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6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8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9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1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2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3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4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5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sldIdLst>
    <p:sldId id="2007578970" r:id="rId2"/>
    <p:sldId id="2007578971" r:id="rId3"/>
    <p:sldId id="2007578978" r:id="rId4"/>
    <p:sldId id="2007578980" r:id="rId5"/>
    <p:sldId id="2007578996" r:id="rId6"/>
    <p:sldId id="2007578981" r:id="rId7"/>
    <p:sldId id="2007578997" r:id="rId8"/>
    <p:sldId id="2007578979" r:id="rId9"/>
    <p:sldId id="2007578982" r:id="rId10"/>
    <p:sldId id="2007578983" r:id="rId11"/>
    <p:sldId id="2007578984" r:id="rId12"/>
    <p:sldId id="2007578988" r:id="rId13"/>
    <p:sldId id="2007578989" r:id="rId14"/>
    <p:sldId id="2007578995" r:id="rId15"/>
    <p:sldId id="2007578985" r:id="rId16"/>
    <p:sldId id="2007578990" r:id="rId17"/>
    <p:sldId id="2007578991" r:id="rId18"/>
    <p:sldId id="2007578994" r:id="rId19"/>
    <p:sldId id="2007578986" r:id="rId20"/>
    <p:sldId id="2007578992" r:id="rId21"/>
    <p:sldId id="2007578993" r:id="rId22"/>
    <p:sldId id="2007578972" r:id="rId23"/>
    <p:sldId id="200757897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090" userDrawn="1">
          <p15:clr>
            <a:srgbClr val="A4A3A4"/>
          </p15:clr>
        </p15:guide>
        <p15:guide id="4" orient="horz" pos="12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929"/>
    <a:srgbClr val="FF0909"/>
    <a:srgbClr val="FF4D4D"/>
    <a:srgbClr val="EF6451"/>
    <a:srgbClr val="FF4141"/>
    <a:srgbClr val="EE5642"/>
    <a:srgbClr val="ED462F"/>
    <a:srgbClr val="FF7D7D"/>
    <a:srgbClr val="F00000"/>
    <a:srgbClr val="FF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4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686" y="58"/>
      </p:cViewPr>
      <p:guideLst>
        <p:guide orient="horz" pos="2137"/>
        <p:guide pos="3840"/>
        <p:guide orient="horz" pos="3090"/>
        <p:guide orient="horz" pos="12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berHe\Desktop\11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学位授权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6558843708766247E-2"/>
          <c:y val="0.16106669310714705"/>
          <c:w val="0.90575545499478194"/>
          <c:h val="0.7267664794800838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FB746A"/>
                  </a:gs>
                  <a:gs pos="99000">
                    <a:srgbClr val="E60314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4BAF-48DB-B9BE-4D961127D08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rgbClr val="EF6451"/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4BAF-48DB-B9BE-4D961127D087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3000">
                    <a:srgbClr val="FB746A"/>
                  </a:gs>
                  <a:gs pos="88000">
                    <a:srgbClr val="E60314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4BAF-48DB-B9BE-4D961127D087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100000">
                    <a:srgbClr val="EF6451"/>
                  </a:gs>
                  <a:gs pos="0">
                    <a:srgbClr val="FF7D7D"/>
                  </a:gs>
                </a:gsLst>
                <a:lin ang="2700000" scaled="1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4BAF-48DB-B9BE-4D961127D087}"/>
              </c:ext>
            </c:extLst>
          </c:dPt>
          <c:cat>
            <c:strRef>
              <c:f>Sheet1!$A$1:$A$4</c:f>
              <c:strCache>
                <c:ptCount val="4"/>
                <c:pt idx="0">
                  <c:v>博士学位授权点</c:v>
                </c:pt>
                <c:pt idx="1">
                  <c:v>硕士学位授权点</c:v>
                </c:pt>
                <c:pt idx="2">
                  <c:v>博士专业类别</c:v>
                </c:pt>
                <c:pt idx="3">
                  <c:v>硕士专业类别</c:v>
                </c:pt>
              </c:strCache>
            </c:strRef>
          </c:cat>
          <c:val>
            <c:numRef>
              <c:f>Sheet1!$B$1:$B$4</c:f>
              <c:numCache>
                <c:formatCode>General</c:formatCode>
                <c:ptCount val="4"/>
                <c:pt idx="0">
                  <c:v>21</c:v>
                </c:pt>
                <c:pt idx="1">
                  <c:v>53</c:v>
                </c:pt>
                <c:pt idx="2">
                  <c:v>3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AF-48DB-B9BE-4D961127D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25605903"/>
        <c:axId val="1525594383"/>
        <c:axId val="0"/>
      </c:bar3DChart>
      <c:catAx>
        <c:axId val="1525605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525594383"/>
        <c:crosses val="autoZero"/>
        <c:auto val="1"/>
        <c:lblAlgn val="ctr"/>
        <c:lblOffset val="100"/>
        <c:noMultiLvlLbl val="0"/>
      </c:catAx>
      <c:valAx>
        <c:axId val="15255943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5256059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9ACE0D80-6A47-48AD-943B-6879523672B9}" type="datetimeFigureOut">
              <a:rPr lang="zh-CN" altLang="en-US" smtClean="0"/>
              <a:pPr/>
              <a:t>2024-09-15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DC140F7D-6783-469A-9A1B-C30D29CCDC9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837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469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23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40F7D-6783-469A-9A1B-C30D29CCDC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61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40F7D-6783-469A-9A1B-C30D29CCDC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365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40F7D-6783-469A-9A1B-C30D29CCDC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480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40F7D-6783-469A-9A1B-C30D29CCDC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3894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40F7D-6783-469A-9A1B-C30D29CCDC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881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29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217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47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084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20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225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7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40F7D-6783-469A-9A1B-C30D29CCDC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9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AA6965-4883-7AB4-4357-6067F4A4C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284FD8A-9EE3-1154-8FA4-4DB6E86E0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6FF8BD-5F47-064C-4C00-6E8A1FD02E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E31BD1-86CC-1EA5-8AF1-D95B6207F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F7BFAA-3826-85C4-B51B-AE44BFD03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455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16BCE9-7B31-B440-CB12-40879E099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25BAACE-BF03-463F-D9A5-43E3AED64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9CF979-5CD6-6CBE-A42E-EEA4EAE52B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53941E-48AB-6748-FD80-F29D3E596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B4ABA3-5C95-0E76-6E9E-C0883265C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0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17A3FA3-DD47-7C98-6395-E919466DBA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99FD5A4-E0D0-8317-1FF6-243186043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F571B3-37E8-4BE9-047A-2FB7A0EF30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AA9F99-3E37-DAC1-6D23-8F237593A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334C24-E846-D1ED-41DF-FAF37A6AA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4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3D57D1-E48C-7E30-8847-8D2C2A57D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EB4480-EF66-6E6B-1D25-709292697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DD1864-4679-CF3C-8E51-1E64B5466A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9B5306-0CED-ED84-A065-A68870AB6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8FF3E3-5FB0-27DC-35D1-D4B50761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80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D19E88-6D5B-301D-19B3-1C550BA1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6A6149-F920-B223-E7BD-A3624631D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375328-8BAD-43BE-AD16-440047ED07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3D5C8B-B26A-7030-D58C-3235FE7EB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B362D4-4644-C2A9-9E56-B68306B9D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687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F3938E-DB20-F47B-4AA0-7714FA3CD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AEDB59-145A-FF66-351D-E2D454B116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D47D5E-CD58-58AA-0EA0-919CB25AA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85E580-D73A-2504-C385-5AB00F504C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BCE1E0-07B0-831F-1346-C5089F40C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1242E8-F205-ED75-A015-1B8902C4B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163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063302-F6EB-DD01-557F-27FAFD3C2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7793EB-6E53-450C-3236-8FF737AD0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7E54EF3-405A-C1E6-F72B-69C9CE9AE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FFB1C6E-C4CE-FE96-7CDB-DD5CB164F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4D0B955-4820-AC18-7893-CF2EA9886A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E3C4DF1-B09A-5FF0-5275-85B949C3E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856BB7-C49D-887C-2C14-E52F720CD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34E549-5DEB-7244-AB9E-F40F2F0F0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67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CB9948-77AF-B221-8227-6A3E33C9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CED7583-9F90-2EB5-5F5E-CBA917AC59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92F2F67-4C55-070E-A279-091C461F8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892811B-F7BC-1A2D-9DD0-3CDA596B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823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F867021-81A4-CBE5-0805-C710953F30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E0A951-EED8-DEBF-2C8F-26093EEDB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F246C0-3DE1-828E-92B2-8521E1422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7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41E0E-FCF7-FC69-B0D2-59AB63E7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28893F-6563-79E3-F947-24415859E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2B66E2-AF39-9F93-3CDB-8221DD110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4EB333-45D9-8799-3E46-5D94C70726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7496A7-AC89-4857-F61F-264D08A54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8728AA-1BAC-B30F-90B5-DEA6574D3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9CF815-5E17-09BC-A56E-B5BA0CEAB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9674C-0EEA-D97A-B4F9-975FD331FB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9143F0A-5D19-1524-AD21-36321D0E6A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FBA427-B716-981B-8D19-F5850FF207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FEC2E-5381-4B99-AD1D-126A695B321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9FDABF-4CB5-C06F-E806-FD8CE2292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D0C636-98F7-9F74-241C-BA287C7F4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DA5194-262A-4075-BE82-3C215901E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68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67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4" pos="7333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  <p15:guide id="7" pos="3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tags" Target="../tags/tag2.xml"/><Relationship Id="rId16" Type="http://schemas.openxmlformats.org/officeDocument/2006/relationships/image" Target="../media/image10.png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41.png"/><Relationship Id="rId3" Type="http://schemas.openxmlformats.org/officeDocument/2006/relationships/tags" Target="../tags/tag70.xml"/><Relationship Id="rId7" Type="http://schemas.openxmlformats.org/officeDocument/2006/relationships/image" Target="../media/image26.png"/><Relationship Id="rId12" Type="http://schemas.openxmlformats.org/officeDocument/2006/relationships/image" Target="../media/image40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5" Type="http://schemas.openxmlformats.org/officeDocument/2006/relationships/notesSlide" Target="../notesSlides/notesSlide7.xml"/><Relationship Id="rId15" Type="http://schemas.openxmlformats.org/officeDocument/2006/relationships/image" Target="../media/image7.png"/><Relationship Id="rId10" Type="http://schemas.openxmlformats.org/officeDocument/2006/relationships/image" Target="../media/image29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Relationship Id="rId1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image" Target="../media/image10.png"/><Relationship Id="rId18" Type="http://schemas.openxmlformats.org/officeDocument/2006/relationships/image" Target="../media/image24.jpeg"/><Relationship Id="rId3" Type="http://schemas.openxmlformats.org/officeDocument/2006/relationships/tags" Target="../tags/tag73.xml"/><Relationship Id="rId21" Type="http://schemas.openxmlformats.org/officeDocument/2006/relationships/image" Target="../media/image23.png"/><Relationship Id="rId7" Type="http://schemas.openxmlformats.org/officeDocument/2006/relationships/tags" Target="../tags/tag77.xml"/><Relationship Id="rId12" Type="http://schemas.openxmlformats.org/officeDocument/2006/relationships/image" Target="../media/image5.png"/><Relationship Id="rId17" Type="http://schemas.microsoft.com/office/2007/relationships/hdphoto" Target="../media/hdphoto1.wdp"/><Relationship Id="rId2" Type="http://schemas.openxmlformats.org/officeDocument/2006/relationships/tags" Target="../tags/tag72.xml"/><Relationship Id="rId16" Type="http://schemas.openxmlformats.org/officeDocument/2006/relationships/image" Target="../media/image22.png"/><Relationship Id="rId20" Type="http://schemas.openxmlformats.org/officeDocument/2006/relationships/image" Target="../media/image43.png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4.png"/><Relationship Id="rId5" Type="http://schemas.openxmlformats.org/officeDocument/2006/relationships/tags" Target="../tags/tag75.xml"/><Relationship Id="rId15" Type="http://schemas.openxmlformats.org/officeDocument/2006/relationships/image" Target="../media/image21.png"/><Relationship Id="rId10" Type="http://schemas.openxmlformats.org/officeDocument/2006/relationships/image" Target="../media/image1.png"/><Relationship Id="rId19" Type="http://schemas.openxmlformats.org/officeDocument/2006/relationships/image" Target="../media/image7.png"/><Relationship Id="rId4" Type="http://schemas.openxmlformats.org/officeDocument/2006/relationships/tags" Target="../tags/tag74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44.jpeg"/><Relationship Id="rId18" Type="http://schemas.openxmlformats.org/officeDocument/2006/relationships/image" Target="../media/image49.png"/><Relationship Id="rId26" Type="http://schemas.openxmlformats.org/officeDocument/2006/relationships/image" Target="../media/image23.png"/><Relationship Id="rId3" Type="http://schemas.openxmlformats.org/officeDocument/2006/relationships/tags" Target="../tags/tag81.xml"/><Relationship Id="rId21" Type="http://schemas.openxmlformats.org/officeDocument/2006/relationships/image" Target="../media/image51.jpeg"/><Relationship Id="rId7" Type="http://schemas.openxmlformats.org/officeDocument/2006/relationships/slideLayout" Target="../slideLayouts/slideLayout1.xml"/><Relationship Id="rId12" Type="http://schemas.microsoft.com/office/2007/relationships/hdphoto" Target="../media/hdphoto1.wdp"/><Relationship Id="rId17" Type="http://schemas.openxmlformats.org/officeDocument/2006/relationships/image" Target="../media/image48.jpeg"/><Relationship Id="rId25" Type="http://schemas.microsoft.com/office/2007/relationships/hdphoto" Target="../media/hdphoto3.wdp"/><Relationship Id="rId2" Type="http://schemas.openxmlformats.org/officeDocument/2006/relationships/tags" Target="../tags/tag80.xml"/><Relationship Id="rId16" Type="http://schemas.openxmlformats.org/officeDocument/2006/relationships/image" Target="../media/image47.png"/><Relationship Id="rId20" Type="http://schemas.openxmlformats.org/officeDocument/2006/relationships/image" Target="../media/image50.jpeg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image" Target="../media/image22.png"/><Relationship Id="rId24" Type="http://schemas.openxmlformats.org/officeDocument/2006/relationships/image" Target="../media/image29.png"/><Relationship Id="rId5" Type="http://schemas.openxmlformats.org/officeDocument/2006/relationships/tags" Target="../tags/tag83.xml"/><Relationship Id="rId15" Type="http://schemas.openxmlformats.org/officeDocument/2006/relationships/image" Target="../media/image46.jpeg"/><Relationship Id="rId23" Type="http://schemas.openxmlformats.org/officeDocument/2006/relationships/image" Target="../media/image53.jpeg"/><Relationship Id="rId10" Type="http://schemas.openxmlformats.org/officeDocument/2006/relationships/image" Target="../media/image26.png"/><Relationship Id="rId19" Type="http://schemas.microsoft.com/office/2007/relationships/hdphoto" Target="../media/hdphoto4.wdp"/><Relationship Id="rId4" Type="http://schemas.openxmlformats.org/officeDocument/2006/relationships/tags" Target="../tags/tag82.xml"/><Relationship Id="rId9" Type="http://schemas.openxmlformats.org/officeDocument/2006/relationships/image" Target="../media/image10.png"/><Relationship Id="rId14" Type="http://schemas.openxmlformats.org/officeDocument/2006/relationships/image" Target="../media/image45.jpeg"/><Relationship Id="rId22" Type="http://schemas.openxmlformats.org/officeDocument/2006/relationships/image" Target="../media/image52.jpeg"/><Relationship Id="rId27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notesSlide" Target="../notesSlides/notesSlide9.xml"/><Relationship Id="rId18" Type="http://schemas.openxmlformats.org/officeDocument/2006/relationships/image" Target="../media/image54.png"/><Relationship Id="rId26" Type="http://schemas.openxmlformats.org/officeDocument/2006/relationships/image" Target="../media/image62.jpeg"/><Relationship Id="rId3" Type="http://schemas.openxmlformats.org/officeDocument/2006/relationships/tags" Target="../tags/tag87.xml"/><Relationship Id="rId21" Type="http://schemas.openxmlformats.org/officeDocument/2006/relationships/image" Target="../media/image57.jpeg"/><Relationship Id="rId7" Type="http://schemas.openxmlformats.org/officeDocument/2006/relationships/tags" Target="../tags/tag91.xml"/><Relationship Id="rId12" Type="http://schemas.openxmlformats.org/officeDocument/2006/relationships/slideLayout" Target="../slideLayouts/slideLayout1.xml"/><Relationship Id="rId17" Type="http://schemas.microsoft.com/office/2007/relationships/hdphoto" Target="../media/hdphoto1.wdp"/><Relationship Id="rId25" Type="http://schemas.openxmlformats.org/officeDocument/2006/relationships/image" Target="../media/image61.jpeg"/><Relationship Id="rId2" Type="http://schemas.openxmlformats.org/officeDocument/2006/relationships/tags" Target="../tags/tag86.xml"/><Relationship Id="rId16" Type="http://schemas.openxmlformats.org/officeDocument/2006/relationships/image" Target="../media/image22.png"/><Relationship Id="rId20" Type="http://schemas.openxmlformats.org/officeDocument/2006/relationships/image" Target="../media/image56.jpeg"/><Relationship Id="rId29" Type="http://schemas.openxmlformats.org/officeDocument/2006/relationships/image" Target="../media/image63.png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24" Type="http://schemas.openxmlformats.org/officeDocument/2006/relationships/image" Target="../media/image60.jpeg"/><Relationship Id="rId5" Type="http://schemas.openxmlformats.org/officeDocument/2006/relationships/tags" Target="../tags/tag89.xml"/><Relationship Id="rId15" Type="http://schemas.openxmlformats.org/officeDocument/2006/relationships/image" Target="../media/image26.png"/><Relationship Id="rId23" Type="http://schemas.openxmlformats.org/officeDocument/2006/relationships/image" Target="../media/image59.jpeg"/><Relationship Id="rId28" Type="http://schemas.openxmlformats.org/officeDocument/2006/relationships/image" Target="../media/image40.png"/><Relationship Id="rId10" Type="http://schemas.openxmlformats.org/officeDocument/2006/relationships/tags" Target="../tags/tag94.xml"/><Relationship Id="rId19" Type="http://schemas.openxmlformats.org/officeDocument/2006/relationships/image" Target="../media/image55.jpeg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image" Target="../media/image10.png"/><Relationship Id="rId22" Type="http://schemas.openxmlformats.org/officeDocument/2006/relationships/image" Target="../media/image58.jpeg"/><Relationship Id="rId27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66.jpeg"/><Relationship Id="rId18" Type="http://schemas.openxmlformats.org/officeDocument/2006/relationships/image" Target="../media/image70.png"/><Relationship Id="rId3" Type="http://schemas.openxmlformats.org/officeDocument/2006/relationships/tags" Target="../tags/tag98.xml"/><Relationship Id="rId7" Type="http://schemas.openxmlformats.org/officeDocument/2006/relationships/image" Target="../media/image26.png"/><Relationship Id="rId12" Type="http://schemas.openxmlformats.org/officeDocument/2006/relationships/image" Target="../media/image65.jpeg"/><Relationship Id="rId17" Type="http://schemas.openxmlformats.org/officeDocument/2006/relationships/image" Target="../media/image7.png"/><Relationship Id="rId2" Type="http://schemas.openxmlformats.org/officeDocument/2006/relationships/tags" Target="../tags/tag97.xml"/><Relationship Id="rId16" Type="http://schemas.openxmlformats.org/officeDocument/2006/relationships/image" Target="../media/image69.jpeg"/><Relationship Id="rId1" Type="http://schemas.openxmlformats.org/officeDocument/2006/relationships/tags" Target="../tags/tag96.xml"/><Relationship Id="rId6" Type="http://schemas.openxmlformats.org/officeDocument/2006/relationships/image" Target="../media/image10.png"/><Relationship Id="rId11" Type="http://schemas.openxmlformats.org/officeDocument/2006/relationships/image" Target="../media/image64.jpeg"/><Relationship Id="rId5" Type="http://schemas.openxmlformats.org/officeDocument/2006/relationships/notesSlide" Target="../notesSlides/notesSlide10.xml"/><Relationship Id="rId15" Type="http://schemas.openxmlformats.org/officeDocument/2006/relationships/image" Target="../media/image68.jpeg"/><Relationship Id="rId10" Type="http://schemas.openxmlformats.org/officeDocument/2006/relationships/image" Target="../media/image40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Relationship Id="rId14" Type="http://schemas.openxmlformats.org/officeDocument/2006/relationships/image" Target="../media/image6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8" Type="http://schemas.openxmlformats.org/officeDocument/2006/relationships/image" Target="../media/image7.png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image" Target="../media/image10.png"/><Relationship Id="rId17" Type="http://schemas.openxmlformats.org/officeDocument/2006/relationships/image" Target="../media/image24.jpeg"/><Relationship Id="rId2" Type="http://schemas.openxmlformats.org/officeDocument/2006/relationships/tags" Target="../tags/tag100.xml"/><Relationship Id="rId16" Type="http://schemas.microsoft.com/office/2007/relationships/hdphoto" Target="../media/hdphoto1.wdp"/><Relationship Id="rId20" Type="http://schemas.openxmlformats.org/officeDocument/2006/relationships/image" Target="../media/image23.png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../media/image5.png"/><Relationship Id="rId5" Type="http://schemas.openxmlformats.org/officeDocument/2006/relationships/tags" Target="../tags/tag103.xml"/><Relationship Id="rId15" Type="http://schemas.openxmlformats.org/officeDocument/2006/relationships/image" Target="../media/image22.png"/><Relationship Id="rId10" Type="http://schemas.openxmlformats.org/officeDocument/2006/relationships/image" Target="../media/image4.png"/><Relationship Id="rId19" Type="http://schemas.openxmlformats.org/officeDocument/2006/relationships/image" Target="../media/image71.png"/><Relationship Id="rId4" Type="http://schemas.openxmlformats.org/officeDocument/2006/relationships/tags" Target="../tags/tag102.xml"/><Relationship Id="rId9" Type="http://schemas.openxmlformats.org/officeDocument/2006/relationships/image" Target="../media/image1.png"/><Relationship Id="rId1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26.png"/><Relationship Id="rId18" Type="http://schemas.openxmlformats.org/officeDocument/2006/relationships/image" Target="../media/image7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10.png"/><Relationship Id="rId17" Type="http://schemas.microsoft.com/office/2007/relationships/hdphoto" Target="../media/hdphoto3.wdp"/><Relationship Id="rId2" Type="http://schemas.openxmlformats.org/officeDocument/2006/relationships/tags" Target="../tags/tag107.xml"/><Relationship Id="rId16" Type="http://schemas.openxmlformats.org/officeDocument/2006/relationships/image" Target="../media/image29.png"/><Relationship Id="rId20" Type="http://schemas.openxmlformats.org/officeDocument/2006/relationships/image" Target="../media/image73.png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10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72.png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7.png"/><Relationship Id="rId18" Type="http://schemas.openxmlformats.org/officeDocument/2006/relationships/image" Target="../media/image40.png"/><Relationship Id="rId3" Type="http://schemas.openxmlformats.org/officeDocument/2006/relationships/tags" Target="../tags/tag117.xml"/><Relationship Id="rId21" Type="http://schemas.openxmlformats.org/officeDocument/2006/relationships/image" Target="../media/image79.png"/><Relationship Id="rId7" Type="http://schemas.openxmlformats.org/officeDocument/2006/relationships/slideLayout" Target="../slideLayouts/slideLayout1.xml"/><Relationship Id="rId12" Type="http://schemas.microsoft.com/office/2007/relationships/hdphoto" Target="../media/hdphoto1.wdp"/><Relationship Id="rId17" Type="http://schemas.openxmlformats.org/officeDocument/2006/relationships/image" Target="../media/image77.png"/><Relationship Id="rId2" Type="http://schemas.openxmlformats.org/officeDocument/2006/relationships/tags" Target="../tags/tag116.xml"/><Relationship Id="rId16" Type="http://schemas.openxmlformats.org/officeDocument/2006/relationships/image" Target="../media/image76.png"/><Relationship Id="rId20" Type="http://schemas.openxmlformats.org/officeDocument/2006/relationships/image" Target="../media/image78.png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image" Target="../media/image22.png"/><Relationship Id="rId5" Type="http://schemas.openxmlformats.org/officeDocument/2006/relationships/tags" Target="../tags/tag119.xml"/><Relationship Id="rId15" Type="http://schemas.openxmlformats.org/officeDocument/2006/relationships/image" Target="../media/image75.png"/><Relationship Id="rId10" Type="http://schemas.openxmlformats.org/officeDocument/2006/relationships/image" Target="../media/image26.png"/><Relationship Id="rId19" Type="http://schemas.openxmlformats.org/officeDocument/2006/relationships/image" Target="../media/image70.png"/><Relationship Id="rId4" Type="http://schemas.openxmlformats.org/officeDocument/2006/relationships/tags" Target="../tags/tag118.xml"/><Relationship Id="rId9" Type="http://schemas.openxmlformats.org/officeDocument/2006/relationships/image" Target="../media/image10.png"/><Relationship Id="rId1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80.png"/><Relationship Id="rId3" Type="http://schemas.openxmlformats.org/officeDocument/2006/relationships/tags" Target="../tags/tag123.xml"/><Relationship Id="rId7" Type="http://schemas.openxmlformats.org/officeDocument/2006/relationships/image" Target="../media/image26.png"/><Relationship Id="rId12" Type="http://schemas.openxmlformats.org/officeDocument/2006/relationships/image" Target="../media/image7.pn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image" Target="../media/image10.png"/><Relationship Id="rId11" Type="http://schemas.openxmlformats.org/officeDocument/2006/relationships/image" Target="../media/image21.pn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70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8" Type="http://schemas.openxmlformats.org/officeDocument/2006/relationships/image" Target="../media/image7.png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10.png"/><Relationship Id="rId17" Type="http://schemas.openxmlformats.org/officeDocument/2006/relationships/image" Target="../media/image24.jpeg"/><Relationship Id="rId2" Type="http://schemas.openxmlformats.org/officeDocument/2006/relationships/tags" Target="../tags/tag125.xml"/><Relationship Id="rId16" Type="http://schemas.microsoft.com/office/2007/relationships/hdphoto" Target="../media/hdphoto1.wdp"/><Relationship Id="rId20" Type="http://schemas.openxmlformats.org/officeDocument/2006/relationships/image" Target="../media/image23.png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5.png"/><Relationship Id="rId5" Type="http://schemas.openxmlformats.org/officeDocument/2006/relationships/tags" Target="../tags/tag128.xml"/><Relationship Id="rId15" Type="http://schemas.openxmlformats.org/officeDocument/2006/relationships/image" Target="../media/image22.png"/><Relationship Id="rId10" Type="http://schemas.openxmlformats.org/officeDocument/2006/relationships/image" Target="../media/image4.png"/><Relationship Id="rId19" Type="http://schemas.openxmlformats.org/officeDocument/2006/relationships/image" Target="../media/image81.png"/><Relationship Id="rId4" Type="http://schemas.openxmlformats.org/officeDocument/2006/relationships/tags" Target="../tags/tag127.xml"/><Relationship Id="rId9" Type="http://schemas.openxmlformats.org/officeDocument/2006/relationships/image" Target="../media/image1.png"/><Relationship Id="rId1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microsoft.com/office/2007/relationships/hdphoto" Target="../media/hdphoto1.wdp"/><Relationship Id="rId26" Type="http://schemas.microsoft.com/office/2007/relationships/hdphoto" Target="../media/hdphoto2.wdp"/><Relationship Id="rId3" Type="http://schemas.openxmlformats.org/officeDocument/2006/relationships/tags" Target="../tags/tag7.xml"/><Relationship Id="rId21" Type="http://schemas.openxmlformats.org/officeDocument/2006/relationships/image" Target="../media/image16.jpeg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image" Target="../media/image14.png"/><Relationship Id="rId25" Type="http://schemas.openxmlformats.org/officeDocument/2006/relationships/image" Target="../media/image20.png"/><Relationship Id="rId2" Type="http://schemas.openxmlformats.org/officeDocument/2006/relationships/tags" Target="../tags/tag6.xml"/><Relationship Id="rId16" Type="http://schemas.openxmlformats.org/officeDocument/2006/relationships/image" Target="../media/image13.png"/><Relationship Id="rId20" Type="http://schemas.openxmlformats.org/officeDocument/2006/relationships/image" Target="../media/image10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image" Target="../media/image19.svg"/><Relationship Id="rId5" Type="http://schemas.openxmlformats.org/officeDocument/2006/relationships/tags" Target="../tags/tag9.xml"/><Relationship Id="rId15" Type="http://schemas.openxmlformats.org/officeDocument/2006/relationships/image" Target="../media/image12.png"/><Relationship Id="rId23" Type="http://schemas.openxmlformats.org/officeDocument/2006/relationships/image" Target="../media/image18.png"/><Relationship Id="rId10" Type="http://schemas.openxmlformats.org/officeDocument/2006/relationships/tags" Target="../tags/tag14.xml"/><Relationship Id="rId19" Type="http://schemas.openxmlformats.org/officeDocument/2006/relationships/image" Target="../media/image15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slideLayout" Target="../slideLayouts/slideLayout1.xml"/><Relationship Id="rId26" Type="http://schemas.openxmlformats.org/officeDocument/2006/relationships/image" Target="../media/image7.png"/><Relationship Id="rId3" Type="http://schemas.openxmlformats.org/officeDocument/2006/relationships/tags" Target="../tags/tag133.xml"/><Relationship Id="rId21" Type="http://schemas.openxmlformats.org/officeDocument/2006/relationships/image" Target="../media/image26.png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5" Type="http://schemas.microsoft.com/office/2007/relationships/hdphoto" Target="../media/hdphoto3.wdp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image" Target="../media/image10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24" Type="http://schemas.openxmlformats.org/officeDocument/2006/relationships/image" Target="../media/image29.png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23" Type="http://schemas.microsoft.com/office/2007/relationships/hdphoto" Target="../media/hdphoto1.wdp"/><Relationship Id="rId10" Type="http://schemas.openxmlformats.org/officeDocument/2006/relationships/tags" Target="../tags/tag140.xml"/><Relationship Id="rId19" Type="http://schemas.openxmlformats.org/officeDocument/2006/relationships/notesSlide" Target="../notesSlides/notesSlide14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Relationship Id="rId22" Type="http://schemas.openxmlformats.org/officeDocument/2006/relationships/image" Target="../media/image22.png"/><Relationship Id="rId27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85.png"/><Relationship Id="rId18" Type="http://schemas.openxmlformats.org/officeDocument/2006/relationships/image" Target="../media/image70.png"/><Relationship Id="rId3" Type="http://schemas.openxmlformats.org/officeDocument/2006/relationships/tags" Target="../tags/tag150.xml"/><Relationship Id="rId7" Type="http://schemas.openxmlformats.org/officeDocument/2006/relationships/image" Target="../media/image26.png"/><Relationship Id="rId12" Type="http://schemas.microsoft.com/office/2007/relationships/hdphoto" Target="../media/hdphoto5.wdp"/><Relationship Id="rId17" Type="http://schemas.openxmlformats.org/officeDocument/2006/relationships/image" Target="../media/image88.png"/><Relationship Id="rId2" Type="http://schemas.openxmlformats.org/officeDocument/2006/relationships/tags" Target="../tags/tag149.xml"/><Relationship Id="rId16" Type="http://schemas.openxmlformats.org/officeDocument/2006/relationships/image" Target="../media/image87.png"/><Relationship Id="rId1" Type="http://schemas.openxmlformats.org/officeDocument/2006/relationships/tags" Target="../tags/tag148.xml"/><Relationship Id="rId6" Type="http://schemas.openxmlformats.org/officeDocument/2006/relationships/image" Target="../media/image10.png"/><Relationship Id="rId11" Type="http://schemas.openxmlformats.org/officeDocument/2006/relationships/image" Target="../media/image84.png"/><Relationship Id="rId5" Type="http://schemas.openxmlformats.org/officeDocument/2006/relationships/notesSlide" Target="../notesSlides/notesSlide15.xml"/><Relationship Id="rId15" Type="http://schemas.openxmlformats.org/officeDocument/2006/relationships/image" Target="../media/image86.png"/><Relationship Id="rId10" Type="http://schemas.openxmlformats.org/officeDocument/2006/relationships/image" Target="../media/image83.png"/><Relationship Id="rId19" Type="http://schemas.openxmlformats.org/officeDocument/2006/relationships/image" Target="../media/image89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Relationship Id="rId1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0.png"/><Relationship Id="rId18" Type="http://schemas.openxmlformats.org/officeDocument/2006/relationships/image" Target="../media/image23.png"/><Relationship Id="rId3" Type="http://schemas.openxmlformats.org/officeDocument/2006/relationships/tags" Target="../tags/tag153.xml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17" Type="http://schemas.openxmlformats.org/officeDocument/2006/relationships/image" Target="../media/image19.svg"/><Relationship Id="rId2" Type="http://schemas.openxmlformats.org/officeDocument/2006/relationships/tags" Target="../tags/tag152.xml"/><Relationship Id="rId16" Type="http://schemas.openxmlformats.org/officeDocument/2006/relationships/image" Target="../media/image18.png"/><Relationship Id="rId1" Type="http://schemas.openxmlformats.org/officeDocument/2006/relationships/tags" Target="../tags/tag151.xml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tags" Target="../tags/tag154.xml"/><Relationship Id="rId9" Type="http://schemas.openxmlformats.org/officeDocument/2006/relationships/image" Target="../media/image4.png"/><Relationship Id="rId1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2.png"/><Relationship Id="rId18" Type="http://schemas.openxmlformats.org/officeDocument/2006/relationships/image" Target="../media/image92.png"/><Relationship Id="rId3" Type="http://schemas.openxmlformats.org/officeDocument/2006/relationships/tags" Target="../tags/tag157.xml"/><Relationship Id="rId7" Type="http://schemas.openxmlformats.org/officeDocument/2006/relationships/image" Target="../media/image2.png"/><Relationship Id="rId12" Type="http://schemas.openxmlformats.org/officeDocument/2006/relationships/image" Target="../media/image17.png"/><Relationship Id="rId17" Type="http://schemas.openxmlformats.org/officeDocument/2006/relationships/image" Target="../media/image91.png"/><Relationship Id="rId2" Type="http://schemas.openxmlformats.org/officeDocument/2006/relationships/tags" Target="../tags/tag156.xml"/><Relationship Id="rId16" Type="http://schemas.openxmlformats.org/officeDocument/2006/relationships/image" Target="../media/image90.png"/><Relationship Id="rId1" Type="http://schemas.openxmlformats.org/officeDocument/2006/relationships/tags" Target="../tags/tag155.xml"/><Relationship Id="rId6" Type="http://schemas.openxmlformats.org/officeDocument/2006/relationships/image" Target="../media/image1.pn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7.png"/><Relationship Id="rId10" Type="http://schemas.openxmlformats.org/officeDocument/2006/relationships/image" Target="../media/image10.png"/><Relationship Id="rId19" Type="http://schemas.microsoft.com/office/2007/relationships/hdphoto" Target="../media/hdphoto7.wdp"/><Relationship Id="rId4" Type="http://schemas.openxmlformats.org/officeDocument/2006/relationships/tags" Target="../tags/tag158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1.png"/><Relationship Id="rId18" Type="http://schemas.openxmlformats.org/officeDocument/2006/relationships/image" Target="../media/image24.jpe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1.png"/><Relationship Id="rId17" Type="http://schemas.openxmlformats.org/officeDocument/2006/relationships/image" Target="../media/image23.png"/><Relationship Id="rId2" Type="http://schemas.openxmlformats.org/officeDocument/2006/relationships/tags" Target="../tags/tag19.xml"/><Relationship Id="rId16" Type="http://schemas.openxmlformats.org/officeDocument/2006/relationships/image" Target="../media/image7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10.png"/><Relationship Id="rId5" Type="http://schemas.openxmlformats.org/officeDocument/2006/relationships/tags" Target="../tags/tag22.xml"/><Relationship Id="rId15" Type="http://schemas.microsoft.com/office/2007/relationships/hdphoto" Target="../media/hdphoto1.wdp"/><Relationship Id="rId10" Type="http://schemas.openxmlformats.org/officeDocument/2006/relationships/image" Target="../media/image5.png"/><Relationship Id="rId19" Type="http://schemas.openxmlformats.org/officeDocument/2006/relationships/image" Target="../media/image25.png"/><Relationship Id="rId4" Type="http://schemas.openxmlformats.org/officeDocument/2006/relationships/tags" Target="../tags/tag21.xml"/><Relationship Id="rId9" Type="http://schemas.openxmlformats.org/officeDocument/2006/relationships/image" Target="../media/image4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7.png"/><Relationship Id="rId3" Type="http://schemas.openxmlformats.org/officeDocument/2006/relationships/tags" Target="../tags/tag26.xml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2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33.png"/><Relationship Id="rId3" Type="http://schemas.openxmlformats.org/officeDocument/2006/relationships/tags" Target="../tags/tag29.xm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32.png"/><Relationship Id="rId17" Type="http://schemas.openxmlformats.org/officeDocument/2006/relationships/image" Target="../media/image35.png"/><Relationship Id="rId2" Type="http://schemas.openxmlformats.org/officeDocument/2006/relationships/tags" Target="../tags/tag28.xml"/><Relationship Id="rId16" Type="http://schemas.microsoft.com/office/2007/relationships/hdphoto" Target="../media/hdphoto3.wdp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1.png"/><Relationship Id="rId5" Type="http://schemas.openxmlformats.org/officeDocument/2006/relationships/tags" Target="../tags/tag31.xml"/><Relationship Id="rId15" Type="http://schemas.openxmlformats.org/officeDocument/2006/relationships/image" Target="../media/image29.png"/><Relationship Id="rId10" Type="http://schemas.openxmlformats.org/officeDocument/2006/relationships/image" Target="../media/image7.png"/><Relationship Id="rId4" Type="http://schemas.openxmlformats.org/officeDocument/2006/relationships/tags" Target="../tags/tag30.xml"/><Relationship Id="rId9" Type="http://schemas.openxmlformats.org/officeDocument/2006/relationships/image" Target="../media/image26.png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7.png"/><Relationship Id="rId3" Type="http://schemas.openxmlformats.org/officeDocument/2006/relationships/tags" Target="../tags/tag34.xml"/><Relationship Id="rId7" Type="http://schemas.openxmlformats.org/officeDocument/2006/relationships/image" Target="../media/image26.png"/><Relationship Id="rId12" Type="http://schemas.microsoft.com/office/2007/relationships/hdphoto" Target="../media/hdphoto3.wdp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0.png"/><Relationship Id="rId11" Type="http://schemas.openxmlformats.org/officeDocument/2006/relationships/image" Target="../media/image29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36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Relationship Id="rId1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notesSlide" Target="../notesSlides/notesSlide5.xml"/><Relationship Id="rId18" Type="http://schemas.microsoft.com/office/2007/relationships/hdphoto" Target="../media/hdphoto3.wdp"/><Relationship Id="rId3" Type="http://schemas.openxmlformats.org/officeDocument/2006/relationships/tags" Target="../tags/tag37.xml"/><Relationship Id="rId21" Type="http://schemas.openxmlformats.org/officeDocument/2006/relationships/chart" Target="../charts/chart1.xml"/><Relationship Id="rId7" Type="http://schemas.openxmlformats.org/officeDocument/2006/relationships/tags" Target="../tags/tag41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29.png"/><Relationship Id="rId2" Type="http://schemas.openxmlformats.org/officeDocument/2006/relationships/tags" Target="../tags/tag36.xml"/><Relationship Id="rId16" Type="http://schemas.openxmlformats.org/officeDocument/2006/relationships/image" Target="../media/image36.png"/><Relationship Id="rId20" Type="http://schemas.openxmlformats.org/officeDocument/2006/relationships/image" Target="../media/image7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image" Target="../media/image26.png"/><Relationship Id="rId10" Type="http://schemas.openxmlformats.org/officeDocument/2006/relationships/tags" Target="../tags/tag44.xml"/><Relationship Id="rId19" Type="http://schemas.openxmlformats.org/officeDocument/2006/relationships/image" Target="../media/image37.png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10.png"/><Relationship Id="rId22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8" Type="http://schemas.openxmlformats.org/officeDocument/2006/relationships/image" Target="../media/image7.png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image" Target="../media/image10.png"/><Relationship Id="rId17" Type="http://schemas.openxmlformats.org/officeDocument/2006/relationships/image" Target="../media/image24.jpeg"/><Relationship Id="rId2" Type="http://schemas.openxmlformats.org/officeDocument/2006/relationships/tags" Target="../tags/tag47.xml"/><Relationship Id="rId16" Type="http://schemas.microsoft.com/office/2007/relationships/hdphoto" Target="../media/hdphoto1.wdp"/><Relationship Id="rId20" Type="http://schemas.openxmlformats.org/officeDocument/2006/relationships/image" Target="../media/image39.png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5.png"/><Relationship Id="rId5" Type="http://schemas.openxmlformats.org/officeDocument/2006/relationships/tags" Target="../tags/tag50.xml"/><Relationship Id="rId15" Type="http://schemas.openxmlformats.org/officeDocument/2006/relationships/image" Target="../media/image22.png"/><Relationship Id="rId10" Type="http://schemas.openxmlformats.org/officeDocument/2006/relationships/image" Target="../media/image4.png"/><Relationship Id="rId19" Type="http://schemas.openxmlformats.org/officeDocument/2006/relationships/image" Target="../media/image23.png"/><Relationship Id="rId4" Type="http://schemas.openxmlformats.org/officeDocument/2006/relationships/tags" Target="../tags/tag49.xml"/><Relationship Id="rId9" Type="http://schemas.openxmlformats.org/officeDocument/2006/relationships/image" Target="../media/image1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image" Target="../media/image10.png"/><Relationship Id="rId3" Type="http://schemas.openxmlformats.org/officeDocument/2006/relationships/tags" Target="../tags/tag55.xml"/><Relationship Id="rId21" Type="http://schemas.microsoft.com/office/2007/relationships/hdphoto" Target="../media/hdphoto1.wdp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notesSlide" Target="../notesSlides/notesSlide6.xml"/><Relationship Id="rId25" Type="http://schemas.openxmlformats.org/officeDocument/2006/relationships/image" Target="../media/image7.png"/><Relationship Id="rId2" Type="http://schemas.openxmlformats.org/officeDocument/2006/relationships/tags" Target="../tags/tag54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22.png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openxmlformats.org/officeDocument/2006/relationships/image" Target="../media/image17.png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23" Type="http://schemas.microsoft.com/office/2007/relationships/hdphoto" Target="../media/hdphoto3.wdp"/><Relationship Id="rId10" Type="http://schemas.openxmlformats.org/officeDocument/2006/relationships/tags" Target="../tags/tag62.xml"/><Relationship Id="rId19" Type="http://schemas.openxmlformats.org/officeDocument/2006/relationships/image" Target="../media/image26.png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Relationship Id="rId22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535" name="云麒演示设计2">
            <a:extLst>
              <a:ext uri="{FF2B5EF4-FFF2-40B4-BE49-F238E27FC236}">
                <a16:creationId xmlns:a16="http://schemas.microsoft.com/office/drawing/2014/main" id="{CEE02236-A2EA-FA40-E438-79FE23CA7CC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81700" y="-101732"/>
            <a:ext cx="14998395" cy="7355787"/>
          </a:xfrm>
          <a:prstGeom prst="rect">
            <a:avLst/>
          </a:prstGeom>
        </p:spPr>
      </p:pic>
      <p:pic>
        <p:nvPicPr>
          <p:cNvPr id="32" name="云麒演示设计3">
            <a:extLst>
              <a:ext uri="{FF2B5EF4-FFF2-40B4-BE49-F238E27FC236}">
                <a16:creationId xmlns:a16="http://schemas.microsoft.com/office/drawing/2014/main" id="{44BEAE06-414F-A5A2-BF88-3868D81EAFC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pic>
        <p:nvPicPr>
          <p:cNvPr id="20" name="云麒演示设计4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5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1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云麒演示设计6">
            <a:extLst>
              <a:ext uri="{FF2B5EF4-FFF2-40B4-BE49-F238E27FC236}">
                <a16:creationId xmlns:a16="http://schemas.microsoft.com/office/drawing/2014/main" id="{258A861C-2B85-C569-4481-839A40EEF28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6387" y="2274764"/>
            <a:ext cx="7980139" cy="4888203"/>
          </a:xfrm>
          <a:prstGeom prst="rect">
            <a:avLst/>
          </a:prstGeom>
        </p:spPr>
      </p:pic>
      <p:pic>
        <p:nvPicPr>
          <p:cNvPr id="8" name="云麒演示设计7" descr="图片包含 徽标&#10;&#10;描述已自动生成">
            <a:extLst>
              <a:ext uri="{FF2B5EF4-FFF2-40B4-BE49-F238E27FC236}">
                <a16:creationId xmlns:a16="http://schemas.microsoft.com/office/drawing/2014/main" id="{ECDFF8AA-1945-1E19-8CDA-0C6F20EC686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711" y="353786"/>
            <a:ext cx="445212" cy="490482"/>
          </a:xfrm>
          <a:prstGeom prst="rect">
            <a:avLst/>
          </a:prstGeom>
        </p:spPr>
      </p:pic>
      <p:sp>
        <p:nvSpPr>
          <p:cNvPr id="5" name="云麒演示设计8">
            <a:extLst>
              <a:ext uri="{FF2B5EF4-FFF2-40B4-BE49-F238E27FC236}">
                <a16:creationId xmlns:a16="http://schemas.microsoft.com/office/drawing/2014/main" id="{B4E32903-8FFE-C735-4D90-60D94635BD10}"/>
              </a:ext>
            </a:extLst>
          </p:cNvPr>
          <p:cNvSpPr/>
          <p:nvPr/>
        </p:nvSpPr>
        <p:spPr>
          <a:xfrm>
            <a:off x="0" y="6131878"/>
            <a:ext cx="5530866" cy="743716"/>
          </a:xfrm>
          <a:prstGeom prst="rect">
            <a:avLst/>
          </a:prstGeom>
          <a:solidFill>
            <a:srgbClr val="D92C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2" name="云麒演示设计9">
            <a:extLst>
              <a:ext uri="{FF2B5EF4-FFF2-40B4-BE49-F238E27FC236}">
                <a16:creationId xmlns:a16="http://schemas.microsoft.com/office/drawing/2014/main" id="{E01D1E6A-12FF-FE9A-ACAA-60E1DA447E02}"/>
              </a:ext>
            </a:extLst>
          </p:cNvPr>
          <p:cNvCxnSpPr>
            <a:cxnSpLocks/>
          </p:cNvCxnSpPr>
          <p:nvPr/>
        </p:nvCxnSpPr>
        <p:spPr>
          <a:xfrm>
            <a:off x="-32548" y="6138226"/>
            <a:ext cx="589359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8" name="云麒演示设计10">
            <a:extLst>
              <a:ext uri="{FF2B5EF4-FFF2-40B4-BE49-F238E27FC236}">
                <a16:creationId xmlns:a16="http://schemas.microsoft.com/office/drawing/2014/main" id="{2123612C-19D6-6079-EACB-0E3CF5A135C3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alpha val="45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alpha val="45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562" name="云麒演示设计11">
            <a:extLst>
              <a:ext uri="{FF2B5EF4-FFF2-40B4-BE49-F238E27FC236}">
                <a16:creationId xmlns:a16="http://schemas.microsoft.com/office/drawing/2014/main" id="{7CDD45CE-02A6-861F-E425-7B9973ED4F0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6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63" y="-1386641"/>
            <a:ext cx="5837586" cy="6431104"/>
          </a:xfrm>
          <a:prstGeom prst="rect">
            <a:avLst/>
          </a:prstGeom>
        </p:spPr>
      </p:pic>
      <p:grpSp>
        <p:nvGrpSpPr>
          <p:cNvPr id="24" name="云麒演示设计15">
            <a:extLst>
              <a:ext uri="{FF2B5EF4-FFF2-40B4-BE49-F238E27FC236}">
                <a16:creationId xmlns:a16="http://schemas.microsoft.com/office/drawing/2014/main" id="{F1D786C4-CC89-C9CD-A07D-E2FBDADDC53C}"/>
              </a:ext>
            </a:extLst>
          </p:cNvPr>
          <p:cNvGrpSpPr/>
          <p:nvPr/>
        </p:nvGrpSpPr>
        <p:grpSpPr>
          <a:xfrm>
            <a:off x="625036" y="3245451"/>
            <a:ext cx="4749568" cy="730662"/>
            <a:chOff x="625036" y="3144260"/>
            <a:chExt cx="4749568" cy="730662"/>
          </a:xfrm>
        </p:grpSpPr>
        <p:sp>
          <p:nvSpPr>
            <p:cNvPr id="565" name="云麒演示设计15-1">
              <a:extLst>
                <a:ext uri="{FF2B5EF4-FFF2-40B4-BE49-F238E27FC236}">
                  <a16:creationId xmlns:a16="http://schemas.microsoft.com/office/drawing/2014/main" id="{3AEAABF9-DE60-82F4-2228-41563DB901D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25036" y="3402160"/>
              <a:ext cx="4719087" cy="4727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84000"/>
                  </a:srgbClr>
                </a:gs>
                <a:gs pos="83000">
                  <a:srgbClr val="D92C12">
                    <a:alpha val="5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2159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5746C78-0C36-8C21-8E38-F0B8B7A17D70}"/>
                </a:ext>
              </a:extLst>
            </p:cNvPr>
            <p:cNvGrpSpPr/>
            <p:nvPr/>
          </p:nvGrpSpPr>
          <p:grpSpPr>
            <a:xfrm>
              <a:off x="710737" y="3144260"/>
              <a:ext cx="4663867" cy="472762"/>
              <a:chOff x="710737" y="3144260"/>
              <a:chExt cx="4663867" cy="472762"/>
            </a:xfrm>
          </p:grpSpPr>
          <p:sp>
            <p:nvSpPr>
              <p:cNvPr id="2" name="云麒演示设计15-2">
                <a:extLst>
                  <a:ext uri="{FF2B5EF4-FFF2-40B4-BE49-F238E27FC236}">
                    <a16:creationId xmlns:a16="http://schemas.microsoft.com/office/drawing/2014/main" id="{F5909F47-FC5C-4371-12FA-AB4072D347D4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639950" y="3144260"/>
                <a:ext cx="2704174" cy="472762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4" name="云麒演示设计15-3">
                <a:extLst>
                  <a:ext uri="{FF2B5EF4-FFF2-40B4-BE49-F238E27FC236}">
                    <a16:creationId xmlns:a16="http://schemas.microsoft.com/office/drawing/2014/main" id="{CBB2CA0F-48E9-AD5C-C319-486FEC983BAF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710737" y="3144260"/>
                <a:ext cx="2910209" cy="47276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40000"/>
                  </a:gs>
                  <a:gs pos="83000">
                    <a:srgbClr val="D92C12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云麒演示设计15-5">
                <a:extLst>
                  <a:ext uri="{FF2B5EF4-FFF2-40B4-BE49-F238E27FC236}">
                    <a16:creationId xmlns:a16="http://schemas.microsoft.com/office/drawing/2014/main" id="{363114DA-0CEF-E508-B62D-5EC8CB680A67}"/>
                  </a:ext>
                </a:extLst>
              </p:cNvPr>
              <p:cNvSpPr txBox="1"/>
              <p:nvPr/>
            </p:nvSpPr>
            <p:spPr>
              <a:xfrm>
                <a:off x="3496184" y="3155324"/>
                <a:ext cx="1878420" cy="450614"/>
              </a:xfrm>
              <a:prstGeom prst="rect">
                <a:avLst/>
              </a:prstGeom>
              <a:noFill/>
              <a:effectLst/>
            </p:spPr>
            <p:txBody>
              <a:bodyPr wrap="square" lIns="80496" tIns="40248" rIns="80496" bIns="40248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tx1">
                        <a:alpha val="24000"/>
                      </a:schemeClr>
                    </a:solidFill>
                    <a:cs typeface="+mn-ea"/>
                    <a:sym typeface="+mn-lt"/>
                  </a:rPr>
                  <a:t>1992-2024</a:t>
                </a:r>
                <a:endParaRPr lang="zh-CN" altLang="en-US" sz="2400" dirty="0">
                  <a:solidFill>
                    <a:schemeClr val="tx1">
                      <a:alpha val="24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4" name="云麒演示设计16">
            <a:extLst>
              <a:ext uri="{FF2B5EF4-FFF2-40B4-BE49-F238E27FC236}">
                <a16:creationId xmlns:a16="http://schemas.microsoft.com/office/drawing/2014/main" id="{63E6817C-C1E8-EE2B-E11B-2C7180DCB4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22" y="4099739"/>
            <a:ext cx="6266262" cy="4810125"/>
          </a:xfrm>
          <a:prstGeom prst="rect">
            <a:avLst/>
          </a:prstGeom>
        </p:spPr>
      </p:pic>
      <p:sp>
        <p:nvSpPr>
          <p:cNvPr id="3" name="云麒演示设计17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3C6A0F55-F07C-9E62-BF8D-B478C0275ADB}"/>
              </a:ext>
            </a:extLst>
          </p:cNvPr>
          <p:cNvSpPr/>
          <p:nvPr/>
        </p:nvSpPr>
        <p:spPr>
          <a:xfrm>
            <a:off x="774363" y="4147037"/>
            <a:ext cx="4162248" cy="1377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00" dirty="0">
                <a:solidFill>
                  <a:prstClr val="black"/>
                </a:solidFill>
                <a:cs typeface="+mn-ea"/>
                <a:sym typeface="+mn-lt"/>
              </a:rPr>
              <a:t>模板说明：简约插画风</a:t>
            </a:r>
            <a:br>
              <a:rPr lang="en-US" altLang="zh-CN" sz="1300" dirty="0">
                <a:solidFill>
                  <a:prstClr val="black"/>
                </a:solidFill>
                <a:cs typeface="+mn-ea"/>
                <a:sym typeface="+mn-lt"/>
              </a:rPr>
            </a:br>
            <a:r>
              <a:rPr lang="zh-CN" altLang="en-US" sz="1300" dirty="0">
                <a:solidFill>
                  <a:prstClr val="black"/>
                </a:solidFill>
                <a:cs typeface="+mn-ea"/>
                <a:sym typeface="+mn-lt"/>
              </a:rPr>
              <a:t>一级标题字体：演示流云楷  </a:t>
            </a:r>
            <a:endParaRPr lang="en-US" altLang="zh-CN" sz="13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300" dirty="0">
                <a:solidFill>
                  <a:prstClr val="black"/>
                </a:solidFill>
                <a:cs typeface="+mn-ea"/>
                <a:sym typeface="+mn-lt"/>
              </a:rPr>
              <a:t>二级标题字体：钉钉进步体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300" dirty="0">
                <a:solidFill>
                  <a:prstClr val="black"/>
                </a:solidFill>
                <a:cs typeface="+mn-ea"/>
                <a:sym typeface="+mn-lt"/>
              </a:rPr>
              <a:t>本模板封面、目录、过渡章节页面各种元素均能移动，所有图形都能编辑动画，颜色，大小等均可自由调节</a:t>
            </a:r>
          </a:p>
        </p:txBody>
      </p:sp>
      <p:sp>
        <p:nvSpPr>
          <p:cNvPr id="11" name="云麒演示设计18">
            <a:extLst>
              <a:ext uri="{FF2B5EF4-FFF2-40B4-BE49-F238E27FC236}">
                <a16:creationId xmlns:a16="http://schemas.microsoft.com/office/drawing/2014/main" id="{A2F660C9-4450-69D9-B322-532CF333D377}"/>
              </a:ext>
            </a:extLst>
          </p:cNvPr>
          <p:cNvSpPr txBox="1"/>
          <p:nvPr/>
        </p:nvSpPr>
        <p:spPr>
          <a:xfrm>
            <a:off x="1122494" y="6426436"/>
            <a:ext cx="3497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云麒演示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I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致力于每一次演示深入人心</a:t>
            </a:r>
          </a:p>
        </p:txBody>
      </p:sp>
      <p:grpSp>
        <p:nvGrpSpPr>
          <p:cNvPr id="12" name="云麒演示设计19">
            <a:extLst>
              <a:ext uri="{FF2B5EF4-FFF2-40B4-BE49-F238E27FC236}">
                <a16:creationId xmlns:a16="http://schemas.microsoft.com/office/drawing/2014/main" id="{6D0DDD7A-9891-6560-D6BC-C7D1C8F47128}"/>
              </a:ext>
            </a:extLst>
          </p:cNvPr>
          <p:cNvGrpSpPr/>
          <p:nvPr/>
        </p:nvGrpSpPr>
        <p:grpSpPr>
          <a:xfrm>
            <a:off x="588739" y="6242398"/>
            <a:ext cx="544608" cy="530582"/>
            <a:chOff x="550863" y="6144865"/>
            <a:chExt cx="376763" cy="367060"/>
          </a:xfrm>
        </p:grpSpPr>
        <p:sp>
          <p:nvSpPr>
            <p:cNvPr id="14" name="云麒演示设计19-1">
              <a:extLst>
                <a:ext uri="{FF2B5EF4-FFF2-40B4-BE49-F238E27FC236}">
                  <a16:creationId xmlns:a16="http://schemas.microsoft.com/office/drawing/2014/main" id="{CAEB484F-B2AC-676B-2E8D-A6F0F9C52BD0}"/>
                </a:ext>
              </a:extLst>
            </p:cNvPr>
            <p:cNvSpPr/>
            <p:nvPr/>
          </p:nvSpPr>
          <p:spPr>
            <a:xfrm>
              <a:off x="556614" y="6177189"/>
              <a:ext cx="334734" cy="334736"/>
            </a:xfrm>
            <a:prstGeom prst="ellips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云麒演示设计19-2">
              <a:extLst>
                <a:ext uri="{FF2B5EF4-FFF2-40B4-BE49-F238E27FC236}">
                  <a16:creationId xmlns:a16="http://schemas.microsoft.com/office/drawing/2014/main" id="{AF651131-6FFA-3F75-DFAE-69B8E3016E13}"/>
                </a:ext>
              </a:extLst>
            </p:cNvPr>
            <p:cNvSpPr/>
            <p:nvPr/>
          </p:nvSpPr>
          <p:spPr>
            <a:xfrm rot="20453311">
              <a:off x="550863" y="6144865"/>
              <a:ext cx="376763" cy="363498"/>
            </a:xfrm>
            <a:custGeom>
              <a:avLst/>
              <a:gdLst>
                <a:gd name="connsiteX0" fmla="*/ 2616190 w 5201110"/>
                <a:gd name="connsiteY0" fmla="*/ 465326 h 5017921"/>
                <a:gd name="connsiteX1" fmla="*/ 2750675 w 5201110"/>
                <a:gd name="connsiteY1" fmla="*/ 485851 h 5017921"/>
                <a:gd name="connsiteX2" fmla="*/ 4566783 w 5201110"/>
                <a:gd name="connsiteY2" fmla="*/ 2494564 h 5017921"/>
                <a:gd name="connsiteX3" fmla="*/ 4571166 w 5201110"/>
                <a:gd name="connsiteY3" fmla="*/ 2581371 h 5017921"/>
                <a:gd name="connsiteX4" fmla="*/ 4546822 w 5201110"/>
                <a:gd name="connsiteY4" fmla="*/ 2567738 h 5017921"/>
                <a:gd name="connsiteX5" fmla="*/ 4533689 w 5201110"/>
                <a:gd name="connsiteY5" fmla="*/ 2548868 h 5017921"/>
                <a:gd name="connsiteX6" fmla="*/ 4521794 w 5201110"/>
                <a:gd name="connsiteY6" fmla="*/ 2509896 h 5017921"/>
                <a:gd name="connsiteX7" fmla="*/ 4513876 w 5201110"/>
                <a:gd name="connsiteY7" fmla="*/ 2554728 h 5017921"/>
                <a:gd name="connsiteX8" fmla="*/ 4510419 w 5201110"/>
                <a:gd name="connsiteY8" fmla="*/ 2627240 h 5017921"/>
                <a:gd name="connsiteX9" fmla="*/ 4378500 w 5201110"/>
                <a:gd name="connsiteY9" fmla="*/ 2543349 h 5017921"/>
                <a:gd name="connsiteX10" fmla="*/ 4360912 w 5201110"/>
                <a:gd name="connsiteY10" fmla="*/ 2514443 h 5017921"/>
                <a:gd name="connsiteX11" fmla="*/ 4344506 w 5201110"/>
                <a:gd name="connsiteY11" fmla="*/ 2537866 h 5017921"/>
                <a:gd name="connsiteX12" fmla="*/ 4328099 w 5201110"/>
                <a:gd name="connsiteY12" fmla="*/ 2573891 h 5017921"/>
                <a:gd name="connsiteX13" fmla="*/ 4142423 w 5201110"/>
                <a:gd name="connsiteY13" fmla="*/ 2758883 h 5017921"/>
                <a:gd name="connsiteX14" fmla="*/ 4118264 w 5201110"/>
                <a:gd name="connsiteY14" fmla="*/ 2773200 h 5017921"/>
                <a:gd name="connsiteX15" fmla="*/ 4096472 w 5201110"/>
                <a:gd name="connsiteY15" fmla="*/ 2826881 h 5017921"/>
                <a:gd name="connsiteX16" fmla="*/ 4052667 w 5201110"/>
                <a:gd name="connsiteY16" fmla="*/ 2870891 h 5017921"/>
                <a:gd name="connsiteX17" fmla="*/ 3961058 w 5201110"/>
                <a:gd name="connsiteY17" fmla="*/ 2989805 h 5017921"/>
                <a:gd name="connsiteX18" fmla="*/ 3911691 w 5201110"/>
                <a:gd name="connsiteY18" fmla="*/ 3085417 h 5017921"/>
                <a:gd name="connsiteX19" fmla="*/ 3888996 w 5201110"/>
                <a:gd name="connsiteY19" fmla="*/ 3176404 h 5017921"/>
                <a:gd name="connsiteX20" fmla="*/ 3833941 w 5201110"/>
                <a:gd name="connsiteY20" fmla="*/ 3218779 h 5017921"/>
                <a:gd name="connsiteX21" fmla="*/ 3740404 w 5201110"/>
                <a:gd name="connsiteY21" fmla="*/ 3253114 h 5017921"/>
                <a:gd name="connsiteX22" fmla="*/ 3621377 w 5201110"/>
                <a:gd name="connsiteY22" fmla="*/ 3274693 h 5017921"/>
                <a:gd name="connsiteX23" fmla="*/ 3439618 w 5201110"/>
                <a:gd name="connsiteY23" fmla="*/ 3253528 h 5017921"/>
                <a:gd name="connsiteX24" fmla="*/ 3375366 w 5201110"/>
                <a:gd name="connsiteY24" fmla="*/ 3217287 h 5017921"/>
                <a:gd name="connsiteX25" fmla="*/ 3361552 w 5201110"/>
                <a:gd name="connsiteY25" fmla="*/ 3244585 h 5017921"/>
                <a:gd name="connsiteX26" fmla="*/ 3345963 w 5201110"/>
                <a:gd name="connsiteY26" fmla="*/ 3252992 h 5017921"/>
                <a:gd name="connsiteX27" fmla="*/ 3330373 w 5201110"/>
                <a:gd name="connsiteY27" fmla="*/ 3262358 h 5017921"/>
                <a:gd name="connsiteX28" fmla="*/ 3294892 w 5201110"/>
                <a:gd name="connsiteY28" fmla="*/ 3292659 h 5017921"/>
                <a:gd name="connsiteX29" fmla="*/ 3216597 w 5201110"/>
                <a:gd name="connsiteY29" fmla="*/ 3302726 h 5017921"/>
                <a:gd name="connsiteX30" fmla="*/ 3132855 w 5201110"/>
                <a:gd name="connsiteY30" fmla="*/ 3336191 h 5017921"/>
                <a:gd name="connsiteX31" fmla="*/ 3091927 w 5201110"/>
                <a:gd name="connsiteY31" fmla="*/ 3380524 h 5017921"/>
                <a:gd name="connsiteX32" fmla="*/ 3042265 w 5201110"/>
                <a:gd name="connsiteY32" fmla="*/ 3368530 h 5017921"/>
                <a:gd name="connsiteX33" fmla="*/ 2944360 w 5201110"/>
                <a:gd name="connsiteY33" fmla="*/ 3355391 h 5017921"/>
                <a:gd name="connsiteX34" fmla="*/ 2889619 w 5201110"/>
                <a:gd name="connsiteY34" fmla="*/ 3374725 h 5017921"/>
                <a:gd name="connsiteX35" fmla="*/ 2779546 w 5201110"/>
                <a:gd name="connsiteY35" fmla="*/ 3440148 h 5017921"/>
                <a:gd name="connsiteX36" fmla="*/ 2715305 w 5201110"/>
                <a:gd name="connsiteY36" fmla="*/ 3462642 h 5017921"/>
                <a:gd name="connsiteX37" fmla="*/ 2658143 w 5201110"/>
                <a:gd name="connsiteY37" fmla="*/ 3442840 h 5017921"/>
                <a:gd name="connsiteX38" fmla="*/ 2575477 w 5201110"/>
                <a:gd name="connsiteY38" fmla="*/ 3390061 h 5017921"/>
                <a:gd name="connsiteX39" fmla="*/ 2521189 w 5201110"/>
                <a:gd name="connsiteY39" fmla="*/ 3338994 h 5017921"/>
                <a:gd name="connsiteX40" fmla="*/ 2477986 w 5201110"/>
                <a:gd name="connsiteY40" fmla="*/ 3273994 h 5017921"/>
                <a:gd name="connsiteX41" fmla="*/ 2377040 w 5201110"/>
                <a:gd name="connsiteY41" fmla="*/ 3146680 h 5017921"/>
                <a:gd name="connsiteX42" fmla="*/ 2281957 w 5201110"/>
                <a:gd name="connsiteY42" fmla="*/ 3055526 h 5017921"/>
                <a:gd name="connsiteX43" fmla="*/ 2266236 w 5201110"/>
                <a:gd name="connsiteY43" fmla="*/ 3063320 h 5017921"/>
                <a:gd name="connsiteX44" fmla="*/ 2301013 w 5201110"/>
                <a:gd name="connsiteY44" fmla="*/ 3133473 h 5017921"/>
                <a:gd name="connsiteX45" fmla="*/ 2376231 w 5201110"/>
                <a:gd name="connsiteY45" fmla="*/ 3299535 h 5017921"/>
                <a:gd name="connsiteX46" fmla="*/ 2438203 w 5201110"/>
                <a:gd name="connsiteY46" fmla="*/ 3455429 h 5017921"/>
                <a:gd name="connsiteX47" fmla="*/ 2474179 w 5201110"/>
                <a:gd name="connsiteY47" fmla="*/ 3559583 h 5017921"/>
                <a:gd name="connsiteX48" fmla="*/ 2562837 w 5201110"/>
                <a:gd name="connsiteY48" fmla="*/ 3647923 h 5017921"/>
                <a:gd name="connsiteX49" fmla="*/ 2686447 w 5201110"/>
                <a:gd name="connsiteY49" fmla="*/ 3736263 h 5017921"/>
                <a:gd name="connsiteX50" fmla="*/ 2776509 w 5201110"/>
                <a:gd name="connsiteY50" fmla="*/ 3814210 h 5017921"/>
                <a:gd name="connsiteX51" fmla="*/ 3049951 w 5201110"/>
                <a:gd name="connsiteY51" fmla="*/ 4115974 h 5017921"/>
                <a:gd name="connsiteX52" fmla="*/ 3037332 w 5201110"/>
                <a:gd name="connsiteY52" fmla="*/ 4216442 h 5017921"/>
                <a:gd name="connsiteX53" fmla="*/ 3027912 w 5201110"/>
                <a:gd name="connsiteY53" fmla="*/ 4250714 h 5017921"/>
                <a:gd name="connsiteX54" fmla="*/ 3057388 w 5201110"/>
                <a:gd name="connsiteY54" fmla="*/ 4272433 h 5017921"/>
                <a:gd name="connsiteX55" fmla="*/ 3084996 w 5201110"/>
                <a:gd name="connsiteY55" fmla="*/ 4282756 h 5017921"/>
                <a:gd name="connsiteX56" fmla="*/ 3218892 w 5201110"/>
                <a:gd name="connsiteY56" fmla="*/ 4275569 h 5017921"/>
                <a:gd name="connsiteX57" fmla="*/ 3305215 w 5201110"/>
                <a:gd name="connsiteY57" fmla="*/ 4350394 h 5017921"/>
                <a:gd name="connsiteX58" fmla="*/ 3427959 w 5201110"/>
                <a:gd name="connsiteY58" fmla="*/ 4562865 h 5017921"/>
                <a:gd name="connsiteX59" fmla="*/ 3468890 w 5201110"/>
                <a:gd name="connsiteY59" fmla="*/ 4627987 h 5017921"/>
                <a:gd name="connsiteX60" fmla="*/ 3487946 w 5201110"/>
                <a:gd name="connsiteY60" fmla="*/ 4645482 h 5017921"/>
                <a:gd name="connsiteX61" fmla="*/ 3505570 w 5201110"/>
                <a:gd name="connsiteY61" fmla="*/ 4665645 h 5017921"/>
                <a:gd name="connsiteX62" fmla="*/ 3380518 w 5201110"/>
                <a:gd name="connsiteY62" fmla="*/ 4741616 h 5017921"/>
                <a:gd name="connsiteX63" fmla="*/ 2289301 w 5201110"/>
                <a:gd name="connsiteY63" fmla="*/ 5017921 h 5017921"/>
                <a:gd name="connsiteX64" fmla="*/ 0 w 5201110"/>
                <a:gd name="connsiteY64" fmla="*/ 2728631 h 5017921"/>
                <a:gd name="connsiteX65" fmla="*/ 46510 w 5201110"/>
                <a:gd name="connsiteY65" fmla="*/ 2267259 h 5017921"/>
                <a:gd name="connsiteX66" fmla="*/ 47131 w 5201110"/>
                <a:gd name="connsiteY66" fmla="*/ 2264844 h 5017921"/>
                <a:gd name="connsiteX67" fmla="*/ 48336 w 5201110"/>
                <a:gd name="connsiteY67" fmla="*/ 2264069 h 5017921"/>
                <a:gd name="connsiteX68" fmla="*/ 82568 w 5201110"/>
                <a:gd name="connsiteY68" fmla="*/ 2234398 h 5017921"/>
                <a:gd name="connsiteX69" fmla="*/ 259070 w 5201110"/>
                <a:gd name="connsiteY69" fmla="*/ 2136324 h 5017921"/>
                <a:gd name="connsiteX70" fmla="*/ 337821 w 5201110"/>
                <a:gd name="connsiteY70" fmla="*/ 2095248 h 5017921"/>
                <a:gd name="connsiteX71" fmla="*/ 413954 w 5201110"/>
                <a:gd name="connsiteY71" fmla="*/ 2068196 h 5017921"/>
                <a:gd name="connsiteX72" fmla="*/ 484561 w 5201110"/>
                <a:gd name="connsiteY72" fmla="*/ 2006099 h 5017921"/>
                <a:gd name="connsiteX73" fmla="*/ 516370 w 5201110"/>
                <a:gd name="connsiteY73" fmla="*/ 1974014 h 5017921"/>
                <a:gd name="connsiteX74" fmla="*/ 568557 w 5201110"/>
                <a:gd name="connsiteY74" fmla="*/ 1932467 h 5017921"/>
                <a:gd name="connsiteX75" fmla="*/ 635892 w 5201110"/>
                <a:gd name="connsiteY75" fmla="*/ 1888656 h 5017921"/>
                <a:gd name="connsiteX76" fmla="*/ 692832 w 5201110"/>
                <a:gd name="connsiteY76" fmla="*/ 1850600 h 5017921"/>
                <a:gd name="connsiteX77" fmla="*/ 872775 w 5201110"/>
                <a:gd name="connsiteY77" fmla="*/ 1771638 h 5017921"/>
                <a:gd name="connsiteX78" fmla="*/ 1091836 w 5201110"/>
                <a:gd name="connsiteY78" fmla="*/ 1846790 h 5017921"/>
                <a:gd name="connsiteX79" fmla="*/ 1362542 w 5201110"/>
                <a:gd name="connsiteY79" fmla="*/ 1817639 h 5017921"/>
                <a:gd name="connsiteX80" fmla="*/ 1428249 w 5201110"/>
                <a:gd name="connsiteY80" fmla="*/ 1787587 h 5017921"/>
                <a:gd name="connsiteX81" fmla="*/ 1511602 w 5201110"/>
                <a:gd name="connsiteY81" fmla="*/ 1736418 h 5017921"/>
                <a:gd name="connsiteX82" fmla="*/ 1677890 w 5201110"/>
                <a:gd name="connsiteY82" fmla="*/ 1627252 h 5017921"/>
                <a:gd name="connsiteX83" fmla="*/ 1843588 w 5201110"/>
                <a:gd name="connsiteY83" fmla="*/ 1549339 h 5017921"/>
                <a:gd name="connsiteX84" fmla="*/ 1941732 w 5201110"/>
                <a:gd name="connsiteY84" fmla="*/ 1498549 h 5017921"/>
                <a:gd name="connsiteX85" fmla="*/ 1943944 w 5201110"/>
                <a:gd name="connsiteY85" fmla="*/ 1430680 h 5017921"/>
                <a:gd name="connsiteX86" fmla="*/ 2039046 w 5201110"/>
                <a:gd name="connsiteY86" fmla="*/ 1257183 h 5017921"/>
                <a:gd name="connsiteX87" fmla="*/ 2083216 w 5201110"/>
                <a:gd name="connsiteY87" fmla="*/ 1200239 h 5017921"/>
                <a:gd name="connsiteX88" fmla="*/ 2072823 w 5201110"/>
                <a:gd name="connsiteY88" fmla="*/ 1164011 h 5017921"/>
                <a:gd name="connsiteX89" fmla="*/ 2057987 w 5201110"/>
                <a:gd name="connsiteY89" fmla="*/ 1140626 h 5017921"/>
                <a:gd name="connsiteX90" fmla="*/ 2182739 w 5201110"/>
                <a:gd name="connsiteY90" fmla="*/ 974935 h 5017921"/>
                <a:gd name="connsiteX91" fmla="*/ 2265264 w 5201110"/>
                <a:gd name="connsiteY91" fmla="*/ 902893 h 5017921"/>
                <a:gd name="connsiteX92" fmla="*/ 2383355 w 5201110"/>
                <a:gd name="connsiteY92" fmla="*/ 780294 h 5017921"/>
                <a:gd name="connsiteX93" fmla="*/ 2514722 w 5201110"/>
                <a:gd name="connsiteY93" fmla="*/ 606918 h 5017921"/>
                <a:gd name="connsiteX94" fmla="*/ 2545727 w 5201110"/>
                <a:gd name="connsiteY94" fmla="*/ 532949 h 5017921"/>
                <a:gd name="connsiteX95" fmla="*/ 2587518 w 5201110"/>
                <a:gd name="connsiteY95" fmla="*/ 488885 h 5017921"/>
                <a:gd name="connsiteX96" fmla="*/ 4038183 w 5201110"/>
                <a:gd name="connsiteY96" fmla="*/ 0 h 5017921"/>
                <a:gd name="connsiteX97" fmla="*/ 4182383 w 5201110"/>
                <a:gd name="connsiteY97" fmla="*/ 184005 h 5017921"/>
                <a:gd name="connsiteX98" fmla="*/ 4243876 w 5201110"/>
                <a:gd name="connsiteY98" fmla="*/ 258969 h 5017921"/>
                <a:gd name="connsiteX99" fmla="*/ 4296191 w 5201110"/>
                <a:gd name="connsiteY99" fmla="*/ 315508 h 5017921"/>
                <a:gd name="connsiteX100" fmla="*/ 4376424 w 5201110"/>
                <a:gd name="connsiteY100" fmla="*/ 373655 h 5017921"/>
                <a:gd name="connsiteX101" fmla="*/ 4727471 w 5201110"/>
                <a:gd name="connsiteY101" fmla="*/ 691131 h 5017921"/>
                <a:gd name="connsiteX102" fmla="*/ 4771691 w 5201110"/>
                <a:gd name="connsiteY102" fmla="*/ 776360 h 5017921"/>
                <a:gd name="connsiteX103" fmla="*/ 4805784 w 5201110"/>
                <a:gd name="connsiteY103" fmla="*/ 849111 h 5017921"/>
                <a:gd name="connsiteX104" fmla="*/ 4956345 w 5201110"/>
                <a:gd name="connsiteY104" fmla="*/ 1098654 h 5017921"/>
                <a:gd name="connsiteX105" fmla="*/ 4989396 w 5201110"/>
                <a:gd name="connsiteY105" fmla="*/ 1293921 h 5017921"/>
                <a:gd name="connsiteX106" fmla="*/ 4982213 w 5201110"/>
                <a:gd name="connsiteY106" fmla="*/ 1368015 h 5017921"/>
                <a:gd name="connsiteX107" fmla="*/ 5005271 w 5201110"/>
                <a:gd name="connsiteY107" fmla="*/ 1395880 h 5017921"/>
                <a:gd name="connsiteX108" fmla="*/ 5060806 w 5201110"/>
                <a:gd name="connsiteY108" fmla="*/ 1410502 h 5017921"/>
                <a:gd name="connsiteX109" fmla="*/ 5102377 w 5201110"/>
                <a:gd name="connsiteY109" fmla="*/ 1529522 h 5017921"/>
                <a:gd name="connsiteX110" fmla="*/ 5134082 w 5201110"/>
                <a:gd name="connsiteY110" fmla="*/ 1613413 h 5017921"/>
                <a:gd name="connsiteX111" fmla="*/ 5178252 w 5201110"/>
                <a:gd name="connsiteY111" fmla="*/ 1609797 h 5017921"/>
                <a:gd name="connsiteX112" fmla="*/ 5201110 w 5201110"/>
                <a:gd name="connsiteY112" fmla="*/ 1637487 h 5017921"/>
                <a:gd name="connsiteX113" fmla="*/ 5085957 w 5201110"/>
                <a:gd name="connsiteY113" fmla="*/ 1763748 h 5017921"/>
                <a:gd name="connsiteX114" fmla="*/ 5050465 w 5201110"/>
                <a:gd name="connsiteY114" fmla="*/ 1846071 h 5017921"/>
                <a:gd name="connsiteX115" fmla="*/ 5056430 w 5201110"/>
                <a:gd name="connsiteY115" fmla="*/ 1879587 h 5017921"/>
                <a:gd name="connsiteX116" fmla="*/ 5057848 w 5201110"/>
                <a:gd name="connsiteY116" fmla="*/ 1963989 h 5017921"/>
                <a:gd name="connsiteX117" fmla="*/ 5057848 w 5201110"/>
                <a:gd name="connsiteY117" fmla="*/ 2019149 h 5017921"/>
                <a:gd name="connsiteX118" fmla="*/ 5045216 w 5201110"/>
                <a:gd name="connsiteY118" fmla="*/ 2080262 h 5017921"/>
                <a:gd name="connsiteX119" fmla="*/ 5024718 w 5201110"/>
                <a:gd name="connsiteY119" fmla="*/ 2186589 h 5017921"/>
                <a:gd name="connsiteX120" fmla="*/ 4906033 w 5201110"/>
                <a:gd name="connsiteY120" fmla="*/ 2354276 h 5017921"/>
                <a:gd name="connsiteX121" fmla="*/ 4873393 w 5201110"/>
                <a:gd name="connsiteY121" fmla="*/ 2401044 h 5017921"/>
                <a:gd name="connsiteX122" fmla="*/ 4873054 w 5201110"/>
                <a:gd name="connsiteY122" fmla="*/ 2426752 h 5017921"/>
                <a:gd name="connsiteX123" fmla="*/ 4629497 w 5201110"/>
                <a:gd name="connsiteY123" fmla="*/ 2430042 h 5017921"/>
                <a:gd name="connsiteX124" fmla="*/ 4629497 w 5201110"/>
                <a:gd name="connsiteY124" fmla="*/ 2467704 h 5017921"/>
                <a:gd name="connsiteX125" fmla="*/ 4645086 w 5201110"/>
                <a:gd name="connsiteY125" fmla="*/ 2542677 h 5017921"/>
                <a:gd name="connsiteX126" fmla="*/ 4582724 w 5201110"/>
                <a:gd name="connsiteY126" fmla="*/ 2587841 h 5017921"/>
                <a:gd name="connsiteX127" fmla="*/ 4571167 w 5201110"/>
                <a:gd name="connsiteY127" fmla="*/ 2581370 h 5017921"/>
                <a:gd name="connsiteX128" fmla="*/ 4566784 w 5201110"/>
                <a:gd name="connsiteY128" fmla="*/ 2494563 h 5017921"/>
                <a:gd name="connsiteX129" fmla="*/ 2750676 w 5201110"/>
                <a:gd name="connsiteY129" fmla="*/ 485850 h 5017921"/>
                <a:gd name="connsiteX130" fmla="*/ 2616191 w 5201110"/>
                <a:gd name="connsiteY130" fmla="*/ 465325 h 5017921"/>
                <a:gd name="connsiteX131" fmla="*/ 2632688 w 5201110"/>
                <a:gd name="connsiteY131" fmla="*/ 451770 h 5017921"/>
                <a:gd name="connsiteX132" fmla="*/ 2701648 w 5201110"/>
                <a:gd name="connsiteY132" fmla="*/ 421012 h 5017921"/>
                <a:gd name="connsiteX133" fmla="*/ 2752746 w 5201110"/>
                <a:gd name="connsiteY133" fmla="*/ 376744 h 5017921"/>
                <a:gd name="connsiteX134" fmla="*/ 2846915 w 5201110"/>
                <a:gd name="connsiteY134" fmla="*/ 293601 h 5017921"/>
                <a:gd name="connsiteX135" fmla="*/ 2921096 w 5201110"/>
                <a:gd name="connsiteY135" fmla="*/ 259824 h 5017921"/>
                <a:gd name="connsiteX136" fmla="*/ 2980255 w 5201110"/>
                <a:gd name="connsiteY136" fmla="*/ 228822 h 5017921"/>
                <a:gd name="connsiteX137" fmla="*/ 3053120 w 5201110"/>
                <a:gd name="connsiteY137" fmla="*/ 191803 h 5017921"/>
                <a:gd name="connsiteX138" fmla="*/ 3107602 w 5201110"/>
                <a:gd name="connsiteY138" fmla="*/ 150077 h 5017921"/>
                <a:gd name="connsiteX139" fmla="*/ 3156915 w 5201110"/>
                <a:gd name="connsiteY139" fmla="*/ 119544 h 5017921"/>
                <a:gd name="connsiteX140" fmla="*/ 3275194 w 5201110"/>
                <a:gd name="connsiteY140" fmla="*/ 64956 h 5017921"/>
                <a:gd name="connsiteX141" fmla="*/ 3374663 w 5201110"/>
                <a:gd name="connsiteY141" fmla="*/ 5197 h 5017921"/>
                <a:gd name="connsiteX142" fmla="*/ 3696403 w 5201110"/>
                <a:gd name="connsiteY142" fmla="*/ 8860 h 5017921"/>
                <a:gd name="connsiteX143" fmla="*/ 3772573 w 5201110"/>
                <a:gd name="connsiteY143" fmla="*/ 46002 h 5017921"/>
                <a:gd name="connsiteX144" fmla="*/ 3855120 w 5201110"/>
                <a:gd name="connsiteY144" fmla="*/ 83144 h 5017921"/>
                <a:gd name="connsiteX145" fmla="*/ 3872367 w 5201110"/>
                <a:gd name="connsiteY145" fmla="*/ 51965 h 5017921"/>
                <a:gd name="connsiteX146" fmla="*/ 3924698 w 5201110"/>
                <a:gd name="connsiteY146" fmla="*/ 56940 h 5017921"/>
                <a:gd name="connsiteX147" fmla="*/ 3971714 w 5201110"/>
                <a:gd name="connsiteY147" fmla="*/ 98511 h 5017921"/>
                <a:gd name="connsiteX148" fmla="*/ 4013127 w 5201110"/>
                <a:gd name="connsiteY148" fmla="*/ 51965 h 5017921"/>
                <a:gd name="connsiteX149" fmla="*/ 4038183 w 5201110"/>
                <a:gd name="connsiteY149" fmla="*/ 0 h 501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5201110" h="5017921">
                  <a:moveTo>
                    <a:pt x="2616190" y="465326"/>
                  </a:moveTo>
                  <a:lnTo>
                    <a:pt x="2750675" y="485851"/>
                  </a:lnTo>
                  <a:cubicBezTo>
                    <a:pt x="3719357" y="684072"/>
                    <a:pt x="4465179" y="1494095"/>
                    <a:pt x="4566783" y="2494564"/>
                  </a:cubicBezTo>
                  <a:lnTo>
                    <a:pt x="4571166" y="2581371"/>
                  </a:lnTo>
                  <a:lnTo>
                    <a:pt x="4546822" y="2567738"/>
                  </a:lnTo>
                  <a:cubicBezTo>
                    <a:pt x="4538443" y="2561078"/>
                    <a:pt x="4533860" y="2554625"/>
                    <a:pt x="4533689" y="2548868"/>
                  </a:cubicBezTo>
                  <a:cubicBezTo>
                    <a:pt x="4533393" y="2538866"/>
                    <a:pt x="4528040" y="2521329"/>
                    <a:pt x="4521794" y="2509896"/>
                  </a:cubicBezTo>
                  <a:cubicBezTo>
                    <a:pt x="4512814" y="2493458"/>
                    <a:pt x="4511158" y="2502837"/>
                    <a:pt x="4513876" y="2554728"/>
                  </a:cubicBezTo>
                  <a:cubicBezTo>
                    <a:pt x="4515766" y="2590818"/>
                    <a:pt x="4514211" y="2623449"/>
                    <a:pt x="4510419" y="2627240"/>
                  </a:cubicBezTo>
                  <a:cubicBezTo>
                    <a:pt x="4498872" y="2638788"/>
                    <a:pt x="4397250" y="2574166"/>
                    <a:pt x="4378500" y="2543349"/>
                  </a:cubicBezTo>
                  <a:lnTo>
                    <a:pt x="4360912" y="2514443"/>
                  </a:lnTo>
                  <a:lnTo>
                    <a:pt x="4344506" y="2537866"/>
                  </a:lnTo>
                  <a:cubicBezTo>
                    <a:pt x="4335482" y="2550749"/>
                    <a:pt x="4328099" y="2566960"/>
                    <a:pt x="4328099" y="2573891"/>
                  </a:cubicBezTo>
                  <a:cubicBezTo>
                    <a:pt x="4328099" y="2592415"/>
                    <a:pt x="4169707" y="2750224"/>
                    <a:pt x="4142423" y="2758883"/>
                  </a:cubicBezTo>
                  <a:cubicBezTo>
                    <a:pt x="4129593" y="2762955"/>
                    <a:pt x="4118721" y="2769398"/>
                    <a:pt x="4118264" y="2773200"/>
                  </a:cubicBezTo>
                  <a:cubicBezTo>
                    <a:pt x="4113782" y="2810418"/>
                    <a:pt x="4107099" y="2826881"/>
                    <a:pt x="4096472" y="2826881"/>
                  </a:cubicBezTo>
                  <a:cubicBezTo>
                    <a:pt x="4089518" y="2826881"/>
                    <a:pt x="4069806" y="2846685"/>
                    <a:pt x="4052667" y="2870891"/>
                  </a:cubicBezTo>
                  <a:cubicBezTo>
                    <a:pt x="4035529" y="2895096"/>
                    <a:pt x="3994305" y="2948607"/>
                    <a:pt x="3961058" y="2989805"/>
                  </a:cubicBezTo>
                  <a:cubicBezTo>
                    <a:pt x="3909627" y="3053536"/>
                    <a:pt x="3902262" y="3067799"/>
                    <a:pt x="3911691" y="3085417"/>
                  </a:cubicBezTo>
                  <a:cubicBezTo>
                    <a:pt x="3932369" y="3124054"/>
                    <a:pt x="3924824" y="3154301"/>
                    <a:pt x="3888996" y="3176404"/>
                  </a:cubicBezTo>
                  <a:cubicBezTo>
                    <a:pt x="3870419" y="3187864"/>
                    <a:pt x="3845644" y="3206933"/>
                    <a:pt x="3833941" y="3218779"/>
                  </a:cubicBezTo>
                  <a:cubicBezTo>
                    <a:pt x="3820252" y="3232636"/>
                    <a:pt x="3786893" y="3244881"/>
                    <a:pt x="3740404" y="3253114"/>
                  </a:cubicBezTo>
                  <a:cubicBezTo>
                    <a:pt x="3700661" y="3260151"/>
                    <a:pt x="3647100" y="3269862"/>
                    <a:pt x="3621377" y="3274693"/>
                  </a:cubicBezTo>
                  <a:cubicBezTo>
                    <a:pt x="3471701" y="3302802"/>
                    <a:pt x="3449882" y="3300262"/>
                    <a:pt x="3439618" y="3253528"/>
                  </a:cubicBezTo>
                  <a:cubicBezTo>
                    <a:pt x="3430302" y="3211116"/>
                    <a:pt x="3394603" y="3190979"/>
                    <a:pt x="3375366" y="3217287"/>
                  </a:cubicBezTo>
                  <a:cubicBezTo>
                    <a:pt x="3367768" y="3227677"/>
                    <a:pt x="3361552" y="3239961"/>
                    <a:pt x="3361552" y="3244585"/>
                  </a:cubicBezTo>
                  <a:cubicBezTo>
                    <a:pt x="3361552" y="3249208"/>
                    <a:pt x="3354538" y="3252992"/>
                    <a:pt x="3345963" y="3252992"/>
                  </a:cubicBezTo>
                  <a:cubicBezTo>
                    <a:pt x="3337388" y="3252992"/>
                    <a:pt x="3330373" y="3257206"/>
                    <a:pt x="3330373" y="3262358"/>
                  </a:cubicBezTo>
                  <a:cubicBezTo>
                    <a:pt x="3330373" y="3267510"/>
                    <a:pt x="3314407" y="3281145"/>
                    <a:pt x="3294892" y="3292659"/>
                  </a:cubicBezTo>
                  <a:cubicBezTo>
                    <a:pt x="3264530" y="3310573"/>
                    <a:pt x="3253235" y="3312025"/>
                    <a:pt x="3216597" y="3302726"/>
                  </a:cubicBezTo>
                  <a:cubicBezTo>
                    <a:pt x="3174352" y="3292003"/>
                    <a:pt x="3173239" y="3292448"/>
                    <a:pt x="3132855" y="3336191"/>
                  </a:cubicBezTo>
                  <a:lnTo>
                    <a:pt x="3091927" y="3380524"/>
                  </a:lnTo>
                  <a:lnTo>
                    <a:pt x="3042265" y="3368530"/>
                  </a:lnTo>
                  <a:cubicBezTo>
                    <a:pt x="3014950" y="3361933"/>
                    <a:pt x="2970893" y="3356021"/>
                    <a:pt x="2944360" y="3355391"/>
                  </a:cubicBezTo>
                  <a:cubicBezTo>
                    <a:pt x="2904911" y="3354454"/>
                    <a:pt x="2894934" y="3357978"/>
                    <a:pt x="2889619" y="3374725"/>
                  </a:cubicBezTo>
                  <a:cubicBezTo>
                    <a:pt x="2881476" y="3400379"/>
                    <a:pt x="2840183" y="3424922"/>
                    <a:pt x="2779546" y="3440148"/>
                  </a:cubicBezTo>
                  <a:cubicBezTo>
                    <a:pt x="2753823" y="3446606"/>
                    <a:pt x="2724915" y="3456728"/>
                    <a:pt x="2715305" y="3462642"/>
                  </a:cubicBezTo>
                  <a:cubicBezTo>
                    <a:pt x="2701709" y="3471008"/>
                    <a:pt x="2689029" y="3466616"/>
                    <a:pt x="2658143" y="3442840"/>
                  </a:cubicBezTo>
                  <a:cubicBezTo>
                    <a:pt x="2636315" y="3426037"/>
                    <a:pt x="2599115" y="3402286"/>
                    <a:pt x="2575477" y="3390061"/>
                  </a:cubicBezTo>
                  <a:cubicBezTo>
                    <a:pt x="2549920" y="3376844"/>
                    <a:pt x="2527914" y="3356144"/>
                    <a:pt x="2521189" y="3338994"/>
                  </a:cubicBezTo>
                  <a:cubicBezTo>
                    <a:pt x="2514970" y="3323131"/>
                    <a:pt x="2495528" y="3293881"/>
                    <a:pt x="2477986" y="3273994"/>
                  </a:cubicBezTo>
                  <a:cubicBezTo>
                    <a:pt x="2460444" y="3254106"/>
                    <a:pt x="2415018" y="3196815"/>
                    <a:pt x="2377040" y="3146680"/>
                  </a:cubicBezTo>
                  <a:cubicBezTo>
                    <a:pt x="2322521" y="3074708"/>
                    <a:pt x="2302512" y="3055526"/>
                    <a:pt x="2281957" y="3055526"/>
                  </a:cubicBezTo>
                  <a:cubicBezTo>
                    <a:pt x="2267639" y="3055526"/>
                    <a:pt x="2260565" y="3059033"/>
                    <a:pt x="2266236" y="3063320"/>
                  </a:cubicBezTo>
                  <a:cubicBezTo>
                    <a:pt x="2271908" y="3067608"/>
                    <a:pt x="2287557" y="3099176"/>
                    <a:pt x="2301013" y="3133473"/>
                  </a:cubicBezTo>
                  <a:cubicBezTo>
                    <a:pt x="2314469" y="3167770"/>
                    <a:pt x="2348317" y="3242497"/>
                    <a:pt x="2376231" y="3299535"/>
                  </a:cubicBezTo>
                  <a:cubicBezTo>
                    <a:pt x="2404145" y="3356572"/>
                    <a:pt x="2432032" y="3426725"/>
                    <a:pt x="2438203" y="3455429"/>
                  </a:cubicBezTo>
                  <a:cubicBezTo>
                    <a:pt x="2444374" y="3484133"/>
                    <a:pt x="2460562" y="3531003"/>
                    <a:pt x="2474179" y="3559583"/>
                  </a:cubicBezTo>
                  <a:cubicBezTo>
                    <a:pt x="2494642" y="3602537"/>
                    <a:pt x="2510016" y="3617856"/>
                    <a:pt x="2562837" y="3647923"/>
                  </a:cubicBezTo>
                  <a:cubicBezTo>
                    <a:pt x="2597982" y="3667929"/>
                    <a:pt x="2653606" y="3707683"/>
                    <a:pt x="2686447" y="3736263"/>
                  </a:cubicBezTo>
                  <a:cubicBezTo>
                    <a:pt x="2719288" y="3764844"/>
                    <a:pt x="2759815" y="3799921"/>
                    <a:pt x="2776509" y="3814210"/>
                  </a:cubicBezTo>
                  <a:cubicBezTo>
                    <a:pt x="2843394" y="3871467"/>
                    <a:pt x="3030622" y="4078086"/>
                    <a:pt x="3049951" y="4115974"/>
                  </a:cubicBezTo>
                  <a:cubicBezTo>
                    <a:pt x="3077169" y="4169327"/>
                    <a:pt x="3076302" y="4176235"/>
                    <a:pt x="3037332" y="4216442"/>
                  </a:cubicBezTo>
                  <a:cubicBezTo>
                    <a:pt x="3005370" y="4249417"/>
                    <a:pt x="3005014" y="4250714"/>
                    <a:pt x="3027912" y="4250714"/>
                  </a:cubicBezTo>
                  <a:cubicBezTo>
                    <a:pt x="3043310" y="4250714"/>
                    <a:pt x="3053714" y="4258380"/>
                    <a:pt x="3057388" y="4272433"/>
                  </a:cubicBezTo>
                  <a:cubicBezTo>
                    <a:pt x="3062203" y="4290842"/>
                    <a:pt x="3066411" y="4292415"/>
                    <a:pt x="3084996" y="4282756"/>
                  </a:cubicBezTo>
                  <a:cubicBezTo>
                    <a:pt x="3110716" y="4269389"/>
                    <a:pt x="3169213" y="4266249"/>
                    <a:pt x="3218892" y="4275569"/>
                  </a:cubicBezTo>
                  <a:cubicBezTo>
                    <a:pt x="3246757" y="4280796"/>
                    <a:pt x="3264709" y="4296357"/>
                    <a:pt x="3305215" y="4350394"/>
                  </a:cubicBezTo>
                  <a:cubicBezTo>
                    <a:pt x="3382895" y="4454023"/>
                    <a:pt x="3421141" y="4520227"/>
                    <a:pt x="3427959" y="4562865"/>
                  </a:cubicBezTo>
                  <a:cubicBezTo>
                    <a:pt x="3432342" y="4590270"/>
                    <a:pt x="3444222" y="4609172"/>
                    <a:pt x="3468890" y="4627987"/>
                  </a:cubicBezTo>
                  <a:cubicBezTo>
                    <a:pt x="3474671" y="4632396"/>
                    <a:pt x="3481090" y="4638330"/>
                    <a:pt x="3487946" y="4645482"/>
                  </a:cubicBezTo>
                  <a:lnTo>
                    <a:pt x="3505570" y="4665645"/>
                  </a:lnTo>
                  <a:lnTo>
                    <a:pt x="3380518" y="4741616"/>
                  </a:lnTo>
                  <a:cubicBezTo>
                    <a:pt x="3056139" y="4917828"/>
                    <a:pt x="2684409" y="5017921"/>
                    <a:pt x="2289301" y="5017921"/>
                  </a:cubicBezTo>
                  <a:cubicBezTo>
                    <a:pt x="1024955" y="5017921"/>
                    <a:pt x="0" y="3992971"/>
                    <a:pt x="0" y="2728631"/>
                  </a:cubicBezTo>
                  <a:cubicBezTo>
                    <a:pt x="0" y="2570589"/>
                    <a:pt x="16015" y="2416287"/>
                    <a:pt x="46510" y="2267259"/>
                  </a:cubicBezTo>
                  <a:lnTo>
                    <a:pt x="47131" y="2264844"/>
                  </a:lnTo>
                  <a:lnTo>
                    <a:pt x="48336" y="2264069"/>
                  </a:lnTo>
                  <a:cubicBezTo>
                    <a:pt x="61522" y="2254203"/>
                    <a:pt x="73994" y="2243519"/>
                    <a:pt x="82568" y="2234398"/>
                  </a:cubicBezTo>
                  <a:cubicBezTo>
                    <a:pt x="117558" y="2197174"/>
                    <a:pt x="189259" y="2157334"/>
                    <a:pt x="259070" y="2136324"/>
                  </a:cubicBezTo>
                  <a:cubicBezTo>
                    <a:pt x="284701" y="2128610"/>
                    <a:pt x="320139" y="2110126"/>
                    <a:pt x="337821" y="2095248"/>
                  </a:cubicBezTo>
                  <a:cubicBezTo>
                    <a:pt x="361369" y="2075433"/>
                    <a:pt x="381737" y="2068196"/>
                    <a:pt x="413954" y="2068196"/>
                  </a:cubicBezTo>
                  <a:cubicBezTo>
                    <a:pt x="461221" y="2068196"/>
                    <a:pt x="478481" y="2053017"/>
                    <a:pt x="484561" y="2006099"/>
                  </a:cubicBezTo>
                  <a:cubicBezTo>
                    <a:pt x="486930" y="1987812"/>
                    <a:pt x="496126" y="1978537"/>
                    <a:pt x="516370" y="1974014"/>
                  </a:cubicBezTo>
                  <a:cubicBezTo>
                    <a:pt x="532607" y="1970386"/>
                    <a:pt x="555037" y="1952529"/>
                    <a:pt x="568557" y="1932467"/>
                  </a:cubicBezTo>
                  <a:cubicBezTo>
                    <a:pt x="586446" y="1905922"/>
                    <a:pt x="602979" y="1895164"/>
                    <a:pt x="635892" y="1888656"/>
                  </a:cubicBezTo>
                  <a:cubicBezTo>
                    <a:pt x="669495" y="1882010"/>
                    <a:pt x="682576" y="1873267"/>
                    <a:pt x="692832" y="1850600"/>
                  </a:cubicBezTo>
                  <a:cubicBezTo>
                    <a:pt x="734945" y="1757521"/>
                    <a:pt x="748137" y="1751733"/>
                    <a:pt x="872775" y="1771638"/>
                  </a:cubicBezTo>
                  <a:cubicBezTo>
                    <a:pt x="992647" y="1790783"/>
                    <a:pt x="1019379" y="1799953"/>
                    <a:pt x="1091836" y="1846790"/>
                  </a:cubicBezTo>
                  <a:cubicBezTo>
                    <a:pt x="1175036" y="1900571"/>
                    <a:pt x="1254432" y="1892021"/>
                    <a:pt x="1362542" y="1817639"/>
                  </a:cubicBezTo>
                  <a:cubicBezTo>
                    <a:pt x="1386566" y="1801110"/>
                    <a:pt x="1416133" y="1787587"/>
                    <a:pt x="1428249" y="1787587"/>
                  </a:cubicBezTo>
                  <a:cubicBezTo>
                    <a:pt x="1447042" y="1787587"/>
                    <a:pt x="1494507" y="1758449"/>
                    <a:pt x="1511602" y="1736418"/>
                  </a:cubicBezTo>
                  <a:cubicBezTo>
                    <a:pt x="1534045" y="1707496"/>
                    <a:pt x="1622247" y="1649592"/>
                    <a:pt x="1677890" y="1627252"/>
                  </a:cubicBezTo>
                  <a:cubicBezTo>
                    <a:pt x="1715044" y="1612335"/>
                    <a:pt x="1789609" y="1577274"/>
                    <a:pt x="1843588" y="1549339"/>
                  </a:cubicBezTo>
                  <a:lnTo>
                    <a:pt x="1941732" y="1498549"/>
                  </a:lnTo>
                  <a:lnTo>
                    <a:pt x="1943944" y="1430680"/>
                  </a:lnTo>
                  <a:cubicBezTo>
                    <a:pt x="1946834" y="1341986"/>
                    <a:pt x="1977494" y="1286052"/>
                    <a:pt x="2039046" y="1257183"/>
                  </a:cubicBezTo>
                  <a:cubicBezTo>
                    <a:pt x="2078602" y="1238631"/>
                    <a:pt x="2083216" y="1232681"/>
                    <a:pt x="2083216" y="1200239"/>
                  </a:cubicBezTo>
                  <a:cubicBezTo>
                    <a:pt x="2083216" y="1180313"/>
                    <a:pt x="2078539" y="1164011"/>
                    <a:pt x="2072823" y="1164011"/>
                  </a:cubicBezTo>
                  <a:cubicBezTo>
                    <a:pt x="2067107" y="1164011"/>
                    <a:pt x="2060430" y="1153488"/>
                    <a:pt x="2057987" y="1140626"/>
                  </a:cubicBezTo>
                  <a:cubicBezTo>
                    <a:pt x="2051338" y="1105640"/>
                    <a:pt x="2142684" y="984318"/>
                    <a:pt x="2182739" y="974935"/>
                  </a:cubicBezTo>
                  <a:cubicBezTo>
                    <a:pt x="2203398" y="970096"/>
                    <a:pt x="2230448" y="946483"/>
                    <a:pt x="2265264" y="902893"/>
                  </a:cubicBezTo>
                  <a:cubicBezTo>
                    <a:pt x="2293751" y="867230"/>
                    <a:pt x="2346892" y="812060"/>
                    <a:pt x="2383355" y="780294"/>
                  </a:cubicBezTo>
                  <a:cubicBezTo>
                    <a:pt x="2482604" y="693830"/>
                    <a:pt x="2520786" y="643437"/>
                    <a:pt x="2514722" y="606918"/>
                  </a:cubicBezTo>
                  <a:cubicBezTo>
                    <a:pt x="2510846" y="583575"/>
                    <a:pt x="2517814" y="566953"/>
                    <a:pt x="2545727" y="532949"/>
                  </a:cubicBezTo>
                  <a:cubicBezTo>
                    <a:pt x="2558219" y="517731"/>
                    <a:pt x="2572587" y="502729"/>
                    <a:pt x="2587518" y="488885"/>
                  </a:cubicBezTo>
                  <a:close/>
                  <a:moveTo>
                    <a:pt x="4038183" y="0"/>
                  </a:moveTo>
                  <a:cubicBezTo>
                    <a:pt x="4051456" y="0"/>
                    <a:pt x="4164694" y="144496"/>
                    <a:pt x="4182383" y="184005"/>
                  </a:cubicBezTo>
                  <a:cubicBezTo>
                    <a:pt x="4192401" y="206383"/>
                    <a:pt x="4220073" y="240116"/>
                    <a:pt x="4243876" y="258969"/>
                  </a:cubicBezTo>
                  <a:cubicBezTo>
                    <a:pt x="4267680" y="277820"/>
                    <a:pt x="4291221" y="303263"/>
                    <a:pt x="4296191" y="315508"/>
                  </a:cubicBezTo>
                  <a:cubicBezTo>
                    <a:pt x="4301367" y="328261"/>
                    <a:pt x="4335639" y="353098"/>
                    <a:pt x="4376424" y="373655"/>
                  </a:cubicBezTo>
                  <a:cubicBezTo>
                    <a:pt x="4518856" y="445443"/>
                    <a:pt x="4695236" y="604955"/>
                    <a:pt x="4727471" y="691131"/>
                  </a:cubicBezTo>
                  <a:cubicBezTo>
                    <a:pt x="4738163" y="719711"/>
                    <a:pt x="4758061" y="758065"/>
                    <a:pt x="4771691" y="776360"/>
                  </a:cubicBezTo>
                  <a:cubicBezTo>
                    <a:pt x="4785319" y="794656"/>
                    <a:pt x="4800662" y="827394"/>
                    <a:pt x="4805784" y="849111"/>
                  </a:cubicBezTo>
                  <a:cubicBezTo>
                    <a:pt x="4832501" y="962367"/>
                    <a:pt x="4893514" y="1063492"/>
                    <a:pt x="4956345" y="1098654"/>
                  </a:cubicBezTo>
                  <a:cubicBezTo>
                    <a:pt x="4977378" y="1110425"/>
                    <a:pt x="4998067" y="1232655"/>
                    <a:pt x="4989396" y="1293921"/>
                  </a:cubicBezTo>
                  <a:cubicBezTo>
                    <a:pt x="4986160" y="1316786"/>
                    <a:pt x="4982927" y="1350128"/>
                    <a:pt x="4982213" y="1368015"/>
                  </a:cubicBezTo>
                  <a:cubicBezTo>
                    <a:pt x="4981065" y="1396780"/>
                    <a:pt x="4983729" y="1399998"/>
                    <a:pt x="5005271" y="1395880"/>
                  </a:cubicBezTo>
                  <a:cubicBezTo>
                    <a:pt x="5018667" y="1393320"/>
                    <a:pt x="5043658" y="1399900"/>
                    <a:pt x="5060806" y="1410502"/>
                  </a:cubicBezTo>
                  <a:cubicBezTo>
                    <a:pt x="5090453" y="1428835"/>
                    <a:pt x="5092495" y="1434679"/>
                    <a:pt x="5102377" y="1529522"/>
                  </a:cubicBezTo>
                  <a:cubicBezTo>
                    <a:pt x="5112600" y="1627632"/>
                    <a:pt x="5113119" y="1629004"/>
                    <a:pt x="5134082" y="1613413"/>
                  </a:cubicBezTo>
                  <a:cubicBezTo>
                    <a:pt x="5151173" y="1600705"/>
                    <a:pt x="5159924" y="1599988"/>
                    <a:pt x="5178252" y="1609797"/>
                  </a:cubicBezTo>
                  <a:cubicBezTo>
                    <a:pt x="5190825" y="1616526"/>
                    <a:pt x="5201110" y="1628986"/>
                    <a:pt x="5201110" y="1637487"/>
                  </a:cubicBezTo>
                  <a:cubicBezTo>
                    <a:pt x="5201110" y="1656829"/>
                    <a:pt x="5124202" y="1741157"/>
                    <a:pt x="5085957" y="1763748"/>
                  </a:cubicBezTo>
                  <a:cubicBezTo>
                    <a:pt x="5045726" y="1787512"/>
                    <a:pt x="5027667" y="1829401"/>
                    <a:pt x="5050465" y="1846071"/>
                  </a:cubicBezTo>
                  <a:cubicBezTo>
                    <a:pt x="5063989" y="1855959"/>
                    <a:pt x="5065259" y="1863093"/>
                    <a:pt x="5056430" y="1879587"/>
                  </a:cubicBezTo>
                  <a:cubicBezTo>
                    <a:pt x="5041688" y="1907134"/>
                    <a:pt x="5042222" y="1938969"/>
                    <a:pt x="5057848" y="1963989"/>
                  </a:cubicBezTo>
                  <a:cubicBezTo>
                    <a:pt x="5067761" y="1979864"/>
                    <a:pt x="5067761" y="1991732"/>
                    <a:pt x="5057848" y="2019149"/>
                  </a:cubicBezTo>
                  <a:cubicBezTo>
                    <a:pt x="5050900" y="2038362"/>
                    <a:pt x="5045216" y="2065863"/>
                    <a:pt x="5045216" y="2080262"/>
                  </a:cubicBezTo>
                  <a:cubicBezTo>
                    <a:pt x="5045216" y="2094661"/>
                    <a:pt x="5035991" y="2142508"/>
                    <a:pt x="5024718" y="2186589"/>
                  </a:cubicBezTo>
                  <a:cubicBezTo>
                    <a:pt x="5003349" y="2270138"/>
                    <a:pt x="4976159" y="2308555"/>
                    <a:pt x="4906033" y="2354276"/>
                  </a:cubicBezTo>
                  <a:cubicBezTo>
                    <a:pt x="4884552" y="2368281"/>
                    <a:pt x="4873618" y="2383948"/>
                    <a:pt x="4873393" y="2401044"/>
                  </a:cubicBezTo>
                  <a:lnTo>
                    <a:pt x="4873054" y="2426752"/>
                  </a:lnTo>
                  <a:lnTo>
                    <a:pt x="4629497" y="2430042"/>
                  </a:lnTo>
                  <a:lnTo>
                    <a:pt x="4629497" y="2467704"/>
                  </a:lnTo>
                  <a:cubicBezTo>
                    <a:pt x="4629497" y="2488418"/>
                    <a:pt x="4636512" y="2522157"/>
                    <a:pt x="4645086" y="2542677"/>
                  </a:cubicBezTo>
                  <a:cubicBezTo>
                    <a:pt x="4675030" y="2614344"/>
                    <a:pt x="4663699" y="2622550"/>
                    <a:pt x="4582724" y="2587841"/>
                  </a:cubicBezTo>
                  <a:lnTo>
                    <a:pt x="4571167" y="2581370"/>
                  </a:lnTo>
                  <a:lnTo>
                    <a:pt x="4566784" y="2494563"/>
                  </a:lnTo>
                  <a:cubicBezTo>
                    <a:pt x="4465180" y="1494094"/>
                    <a:pt x="3719358" y="684071"/>
                    <a:pt x="2750676" y="485850"/>
                  </a:cubicBezTo>
                  <a:lnTo>
                    <a:pt x="2616191" y="465325"/>
                  </a:lnTo>
                  <a:lnTo>
                    <a:pt x="2632688" y="451770"/>
                  </a:lnTo>
                  <a:cubicBezTo>
                    <a:pt x="2662176" y="430600"/>
                    <a:pt x="2688664" y="417834"/>
                    <a:pt x="2701648" y="421012"/>
                  </a:cubicBezTo>
                  <a:cubicBezTo>
                    <a:pt x="2717788" y="424962"/>
                    <a:pt x="2729300" y="414989"/>
                    <a:pt x="2752746" y="376744"/>
                  </a:cubicBezTo>
                  <a:cubicBezTo>
                    <a:pt x="2775664" y="339362"/>
                    <a:pt x="2798524" y="319178"/>
                    <a:pt x="2846915" y="293601"/>
                  </a:cubicBezTo>
                  <a:cubicBezTo>
                    <a:pt x="2882063" y="275024"/>
                    <a:pt x="2915444" y="259824"/>
                    <a:pt x="2921096" y="259824"/>
                  </a:cubicBezTo>
                  <a:cubicBezTo>
                    <a:pt x="2926748" y="259824"/>
                    <a:pt x="2953370" y="245873"/>
                    <a:pt x="2980255" y="228822"/>
                  </a:cubicBezTo>
                  <a:cubicBezTo>
                    <a:pt x="3007141" y="211772"/>
                    <a:pt x="3039931" y="195113"/>
                    <a:pt x="3053120" y="191803"/>
                  </a:cubicBezTo>
                  <a:cubicBezTo>
                    <a:pt x="3066309" y="188492"/>
                    <a:pt x="3090827" y="169716"/>
                    <a:pt x="3107602" y="150077"/>
                  </a:cubicBezTo>
                  <a:cubicBezTo>
                    <a:pt x="3127927" y="126286"/>
                    <a:pt x="3144381" y="116097"/>
                    <a:pt x="3156915" y="119544"/>
                  </a:cubicBezTo>
                  <a:cubicBezTo>
                    <a:pt x="3168246" y="122659"/>
                    <a:pt x="3215277" y="100953"/>
                    <a:pt x="3275194" y="64956"/>
                  </a:cubicBezTo>
                  <a:lnTo>
                    <a:pt x="3374663" y="5197"/>
                  </a:lnTo>
                  <a:lnTo>
                    <a:pt x="3696403" y="8860"/>
                  </a:lnTo>
                  <a:lnTo>
                    <a:pt x="3772573" y="46002"/>
                  </a:lnTo>
                  <a:cubicBezTo>
                    <a:pt x="3814465" y="66430"/>
                    <a:pt x="3851612" y="83144"/>
                    <a:pt x="3855120" y="83144"/>
                  </a:cubicBezTo>
                  <a:cubicBezTo>
                    <a:pt x="3858627" y="83144"/>
                    <a:pt x="3866389" y="69113"/>
                    <a:pt x="3872367" y="51965"/>
                  </a:cubicBezTo>
                  <a:cubicBezTo>
                    <a:pt x="3886350" y="11854"/>
                    <a:pt x="3895260" y="12701"/>
                    <a:pt x="3924698" y="56940"/>
                  </a:cubicBezTo>
                  <a:cubicBezTo>
                    <a:pt x="3937931" y="76824"/>
                    <a:pt x="3959087" y="95531"/>
                    <a:pt x="3971714" y="98511"/>
                  </a:cubicBezTo>
                  <a:cubicBezTo>
                    <a:pt x="3991502" y="103182"/>
                    <a:pt x="3997217" y="96758"/>
                    <a:pt x="4013127" y="51965"/>
                  </a:cubicBezTo>
                  <a:cubicBezTo>
                    <a:pt x="4023278" y="23384"/>
                    <a:pt x="4034553" y="0"/>
                    <a:pt x="403818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      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0" name="云麒演示设计20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21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ADDF447-7442-37F3-09E4-83B849771D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0264" y="995913"/>
            <a:ext cx="5387942" cy="1831426"/>
          </a:xfrm>
          <a:custGeom>
            <a:avLst/>
            <a:gdLst/>
            <a:ahLst/>
            <a:cxnLst/>
            <a:rect l="l" t="t" r="r" b="b"/>
            <a:pathLst>
              <a:path w="5387942" h="1831426">
                <a:moveTo>
                  <a:pt x="2337654" y="1192659"/>
                </a:moveTo>
                <a:cubicBezTo>
                  <a:pt x="2340321" y="1192592"/>
                  <a:pt x="2342988" y="1192826"/>
                  <a:pt x="2345655" y="1193359"/>
                </a:cubicBezTo>
                <a:cubicBezTo>
                  <a:pt x="2366991" y="1196560"/>
                  <a:pt x="2387260" y="1204561"/>
                  <a:pt x="2406462" y="1217362"/>
                </a:cubicBezTo>
                <a:cubicBezTo>
                  <a:pt x="2412863" y="1221629"/>
                  <a:pt x="2421931" y="1227497"/>
                  <a:pt x="2433666" y="1234964"/>
                </a:cubicBezTo>
                <a:cubicBezTo>
                  <a:pt x="2457135" y="1247766"/>
                  <a:pt x="2475271" y="1269102"/>
                  <a:pt x="2488072" y="1298972"/>
                </a:cubicBezTo>
                <a:cubicBezTo>
                  <a:pt x="2503008" y="1327776"/>
                  <a:pt x="2507808" y="1345912"/>
                  <a:pt x="2502474" y="1353379"/>
                </a:cubicBezTo>
                <a:cubicBezTo>
                  <a:pt x="2501407" y="1356580"/>
                  <a:pt x="2499007" y="1359247"/>
                  <a:pt x="2495273" y="1361380"/>
                </a:cubicBezTo>
                <a:cubicBezTo>
                  <a:pt x="2491540" y="1363514"/>
                  <a:pt x="2483272" y="1366181"/>
                  <a:pt x="2470470" y="1369381"/>
                </a:cubicBezTo>
                <a:cubicBezTo>
                  <a:pt x="2464069" y="1370448"/>
                  <a:pt x="2456602" y="1375782"/>
                  <a:pt x="2448067" y="1385383"/>
                </a:cubicBezTo>
                <a:cubicBezTo>
                  <a:pt x="2440600" y="1393918"/>
                  <a:pt x="2435266" y="1400852"/>
                  <a:pt x="2432065" y="1406186"/>
                </a:cubicBezTo>
                <a:cubicBezTo>
                  <a:pt x="2426731" y="1411520"/>
                  <a:pt x="2418197" y="1421654"/>
                  <a:pt x="2406462" y="1436590"/>
                </a:cubicBezTo>
                <a:cubicBezTo>
                  <a:pt x="2393661" y="1451525"/>
                  <a:pt x="2385660" y="1460593"/>
                  <a:pt x="2382459" y="1463793"/>
                </a:cubicBezTo>
                <a:cubicBezTo>
                  <a:pt x="2380326" y="1465927"/>
                  <a:pt x="2375525" y="1471261"/>
                  <a:pt x="2368057" y="1479795"/>
                </a:cubicBezTo>
                <a:cubicBezTo>
                  <a:pt x="2349922" y="1495797"/>
                  <a:pt x="2349388" y="1508065"/>
                  <a:pt x="2366457" y="1516600"/>
                </a:cubicBezTo>
                <a:cubicBezTo>
                  <a:pt x="2390994" y="1534735"/>
                  <a:pt x="2408062" y="1536335"/>
                  <a:pt x="2417664" y="1521400"/>
                </a:cubicBezTo>
                <a:cubicBezTo>
                  <a:pt x="2421931" y="1516066"/>
                  <a:pt x="2424865" y="1513133"/>
                  <a:pt x="2426465" y="1512599"/>
                </a:cubicBezTo>
                <a:cubicBezTo>
                  <a:pt x="2428065" y="1512066"/>
                  <a:pt x="2429398" y="1513399"/>
                  <a:pt x="2430465" y="1516600"/>
                </a:cubicBezTo>
                <a:cubicBezTo>
                  <a:pt x="2432599" y="1520867"/>
                  <a:pt x="2434732" y="1528868"/>
                  <a:pt x="2436866" y="1540603"/>
                </a:cubicBezTo>
                <a:cubicBezTo>
                  <a:pt x="2439000" y="1552337"/>
                  <a:pt x="2441667" y="1560872"/>
                  <a:pt x="2444867" y="1566206"/>
                </a:cubicBezTo>
                <a:cubicBezTo>
                  <a:pt x="2447001" y="1571540"/>
                  <a:pt x="2450201" y="1580074"/>
                  <a:pt x="2454468" y="1591809"/>
                </a:cubicBezTo>
                <a:cubicBezTo>
                  <a:pt x="2457669" y="1604611"/>
                  <a:pt x="2460336" y="1613145"/>
                  <a:pt x="2462469" y="1617412"/>
                </a:cubicBezTo>
                <a:cubicBezTo>
                  <a:pt x="2465670" y="1625947"/>
                  <a:pt x="2462469" y="1632347"/>
                  <a:pt x="2452868" y="1636615"/>
                </a:cubicBezTo>
                <a:cubicBezTo>
                  <a:pt x="2447534" y="1638748"/>
                  <a:pt x="2433132" y="1636081"/>
                  <a:pt x="2409663" y="1628614"/>
                </a:cubicBezTo>
                <a:cubicBezTo>
                  <a:pt x="2370191" y="1613678"/>
                  <a:pt x="2311517" y="1607278"/>
                  <a:pt x="2233641" y="1609411"/>
                </a:cubicBezTo>
                <a:cubicBezTo>
                  <a:pt x="2193102" y="1609411"/>
                  <a:pt x="2163232" y="1611545"/>
                  <a:pt x="2144029" y="1615812"/>
                </a:cubicBezTo>
                <a:lnTo>
                  <a:pt x="2112025" y="1622213"/>
                </a:lnTo>
                <a:lnTo>
                  <a:pt x="2100824" y="1617412"/>
                </a:lnTo>
                <a:cubicBezTo>
                  <a:pt x="2088022" y="1607811"/>
                  <a:pt x="2081622" y="1599810"/>
                  <a:pt x="2081622" y="1593409"/>
                </a:cubicBezTo>
                <a:cubicBezTo>
                  <a:pt x="2081622" y="1592342"/>
                  <a:pt x="2083222" y="1590742"/>
                  <a:pt x="2086422" y="1588609"/>
                </a:cubicBezTo>
                <a:cubicBezTo>
                  <a:pt x="2124827" y="1570473"/>
                  <a:pt x="2158965" y="1551804"/>
                  <a:pt x="2188835" y="1532602"/>
                </a:cubicBezTo>
                <a:cubicBezTo>
                  <a:pt x="2217639" y="1512332"/>
                  <a:pt x="2239508" y="1492063"/>
                  <a:pt x="2254443" y="1471794"/>
                </a:cubicBezTo>
                <a:cubicBezTo>
                  <a:pt x="2257644" y="1468594"/>
                  <a:pt x="2259777" y="1466460"/>
                  <a:pt x="2260844" y="1465393"/>
                </a:cubicBezTo>
                <a:cubicBezTo>
                  <a:pt x="2277913" y="1442990"/>
                  <a:pt x="2296048" y="1407786"/>
                  <a:pt x="2315251" y="1359780"/>
                </a:cubicBezTo>
                <a:cubicBezTo>
                  <a:pt x="2322718" y="1336310"/>
                  <a:pt x="2323785" y="1320842"/>
                  <a:pt x="2318451" y="1313374"/>
                </a:cubicBezTo>
                <a:cubicBezTo>
                  <a:pt x="2315251" y="1309107"/>
                  <a:pt x="2313651" y="1306440"/>
                  <a:pt x="2313651" y="1305373"/>
                </a:cubicBezTo>
                <a:cubicBezTo>
                  <a:pt x="2302983" y="1303240"/>
                  <a:pt x="2283780" y="1304306"/>
                  <a:pt x="2256043" y="1308574"/>
                </a:cubicBezTo>
                <a:cubicBezTo>
                  <a:pt x="2245375" y="1310707"/>
                  <a:pt x="2235774" y="1312307"/>
                  <a:pt x="2227240" y="1313374"/>
                </a:cubicBezTo>
                <a:cubicBezTo>
                  <a:pt x="2199503" y="1318708"/>
                  <a:pt x="2167499" y="1328309"/>
                  <a:pt x="2131228" y="1342178"/>
                </a:cubicBezTo>
                <a:cubicBezTo>
                  <a:pt x="2097090" y="1357113"/>
                  <a:pt x="2074154" y="1368848"/>
                  <a:pt x="2062419" y="1377382"/>
                </a:cubicBezTo>
                <a:cubicBezTo>
                  <a:pt x="2060286" y="1378449"/>
                  <a:pt x="2058152" y="1378982"/>
                  <a:pt x="2056018" y="1378982"/>
                </a:cubicBezTo>
                <a:cubicBezTo>
                  <a:pt x="2053885" y="1378982"/>
                  <a:pt x="2051751" y="1380583"/>
                  <a:pt x="2049618" y="1383783"/>
                </a:cubicBezTo>
                <a:cubicBezTo>
                  <a:pt x="2046417" y="1386983"/>
                  <a:pt x="2044284" y="1388584"/>
                  <a:pt x="2043217" y="1388584"/>
                </a:cubicBezTo>
                <a:cubicBezTo>
                  <a:pt x="2041083" y="1388584"/>
                  <a:pt x="2038416" y="1390184"/>
                  <a:pt x="2035216" y="1393384"/>
                </a:cubicBezTo>
                <a:cubicBezTo>
                  <a:pt x="2032015" y="1396585"/>
                  <a:pt x="2026148" y="1401385"/>
                  <a:pt x="2017614" y="1407786"/>
                </a:cubicBezTo>
                <a:cubicBezTo>
                  <a:pt x="2009079" y="1413120"/>
                  <a:pt x="2003212" y="1417387"/>
                  <a:pt x="2000011" y="1420588"/>
                </a:cubicBezTo>
                <a:cubicBezTo>
                  <a:pt x="1996811" y="1423788"/>
                  <a:pt x="1990410" y="1429122"/>
                  <a:pt x="1980809" y="1436590"/>
                </a:cubicBezTo>
                <a:cubicBezTo>
                  <a:pt x="1959473" y="1452592"/>
                  <a:pt x="1951472" y="1465393"/>
                  <a:pt x="1956806" y="1474994"/>
                </a:cubicBezTo>
                <a:cubicBezTo>
                  <a:pt x="1957873" y="1484596"/>
                  <a:pt x="1958940" y="1490463"/>
                  <a:pt x="1960006" y="1492597"/>
                </a:cubicBezTo>
                <a:cubicBezTo>
                  <a:pt x="1964274" y="1503265"/>
                  <a:pt x="1968007" y="1521934"/>
                  <a:pt x="1971208" y="1548604"/>
                </a:cubicBezTo>
                <a:cubicBezTo>
                  <a:pt x="1972275" y="1557138"/>
                  <a:pt x="1973875" y="1564606"/>
                  <a:pt x="1976008" y="1571006"/>
                </a:cubicBezTo>
                <a:cubicBezTo>
                  <a:pt x="1977075" y="1577407"/>
                  <a:pt x="1978675" y="1590209"/>
                  <a:pt x="1980809" y="1609411"/>
                </a:cubicBezTo>
                <a:cubicBezTo>
                  <a:pt x="1987210" y="1657417"/>
                  <a:pt x="1982409" y="1681954"/>
                  <a:pt x="1966407" y="1683020"/>
                </a:cubicBezTo>
                <a:cubicBezTo>
                  <a:pt x="1955739" y="1687288"/>
                  <a:pt x="1938670" y="1681954"/>
                  <a:pt x="1915201" y="1667018"/>
                </a:cubicBezTo>
                <a:cubicBezTo>
                  <a:pt x="1889598" y="1652083"/>
                  <a:pt x="1875196" y="1639815"/>
                  <a:pt x="1871995" y="1630214"/>
                </a:cubicBezTo>
                <a:cubicBezTo>
                  <a:pt x="1871995" y="1629147"/>
                  <a:pt x="1869329" y="1625413"/>
                  <a:pt x="1863994" y="1619012"/>
                </a:cubicBezTo>
                <a:cubicBezTo>
                  <a:pt x="1858660" y="1613678"/>
                  <a:pt x="1851993" y="1605144"/>
                  <a:pt x="1843992" y="1593409"/>
                </a:cubicBezTo>
                <a:cubicBezTo>
                  <a:pt x="1835991" y="1581674"/>
                  <a:pt x="1831990" y="1574740"/>
                  <a:pt x="1831990" y="1572607"/>
                </a:cubicBezTo>
                <a:cubicBezTo>
                  <a:pt x="1831990" y="1571540"/>
                  <a:pt x="1830924" y="1568873"/>
                  <a:pt x="1828790" y="1564606"/>
                </a:cubicBezTo>
                <a:cubicBezTo>
                  <a:pt x="1821322" y="1555004"/>
                  <a:pt x="1816522" y="1524067"/>
                  <a:pt x="1814388" y="1471794"/>
                </a:cubicBezTo>
                <a:cubicBezTo>
                  <a:pt x="1811188" y="1415254"/>
                  <a:pt x="1807454" y="1376849"/>
                  <a:pt x="1803187" y="1356580"/>
                </a:cubicBezTo>
                <a:cubicBezTo>
                  <a:pt x="1795719" y="1345912"/>
                  <a:pt x="1786652" y="1346445"/>
                  <a:pt x="1775983" y="1358180"/>
                </a:cubicBezTo>
                <a:cubicBezTo>
                  <a:pt x="1773850" y="1360313"/>
                  <a:pt x="1771983" y="1361380"/>
                  <a:pt x="1770383" y="1361380"/>
                </a:cubicBezTo>
                <a:cubicBezTo>
                  <a:pt x="1768783" y="1361380"/>
                  <a:pt x="1767983" y="1359247"/>
                  <a:pt x="1767983" y="1354979"/>
                </a:cubicBezTo>
                <a:cubicBezTo>
                  <a:pt x="1767983" y="1348579"/>
                  <a:pt x="1773316" y="1337911"/>
                  <a:pt x="1783985" y="1322975"/>
                </a:cubicBezTo>
                <a:cubicBezTo>
                  <a:pt x="1787185" y="1317641"/>
                  <a:pt x="1792519" y="1316575"/>
                  <a:pt x="1799987" y="1319775"/>
                </a:cubicBezTo>
                <a:cubicBezTo>
                  <a:pt x="1820256" y="1326176"/>
                  <a:pt x="1841058" y="1338977"/>
                  <a:pt x="1862394" y="1358180"/>
                </a:cubicBezTo>
                <a:cubicBezTo>
                  <a:pt x="1875196" y="1369915"/>
                  <a:pt x="1883730" y="1376849"/>
                  <a:pt x="1887997" y="1378982"/>
                </a:cubicBezTo>
                <a:cubicBezTo>
                  <a:pt x="1891198" y="1381116"/>
                  <a:pt x="1899732" y="1380049"/>
                  <a:pt x="1913601" y="1375782"/>
                </a:cubicBezTo>
                <a:cubicBezTo>
                  <a:pt x="1952005" y="1361914"/>
                  <a:pt x="1975475" y="1352846"/>
                  <a:pt x="1984009" y="1348579"/>
                </a:cubicBezTo>
                <a:cubicBezTo>
                  <a:pt x="1991477" y="1345378"/>
                  <a:pt x="2002145" y="1340578"/>
                  <a:pt x="2016013" y="1334177"/>
                </a:cubicBezTo>
                <a:cubicBezTo>
                  <a:pt x="2036283" y="1325642"/>
                  <a:pt x="2058685" y="1315508"/>
                  <a:pt x="2083222" y="1303773"/>
                </a:cubicBezTo>
                <a:cubicBezTo>
                  <a:pt x="2093890" y="1299506"/>
                  <a:pt x="2104024" y="1295772"/>
                  <a:pt x="2113626" y="1292572"/>
                </a:cubicBezTo>
                <a:cubicBezTo>
                  <a:pt x="2122160" y="1289371"/>
                  <a:pt x="2132828" y="1284571"/>
                  <a:pt x="2145630" y="1278170"/>
                </a:cubicBezTo>
                <a:cubicBezTo>
                  <a:pt x="2158431" y="1272836"/>
                  <a:pt x="2165899" y="1269635"/>
                  <a:pt x="2168032" y="1268569"/>
                </a:cubicBezTo>
                <a:cubicBezTo>
                  <a:pt x="2170166" y="1268569"/>
                  <a:pt x="2171766" y="1268569"/>
                  <a:pt x="2172833" y="1268569"/>
                </a:cubicBezTo>
                <a:cubicBezTo>
                  <a:pt x="2173900" y="1267502"/>
                  <a:pt x="2174967" y="1266968"/>
                  <a:pt x="2176033" y="1266968"/>
                </a:cubicBezTo>
                <a:cubicBezTo>
                  <a:pt x="2178167" y="1265902"/>
                  <a:pt x="2184568" y="1263235"/>
                  <a:pt x="2195236" y="1258967"/>
                </a:cubicBezTo>
                <a:cubicBezTo>
                  <a:pt x="2215505" y="1249366"/>
                  <a:pt x="2230440" y="1242432"/>
                  <a:pt x="2240041" y="1238165"/>
                </a:cubicBezTo>
                <a:cubicBezTo>
                  <a:pt x="2250709" y="1233898"/>
                  <a:pt x="2264578" y="1226963"/>
                  <a:pt x="2281647" y="1217362"/>
                </a:cubicBezTo>
                <a:cubicBezTo>
                  <a:pt x="2291248" y="1212028"/>
                  <a:pt x="2301916" y="1206694"/>
                  <a:pt x="2313651" y="1201360"/>
                </a:cubicBezTo>
                <a:cubicBezTo>
                  <a:pt x="2321652" y="1195759"/>
                  <a:pt x="2329653" y="1192859"/>
                  <a:pt x="2337654" y="1192659"/>
                </a:cubicBezTo>
                <a:close/>
                <a:moveTo>
                  <a:pt x="697983" y="826559"/>
                </a:moveTo>
                <a:cubicBezTo>
                  <a:pt x="699380" y="827956"/>
                  <a:pt x="707762" y="831449"/>
                  <a:pt x="723129" y="837037"/>
                </a:cubicBezTo>
                <a:cubicBezTo>
                  <a:pt x="758054" y="845419"/>
                  <a:pt x="787391" y="876851"/>
                  <a:pt x="811140" y="931334"/>
                </a:cubicBezTo>
                <a:cubicBezTo>
                  <a:pt x="827904" y="964862"/>
                  <a:pt x="840477" y="980229"/>
                  <a:pt x="848859" y="977435"/>
                </a:cubicBezTo>
                <a:cubicBezTo>
                  <a:pt x="853050" y="976038"/>
                  <a:pt x="859337" y="974641"/>
                  <a:pt x="867719" y="973244"/>
                </a:cubicBezTo>
                <a:cubicBezTo>
                  <a:pt x="883086" y="973244"/>
                  <a:pt x="904041" y="969053"/>
                  <a:pt x="930584" y="960671"/>
                </a:cubicBezTo>
                <a:cubicBezTo>
                  <a:pt x="957127" y="950892"/>
                  <a:pt x="979479" y="950892"/>
                  <a:pt x="997640" y="960671"/>
                </a:cubicBezTo>
                <a:cubicBezTo>
                  <a:pt x="1006022" y="966259"/>
                  <a:pt x="1015102" y="971149"/>
                  <a:pt x="1024881" y="975340"/>
                </a:cubicBezTo>
                <a:cubicBezTo>
                  <a:pt x="1044439" y="985119"/>
                  <a:pt x="1056314" y="998390"/>
                  <a:pt x="1060505" y="1015154"/>
                </a:cubicBezTo>
                <a:cubicBezTo>
                  <a:pt x="1064696" y="1026330"/>
                  <a:pt x="1067489" y="1032617"/>
                  <a:pt x="1068887" y="1034014"/>
                </a:cubicBezTo>
                <a:cubicBezTo>
                  <a:pt x="1074475" y="1040999"/>
                  <a:pt x="1073078" y="1050079"/>
                  <a:pt x="1064696" y="1061255"/>
                </a:cubicBezTo>
                <a:cubicBezTo>
                  <a:pt x="1061902" y="1066843"/>
                  <a:pt x="1047233" y="1071733"/>
                  <a:pt x="1020690" y="1075924"/>
                </a:cubicBezTo>
                <a:cubicBezTo>
                  <a:pt x="995544" y="1081512"/>
                  <a:pt x="978082" y="1085703"/>
                  <a:pt x="968303" y="1088497"/>
                </a:cubicBezTo>
                <a:cubicBezTo>
                  <a:pt x="958524" y="1091291"/>
                  <a:pt x="952237" y="1093386"/>
                  <a:pt x="949443" y="1094783"/>
                </a:cubicBezTo>
                <a:cubicBezTo>
                  <a:pt x="946649" y="1097577"/>
                  <a:pt x="939664" y="1101768"/>
                  <a:pt x="928488" y="1107356"/>
                </a:cubicBezTo>
                <a:cubicBezTo>
                  <a:pt x="896357" y="1121326"/>
                  <a:pt x="878196" y="1131105"/>
                  <a:pt x="874005" y="1136693"/>
                </a:cubicBezTo>
                <a:cubicBezTo>
                  <a:pt x="867020" y="1142281"/>
                  <a:pt x="862829" y="1145774"/>
                  <a:pt x="861432" y="1147171"/>
                </a:cubicBezTo>
                <a:cubicBezTo>
                  <a:pt x="850256" y="1156950"/>
                  <a:pt x="840477" y="1173714"/>
                  <a:pt x="832095" y="1197463"/>
                </a:cubicBezTo>
                <a:cubicBezTo>
                  <a:pt x="827904" y="1210036"/>
                  <a:pt x="825110" y="1226800"/>
                  <a:pt x="823713" y="1247755"/>
                </a:cubicBezTo>
                <a:cubicBezTo>
                  <a:pt x="820919" y="1267313"/>
                  <a:pt x="818824" y="1279886"/>
                  <a:pt x="817427" y="1285474"/>
                </a:cubicBezTo>
                <a:cubicBezTo>
                  <a:pt x="809045" y="1337163"/>
                  <a:pt x="806251" y="1385359"/>
                  <a:pt x="809045" y="1430063"/>
                </a:cubicBezTo>
                <a:cubicBezTo>
                  <a:pt x="811839" y="1431460"/>
                  <a:pt x="816030" y="1434254"/>
                  <a:pt x="821618" y="1438445"/>
                </a:cubicBezTo>
                <a:cubicBezTo>
                  <a:pt x="830000" y="1444033"/>
                  <a:pt x="859337" y="1444033"/>
                  <a:pt x="909629" y="1438445"/>
                </a:cubicBezTo>
                <a:cubicBezTo>
                  <a:pt x="931981" y="1437048"/>
                  <a:pt x="954333" y="1435651"/>
                  <a:pt x="976685" y="1434254"/>
                </a:cubicBezTo>
                <a:cubicBezTo>
                  <a:pt x="1001831" y="1432857"/>
                  <a:pt x="1029072" y="1430762"/>
                  <a:pt x="1058409" y="1427968"/>
                </a:cubicBezTo>
                <a:cubicBezTo>
                  <a:pt x="1136641" y="1413998"/>
                  <a:pt x="1200205" y="1426571"/>
                  <a:pt x="1249100" y="1465687"/>
                </a:cubicBezTo>
                <a:cubicBezTo>
                  <a:pt x="1265864" y="1476863"/>
                  <a:pt x="1280532" y="1485943"/>
                  <a:pt x="1293105" y="1492928"/>
                </a:cubicBezTo>
                <a:cubicBezTo>
                  <a:pt x="1319648" y="1508295"/>
                  <a:pt x="1337809" y="1527155"/>
                  <a:pt x="1347588" y="1549507"/>
                </a:cubicBezTo>
                <a:cubicBezTo>
                  <a:pt x="1350382" y="1559286"/>
                  <a:pt x="1353176" y="1568366"/>
                  <a:pt x="1355970" y="1576748"/>
                </a:cubicBezTo>
                <a:cubicBezTo>
                  <a:pt x="1360161" y="1586527"/>
                  <a:pt x="1362257" y="1592115"/>
                  <a:pt x="1362257" y="1593512"/>
                </a:cubicBezTo>
                <a:cubicBezTo>
                  <a:pt x="1362257" y="1597703"/>
                  <a:pt x="1365749" y="1603990"/>
                  <a:pt x="1372734" y="1612372"/>
                </a:cubicBezTo>
                <a:cubicBezTo>
                  <a:pt x="1374131" y="1612372"/>
                  <a:pt x="1374830" y="1617261"/>
                  <a:pt x="1374830" y="1627040"/>
                </a:cubicBezTo>
                <a:cubicBezTo>
                  <a:pt x="1374830" y="1643804"/>
                  <a:pt x="1367845" y="1653583"/>
                  <a:pt x="1353875" y="1656377"/>
                </a:cubicBezTo>
                <a:cubicBezTo>
                  <a:pt x="1335714" y="1656377"/>
                  <a:pt x="1307774" y="1651488"/>
                  <a:pt x="1270055" y="1641709"/>
                </a:cubicBezTo>
                <a:cubicBezTo>
                  <a:pt x="1240718" y="1630533"/>
                  <a:pt x="1189029" y="1623548"/>
                  <a:pt x="1114988" y="1620754"/>
                </a:cubicBezTo>
                <a:cubicBezTo>
                  <a:pt x="1087048" y="1617960"/>
                  <a:pt x="1068537" y="1616213"/>
                  <a:pt x="1059457" y="1615515"/>
                </a:cubicBezTo>
                <a:cubicBezTo>
                  <a:pt x="1050376" y="1614816"/>
                  <a:pt x="1045836" y="1613070"/>
                  <a:pt x="1045836" y="1610276"/>
                </a:cubicBezTo>
                <a:cubicBezTo>
                  <a:pt x="1045836" y="1607482"/>
                  <a:pt x="1051424" y="1604688"/>
                  <a:pt x="1062600" y="1601894"/>
                </a:cubicBezTo>
                <a:cubicBezTo>
                  <a:pt x="1063997" y="1601894"/>
                  <a:pt x="1070284" y="1598402"/>
                  <a:pt x="1081460" y="1591417"/>
                </a:cubicBezTo>
                <a:cubicBezTo>
                  <a:pt x="1094033" y="1585829"/>
                  <a:pt x="1100319" y="1580241"/>
                  <a:pt x="1100319" y="1574653"/>
                </a:cubicBezTo>
                <a:cubicBezTo>
                  <a:pt x="1100319" y="1562080"/>
                  <a:pt x="1080761" y="1553698"/>
                  <a:pt x="1041645" y="1549507"/>
                </a:cubicBezTo>
                <a:cubicBezTo>
                  <a:pt x="1017896" y="1546713"/>
                  <a:pt x="1003228" y="1544617"/>
                  <a:pt x="997640" y="1543220"/>
                </a:cubicBezTo>
                <a:cubicBezTo>
                  <a:pt x="994846" y="1541823"/>
                  <a:pt x="986464" y="1540426"/>
                  <a:pt x="972494" y="1539029"/>
                </a:cubicBezTo>
                <a:cubicBezTo>
                  <a:pt x="958524" y="1537632"/>
                  <a:pt x="941760" y="1536235"/>
                  <a:pt x="922202" y="1534838"/>
                </a:cubicBezTo>
                <a:cubicBezTo>
                  <a:pt x="876101" y="1532044"/>
                  <a:pt x="837683" y="1532743"/>
                  <a:pt x="806949" y="1536934"/>
                </a:cubicBezTo>
                <a:cubicBezTo>
                  <a:pt x="777612" y="1538331"/>
                  <a:pt x="760150" y="1540426"/>
                  <a:pt x="754562" y="1543220"/>
                </a:cubicBezTo>
                <a:cubicBezTo>
                  <a:pt x="751768" y="1544617"/>
                  <a:pt x="746180" y="1545316"/>
                  <a:pt x="737798" y="1545316"/>
                </a:cubicBezTo>
                <a:cubicBezTo>
                  <a:pt x="730813" y="1545316"/>
                  <a:pt x="726622" y="1545316"/>
                  <a:pt x="725225" y="1545316"/>
                </a:cubicBezTo>
                <a:cubicBezTo>
                  <a:pt x="721034" y="1546713"/>
                  <a:pt x="707762" y="1548110"/>
                  <a:pt x="685410" y="1549507"/>
                </a:cubicBezTo>
                <a:cubicBezTo>
                  <a:pt x="635118" y="1556492"/>
                  <a:pt x="599495" y="1562778"/>
                  <a:pt x="578540" y="1568366"/>
                </a:cubicBezTo>
                <a:cubicBezTo>
                  <a:pt x="575746" y="1568366"/>
                  <a:pt x="573650" y="1568366"/>
                  <a:pt x="572253" y="1568366"/>
                </a:cubicBezTo>
                <a:cubicBezTo>
                  <a:pt x="569459" y="1568366"/>
                  <a:pt x="567364" y="1569065"/>
                  <a:pt x="565967" y="1570462"/>
                </a:cubicBezTo>
                <a:cubicBezTo>
                  <a:pt x="563173" y="1571859"/>
                  <a:pt x="557585" y="1573954"/>
                  <a:pt x="549203" y="1576748"/>
                </a:cubicBezTo>
                <a:cubicBezTo>
                  <a:pt x="519866" y="1582336"/>
                  <a:pt x="491926" y="1590020"/>
                  <a:pt x="465383" y="1599799"/>
                </a:cubicBezTo>
                <a:cubicBezTo>
                  <a:pt x="459795" y="1602593"/>
                  <a:pt x="447920" y="1606784"/>
                  <a:pt x="429759" y="1612372"/>
                </a:cubicBezTo>
                <a:cubicBezTo>
                  <a:pt x="408804" y="1619357"/>
                  <a:pt x="393437" y="1624595"/>
                  <a:pt x="383658" y="1628088"/>
                </a:cubicBezTo>
                <a:cubicBezTo>
                  <a:pt x="373879" y="1631580"/>
                  <a:pt x="367593" y="1634025"/>
                  <a:pt x="364799" y="1635422"/>
                </a:cubicBezTo>
                <a:cubicBezTo>
                  <a:pt x="350829" y="1642407"/>
                  <a:pt x="328477" y="1649392"/>
                  <a:pt x="297743" y="1656377"/>
                </a:cubicBezTo>
                <a:cubicBezTo>
                  <a:pt x="265612" y="1664759"/>
                  <a:pt x="237672" y="1658473"/>
                  <a:pt x="213923" y="1637518"/>
                </a:cubicBezTo>
                <a:cubicBezTo>
                  <a:pt x="206938" y="1633327"/>
                  <a:pt x="199254" y="1629136"/>
                  <a:pt x="190872" y="1624945"/>
                </a:cubicBezTo>
                <a:cubicBezTo>
                  <a:pt x="174108" y="1613769"/>
                  <a:pt x="165726" y="1603291"/>
                  <a:pt x="165726" y="1593512"/>
                </a:cubicBezTo>
                <a:cubicBezTo>
                  <a:pt x="165726" y="1590718"/>
                  <a:pt x="163631" y="1586527"/>
                  <a:pt x="159440" y="1580939"/>
                </a:cubicBezTo>
                <a:cubicBezTo>
                  <a:pt x="155249" y="1573954"/>
                  <a:pt x="153153" y="1566969"/>
                  <a:pt x="153153" y="1559984"/>
                </a:cubicBezTo>
                <a:cubicBezTo>
                  <a:pt x="153153" y="1550205"/>
                  <a:pt x="159440" y="1544617"/>
                  <a:pt x="172013" y="1543220"/>
                </a:cubicBezTo>
                <a:cubicBezTo>
                  <a:pt x="173410" y="1543220"/>
                  <a:pt x="176204" y="1542522"/>
                  <a:pt x="180395" y="1541125"/>
                </a:cubicBezTo>
                <a:cubicBezTo>
                  <a:pt x="220908" y="1531346"/>
                  <a:pt x="269104" y="1522964"/>
                  <a:pt x="324984" y="1515979"/>
                </a:cubicBezTo>
                <a:cubicBezTo>
                  <a:pt x="337557" y="1514582"/>
                  <a:pt x="345241" y="1512486"/>
                  <a:pt x="348035" y="1509692"/>
                </a:cubicBezTo>
                <a:cubicBezTo>
                  <a:pt x="350829" y="1508295"/>
                  <a:pt x="360957" y="1506549"/>
                  <a:pt x="378420" y="1504453"/>
                </a:cubicBezTo>
                <a:cubicBezTo>
                  <a:pt x="395882" y="1502358"/>
                  <a:pt x="418583" y="1499564"/>
                  <a:pt x="446523" y="1496071"/>
                </a:cubicBezTo>
                <a:cubicBezTo>
                  <a:pt x="474463" y="1492579"/>
                  <a:pt x="504499" y="1489436"/>
                  <a:pt x="536630" y="1486642"/>
                </a:cubicBezTo>
                <a:cubicBezTo>
                  <a:pt x="560379" y="1485245"/>
                  <a:pt x="579937" y="1483498"/>
                  <a:pt x="595304" y="1481403"/>
                </a:cubicBezTo>
                <a:cubicBezTo>
                  <a:pt x="610671" y="1479307"/>
                  <a:pt x="619751" y="1476863"/>
                  <a:pt x="622545" y="1474069"/>
                </a:cubicBezTo>
                <a:cubicBezTo>
                  <a:pt x="625339" y="1472672"/>
                  <a:pt x="632324" y="1469878"/>
                  <a:pt x="643500" y="1465687"/>
                </a:cubicBezTo>
                <a:cubicBezTo>
                  <a:pt x="667249" y="1462893"/>
                  <a:pt x="677028" y="1449621"/>
                  <a:pt x="672837" y="1425872"/>
                </a:cubicBezTo>
                <a:cubicBezTo>
                  <a:pt x="670043" y="1379771"/>
                  <a:pt x="665852" y="1346243"/>
                  <a:pt x="660264" y="1325288"/>
                </a:cubicBezTo>
                <a:cubicBezTo>
                  <a:pt x="657470" y="1322494"/>
                  <a:pt x="656073" y="1318303"/>
                  <a:pt x="656073" y="1312715"/>
                </a:cubicBezTo>
                <a:cubicBezTo>
                  <a:pt x="656073" y="1300142"/>
                  <a:pt x="649088" y="1291062"/>
                  <a:pt x="635118" y="1285474"/>
                </a:cubicBezTo>
                <a:cubicBezTo>
                  <a:pt x="630927" y="1285474"/>
                  <a:pt x="628133" y="1286172"/>
                  <a:pt x="626736" y="1287569"/>
                </a:cubicBezTo>
                <a:cubicBezTo>
                  <a:pt x="623942" y="1290363"/>
                  <a:pt x="620450" y="1291062"/>
                  <a:pt x="616259" y="1289665"/>
                </a:cubicBezTo>
                <a:cubicBezTo>
                  <a:pt x="610671" y="1288268"/>
                  <a:pt x="606480" y="1288966"/>
                  <a:pt x="603686" y="1291760"/>
                </a:cubicBezTo>
                <a:cubicBezTo>
                  <a:pt x="600892" y="1293157"/>
                  <a:pt x="599495" y="1293856"/>
                  <a:pt x="599495" y="1293856"/>
                </a:cubicBezTo>
                <a:cubicBezTo>
                  <a:pt x="599495" y="1292459"/>
                  <a:pt x="595304" y="1293157"/>
                  <a:pt x="586922" y="1295951"/>
                </a:cubicBezTo>
                <a:cubicBezTo>
                  <a:pt x="557585" y="1305730"/>
                  <a:pt x="531042" y="1309921"/>
                  <a:pt x="507293" y="1308524"/>
                </a:cubicBezTo>
                <a:cubicBezTo>
                  <a:pt x="457001" y="1298745"/>
                  <a:pt x="409503" y="1266614"/>
                  <a:pt x="364799" y="1212131"/>
                </a:cubicBezTo>
                <a:cubicBezTo>
                  <a:pt x="357814" y="1202352"/>
                  <a:pt x="350829" y="1191176"/>
                  <a:pt x="343844" y="1178603"/>
                </a:cubicBezTo>
                <a:cubicBezTo>
                  <a:pt x="336859" y="1166030"/>
                  <a:pt x="331620" y="1154854"/>
                  <a:pt x="328127" y="1145075"/>
                </a:cubicBezTo>
                <a:cubicBezTo>
                  <a:pt x="324635" y="1135296"/>
                  <a:pt x="324286" y="1130407"/>
                  <a:pt x="327080" y="1130407"/>
                </a:cubicBezTo>
                <a:cubicBezTo>
                  <a:pt x="327080" y="1130407"/>
                  <a:pt x="331271" y="1133201"/>
                  <a:pt x="339653" y="1138789"/>
                </a:cubicBezTo>
                <a:cubicBezTo>
                  <a:pt x="348035" y="1145774"/>
                  <a:pt x="359211" y="1152060"/>
                  <a:pt x="373181" y="1157648"/>
                </a:cubicBezTo>
                <a:cubicBezTo>
                  <a:pt x="384357" y="1164633"/>
                  <a:pt x="397628" y="1168126"/>
                  <a:pt x="412995" y="1168126"/>
                </a:cubicBezTo>
                <a:cubicBezTo>
                  <a:pt x="424171" y="1168126"/>
                  <a:pt x="431855" y="1167427"/>
                  <a:pt x="436046" y="1166030"/>
                </a:cubicBezTo>
                <a:cubicBezTo>
                  <a:pt x="437443" y="1164633"/>
                  <a:pt x="440935" y="1163935"/>
                  <a:pt x="446523" y="1163935"/>
                </a:cubicBezTo>
                <a:cubicBezTo>
                  <a:pt x="453508" y="1165332"/>
                  <a:pt x="459096" y="1164633"/>
                  <a:pt x="463287" y="1161839"/>
                </a:cubicBezTo>
                <a:cubicBezTo>
                  <a:pt x="467478" y="1160442"/>
                  <a:pt x="475511" y="1157997"/>
                  <a:pt x="487385" y="1154505"/>
                </a:cubicBezTo>
                <a:cubicBezTo>
                  <a:pt x="499260" y="1151012"/>
                  <a:pt x="516373" y="1145774"/>
                  <a:pt x="538725" y="1138789"/>
                </a:cubicBezTo>
                <a:cubicBezTo>
                  <a:pt x="547107" y="1135995"/>
                  <a:pt x="554092" y="1132502"/>
                  <a:pt x="559680" y="1128311"/>
                </a:cubicBezTo>
                <a:cubicBezTo>
                  <a:pt x="565268" y="1125517"/>
                  <a:pt x="569459" y="1124120"/>
                  <a:pt x="572253" y="1124120"/>
                </a:cubicBezTo>
                <a:cubicBezTo>
                  <a:pt x="576444" y="1124120"/>
                  <a:pt x="591113" y="1117834"/>
                  <a:pt x="616259" y="1105261"/>
                </a:cubicBezTo>
                <a:cubicBezTo>
                  <a:pt x="634420" y="1094085"/>
                  <a:pt x="649088" y="1082210"/>
                  <a:pt x="660264" y="1069637"/>
                </a:cubicBezTo>
                <a:cubicBezTo>
                  <a:pt x="668646" y="1058461"/>
                  <a:pt x="675631" y="1033315"/>
                  <a:pt x="681219" y="994199"/>
                </a:cubicBezTo>
                <a:lnTo>
                  <a:pt x="683315" y="964862"/>
                </a:lnTo>
                <a:lnTo>
                  <a:pt x="670742" y="939716"/>
                </a:lnTo>
                <a:cubicBezTo>
                  <a:pt x="660963" y="921555"/>
                  <a:pt x="656073" y="910379"/>
                  <a:pt x="656073" y="906188"/>
                </a:cubicBezTo>
                <a:cubicBezTo>
                  <a:pt x="656073" y="896409"/>
                  <a:pt x="668646" y="870565"/>
                  <a:pt x="693792" y="828655"/>
                </a:cubicBezTo>
                <a:cubicBezTo>
                  <a:pt x="696586" y="827258"/>
                  <a:pt x="697983" y="826559"/>
                  <a:pt x="697983" y="826559"/>
                </a:cubicBezTo>
                <a:close/>
                <a:moveTo>
                  <a:pt x="4726959" y="757665"/>
                </a:moveTo>
                <a:cubicBezTo>
                  <a:pt x="4731887" y="757357"/>
                  <a:pt x="4736815" y="758127"/>
                  <a:pt x="4741742" y="759974"/>
                </a:cubicBezTo>
                <a:cubicBezTo>
                  <a:pt x="4742974" y="761206"/>
                  <a:pt x="4744206" y="761822"/>
                  <a:pt x="4745438" y="761822"/>
                </a:cubicBezTo>
                <a:cubicBezTo>
                  <a:pt x="4747902" y="763054"/>
                  <a:pt x="4749749" y="763670"/>
                  <a:pt x="4750981" y="763670"/>
                </a:cubicBezTo>
                <a:cubicBezTo>
                  <a:pt x="4750981" y="763670"/>
                  <a:pt x="4752213" y="763670"/>
                  <a:pt x="4754677" y="763670"/>
                </a:cubicBezTo>
                <a:cubicBezTo>
                  <a:pt x="4755909" y="764902"/>
                  <a:pt x="4762068" y="768598"/>
                  <a:pt x="4773156" y="774757"/>
                </a:cubicBezTo>
                <a:cubicBezTo>
                  <a:pt x="4831055" y="806787"/>
                  <a:pt x="4872940" y="840664"/>
                  <a:pt x="4898809" y="876389"/>
                </a:cubicBezTo>
                <a:cubicBezTo>
                  <a:pt x="4904969" y="886244"/>
                  <a:pt x="4909896" y="894252"/>
                  <a:pt x="4913592" y="900411"/>
                </a:cubicBezTo>
                <a:cubicBezTo>
                  <a:pt x="4917288" y="906571"/>
                  <a:pt x="4919752" y="910882"/>
                  <a:pt x="4920984" y="913346"/>
                </a:cubicBezTo>
                <a:cubicBezTo>
                  <a:pt x="4922215" y="917042"/>
                  <a:pt x="4924063" y="921353"/>
                  <a:pt x="4926527" y="926281"/>
                </a:cubicBezTo>
                <a:cubicBezTo>
                  <a:pt x="4932687" y="941064"/>
                  <a:pt x="4932071" y="954615"/>
                  <a:pt x="4924679" y="966934"/>
                </a:cubicBezTo>
                <a:cubicBezTo>
                  <a:pt x="4919752" y="971861"/>
                  <a:pt x="4916672" y="974325"/>
                  <a:pt x="4915440" y="974325"/>
                </a:cubicBezTo>
                <a:cubicBezTo>
                  <a:pt x="4909281" y="974325"/>
                  <a:pt x="4892034" y="983564"/>
                  <a:pt x="4863700" y="1002043"/>
                </a:cubicBezTo>
                <a:cubicBezTo>
                  <a:pt x="4857541" y="1008202"/>
                  <a:pt x="4846762" y="1016518"/>
                  <a:pt x="4831363" y="1026989"/>
                </a:cubicBezTo>
                <a:cubicBezTo>
                  <a:pt x="4815964" y="1037460"/>
                  <a:pt x="4801181" y="1047315"/>
                  <a:pt x="4787014" y="1056554"/>
                </a:cubicBezTo>
                <a:cubicBezTo>
                  <a:pt x="4772848" y="1065794"/>
                  <a:pt x="4765148" y="1070413"/>
                  <a:pt x="4763916" y="1070413"/>
                </a:cubicBezTo>
                <a:cubicBezTo>
                  <a:pt x="4762684" y="1070413"/>
                  <a:pt x="4760837" y="1071029"/>
                  <a:pt x="4758373" y="1072261"/>
                </a:cubicBezTo>
                <a:cubicBezTo>
                  <a:pt x="4755909" y="1075957"/>
                  <a:pt x="4747286" y="1082732"/>
                  <a:pt x="4732503" y="1092587"/>
                </a:cubicBezTo>
                <a:cubicBezTo>
                  <a:pt x="4717720" y="1102443"/>
                  <a:pt x="4709097" y="1107986"/>
                  <a:pt x="4706633" y="1109218"/>
                </a:cubicBezTo>
                <a:cubicBezTo>
                  <a:pt x="4677067" y="1130161"/>
                  <a:pt x="4638263" y="1155415"/>
                  <a:pt x="4590218" y="1184980"/>
                </a:cubicBezTo>
                <a:cubicBezTo>
                  <a:pt x="4531087" y="1217010"/>
                  <a:pt x="4478732" y="1243495"/>
                  <a:pt x="4433151" y="1264438"/>
                </a:cubicBezTo>
                <a:cubicBezTo>
                  <a:pt x="4430687" y="1265670"/>
                  <a:pt x="4420832" y="1270597"/>
                  <a:pt x="4403586" y="1279221"/>
                </a:cubicBezTo>
                <a:cubicBezTo>
                  <a:pt x="4396194" y="1282916"/>
                  <a:pt x="4389419" y="1285996"/>
                  <a:pt x="4383259" y="1288460"/>
                </a:cubicBezTo>
                <a:cubicBezTo>
                  <a:pt x="4377100" y="1290924"/>
                  <a:pt x="4373404" y="1292155"/>
                  <a:pt x="4372172" y="1292155"/>
                </a:cubicBezTo>
                <a:cubicBezTo>
                  <a:pt x="4370940" y="1292155"/>
                  <a:pt x="4370940" y="1292771"/>
                  <a:pt x="4372172" y="1294003"/>
                </a:cubicBezTo>
                <a:cubicBezTo>
                  <a:pt x="4374636" y="1294003"/>
                  <a:pt x="4383875" y="1292155"/>
                  <a:pt x="4399890" y="1288460"/>
                </a:cubicBezTo>
                <a:cubicBezTo>
                  <a:pt x="4418368" y="1284764"/>
                  <a:pt x="4440543" y="1280452"/>
                  <a:pt x="4466413" y="1275525"/>
                </a:cubicBezTo>
                <a:cubicBezTo>
                  <a:pt x="4491051" y="1271829"/>
                  <a:pt x="4505833" y="1269365"/>
                  <a:pt x="4510761" y="1268133"/>
                </a:cubicBezTo>
                <a:cubicBezTo>
                  <a:pt x="4513225" y="1266902"/>
                  <a:pt x="4516304" y="1266286"/>
                  <a:pt x="4520000" y="1266286"/>
                </a:cubicBezTo>
                <a:cubicBezTo>
                  <a:pt x="4524928" y="1266286"/>
                  <a:pt x="4528623" y="1265670"/>
                  <a:pt x="4531087" y="1264438"/>
                </a:cubicBezTo>
                <a:cubicBezTo>
                  <a:pt x="4533551" y="1261974"/>
                  <a:pt x="4537247" y="1260742"/>
                  <a:pt x="4542174" y="1260742"/>
                </a:cubicBezTo>
                <a:cubicBezTo>
                  <a:pt x="4545870" y="1260742"/>
                  <a:pt x="4548950" y="1260742"/>
                  <a:pt x="4551414" y="1260742"/>
                </a:cubicBezTo>
                <a:cubicBezTo>
                  <a:pt x="4552645" y="1260742"/>
                  <a:pt x="4553877" y="1260126"/>
                  <a:pt x="4555109" y="1258894"/>
                </a:cubicBezTo>
                <a:cubicBezTo>
                  <a:pt x="4556341" y="1258894"/>
                  <a:pt x="4558189" y="1258278"/>
                  <a:pt x="4560653" y="1257046"/>
                </a:cubicBezTo>
                <a:cubicBezTo>
                  <a:pt x="4563117" y="1255814"/>
                  <a:pt x="4564965" y="1255814"/>
                  <a:pt x="4566196" y="1257046"/>
                </a:cubicBezTo>
                <a:cubicBezTo>
                  <a:pt x="4568660" y="1257046"/>
                  <a:pt x="4572972" y="1256430"/>
                  <a:pt x="4579131" y="1255198"/>
                </a:cubicBezTo>
                <a:cubicBezTo>
                  <a:pt x="4611161" y="1249039"/>
                  <a:pt x="4651198" y="1243495"/>
                  <a:pt x="4699242" y="1238568"/>
                </a:cubicBezTo>
                <a:cubicBezTo>
                  <a:pt x="4769460" y="1231176"/>
                  <a:pt x="4831055" y="1226249"/>
                  <a:pt x="4884027" y="1223785"/>
                </a:cubicBezTo>
                <a:cubicBezTo>
                  <a:pt x="4951781" y="1220089"/>
                  <a:pt x="5005985" y="1217625"/>
                  <a:pt x="5046637" y="1216394"/>
                </a:cubicBezTo>
                <a:cubicBezTo>
                  <a:pt x="5079899" y="1215162"/>
                  <a:pt x="5099609" y="1214546"/>
                  <a:pt x="5105769" y="1214546"/>
                </a:cubicBezTo>
                <a:cubicBezTo>
                  <a:pt x="5118088" y="1212082"/>
                  <a:pt x="5128559" y="1207770"/>
                  <a:pt x="5137182" y="1201611"/>
                </a:cubicBezTo>
                <a:cubicBezTo>
                  <a:pt x="5143342" y="1195451"/>
                  <a:pt x="5143957" y="1180669"/>
                  <a:pt x="5139030" y="1157262"/>
                </a:cubicBezTo>
                <a:cubicBezTo>
                  <a:pt x="5134102" y="1131392"/>
                  <a:pt x="5118703" y="1098747"/>
                  <a:pt x="5092834" y="1059326"/>
                </a:cubicBezTo>
                <a:cubicBezTo>
                  <a:pt x="5081747" y="1040848"/>
                  <a:pt x="5076203" y="1030377"/>
                  <a:pt x="5076203" y="1027913"/>
                </a:cubicBezTo>
                <a:cubicBezTo>
                  <a:pt x="5076203" y="1026681"/>
                  <a:pt x="5074971" y="1025449"/>
                  <a:pt x="5072507" y="1024217"/>
                </a:cubicBezTo>
                <a:cubicBezTo>
                  <a:pt x="5072507" y="1024217"/>
                  <a:pt x="5071275" y="1021753"/>
                  <a:pt x="5068812" y="1016826"/>
                </a:cubicBezTo>
                <a:cubicBezTo>
                  <a:pt x="5066348" y="1011898"/>
                  <a:pt x="5063268" y="1006970"/>
                  <a:pt x="5059572" y="1002043"/>
                </a:cubicBezTo>
                <a:cubicBezTo>
                  <a:pt x="5055877" y="997115"/>
                  <a:pt x="5057417" y="998347"/>
                  <a:pt x="5064192" y="1005739"/>
                </a:cubicBezTo>
                <a:cubicBezTo>
                  <a:pt x="5070967" y="1013130"/>
                  <a:pt x="5081131" y="1024833"/>
                  <a:pt x="5094682" y="1040848"/>
                </a:cubicBezTo>
                <a:cubicBezTo>
                  <a:pt x="5121783" y="1075341"/>
                  <a:pt x="5162436" y="1113530"/>
                  <a:pt x="5216640" y="1155415"/>
                </a:cubicBezTo>
                <a:cubicBezTo>
                  <a:pt x="5290554" y="1215778"/>
                  <a:pt x="5341061" y="1270597"/>
                  <a:pt x="5368163" y="1319873"/>
                </a:cubicBezTo>
                <a:cubicBezTo>
                  <a:pt x="5389106" y="1359294"/>
                  <a:pt x="5393417" y="1386396"/>
                  <a:pt x="5381098" y="1401179"/>
                </a:cubicBezTo>
                <a:cubicBezTo>
                  <a:pt x="5379866" y="1408570"/>
                  <a:pt x="5371243" y="1411034"/>
                  <a:pt x="5355228" y="1408570"/>
                </a:cubicBezTo>
                <a:cubicBezTo>
                  <a:pt x="5340445" y="1407338"/>
                  <a:pt x="5328126" y="1404258"/>
                  <a:pt x="5318271" y="1399331"/>
                </a:cubicBezTo>
                <a:cubicBezTo>
                  <a:pt x="5309648" y="1395635"/>
                  <a:pt x="5304720" y="1393787"/>
                  <a:pt x="5303489" y="1393787"/>
                </a:cubicBezTo>
                <a:cubicBezTo>
                  <a:pt x="5302257" y="1393787"/>
                  <a:pt x="5299177" y="1391939"/>
                  <a:pt x="5294249" y="1388244"/>
                </a:cubicBezTo>
                <a:cubicBezTo>
                  <a:pt x="5289322" y="1385780"/>
                  <a:pt x="5286858" y="1384548"/>
                  <a:pt x="5286858" y="1384548"/>
                </a:cubicBezTo>
                <a:cubicBezTo>
                  <a:pt x="5285626" y="1384548"/>
                  <a:pt x="5279466" y="1382084"/>
                  <a:pt x="5268379" y="1377157"/>
                </a:cubicBezTo>
                <a:cubicBezTo>
                  <a:pt x="5225263" y="1359910"/>
                  <a:pt x="5162436" y="1344511"/>
                  <a:pt x="5079899" y="1330960"/>
                </a:cubicBezTo>
                <a:cubicBezTo>
                  <a:pt x="5036782" y="1324801"/>
                  <a:pt x="4993666" y="1319873"/>
                  <a:pt x="4950549" y="1316177"/>
                </a:cubicBezTo>
                <a:cubicBezTo>
                  <a:pt x="4874171" y="1313714"/>
                  <a:pt x="4795330" y="1313714"/>
                  <a:pt x="4714024" y="1316177"/>
                </a:cubicBezTo>
                <a:cubicBezTo>
                  <a:pt x="4651198" y="1319873"/>
                  <a:pt x="4606849" y="1323569"/>
                  <a:pt x="4580979" y="1327265"/>
                </a:cubicBezTo>
                <a:cubicBezTo>
                  <a:pt x="4568660" y="1328496"/>
                  <a:pt x="4556341" y="1329728"/>
                  <a:pt x="4544022" y="1330960"/>
                </a:cubicBezTo>
                <a:cubicBezTo>
                  <a:pt x="4505833" y="1337120"/>
                  <a:pt x="4471340" y="1343279"/>
                  <a:pt x="4440543" y="1349439"/>
                </a:cubicBezTo>
                <a:cubicBezTo>
                  <a:pt x="4426992" y="1353134"/>
                  <a:pt x="4414673" y="1356214"/>
                  <a:pt x="4403586" y="1358678"/>
                </a:cubicBezTo>
                <a:cubicBezTo>
                  <a:pt x="4355542" y="1369765"/>
                  <a:pt x="4324128" y="1379004"/>
                  <a:pt x="4309345" y="1386396"/>
                </a:cubicBezTo>
                <a:cubicBezTo>
                  <a:pt x="4306881" y="1387628"/>
                  <a:pt x="4305650" y="1387628"/>
                  <a:pt x="4305650" y="1386396"/>
                </a:cubicBezTo>
                <a:cubicBezTo>
                  <a:pt x="4305650" y="1386396"/>
                  <a:pt x="4304418" y="1387012"/>
                  <a:pt x="4301954" y="1388244"/>
                </a:cubicBezTo>
                <a:cubicBezTo>
                  <a:pt x="4298258" y="1390707"/>
                  <a:pt x="4295178" y="1391323"/>
                  <a:pt x="4292715" y="1390092"/>
                </a:cubicBezTo>
                <a:cubicBezTo>
                  <a:pt x="4290251" y="1390092"/>
                  <a:pt x="4288403" y="1390707"/>
                  <a:pt x="4287171" y="1391939"/>
                </a:cubicBezTo>
                <a:cubicBezTo>
                  <a:pt x="4284707" y="1393171"/>
                  <a:pt x="4273004" y="1397483"/>
                  <a:pt x="4252062" y="1404874"/>
                </a:cubicBezTo>
                <a:cubicBezTo>
                  <a:pt x="4144887" y="1439367"/>
                  <a:pt x="4073436" y="1466469"/>
                  <a:pt x="4037711" y="1486180"/>
                </a:cubicBezTo>
                <a:cubicBezTo>
                  <a:pt x="4035248" y="1488644"/>
                  <a:pt x="4030936" y="1491107"/>
                  <a:pt x="4024776" y="1493571"/>
                </a:cubicBezTo>
                <a:cubicBezTo>
                  <a:pt x="4018617" y="1497267"/>
                  <a:pt x="4015537" y="1499731"/>
                  <a:pt x="4015537" y="1500963"/>
                </a:cubicBezTo>
                <a:cubicBezTo>
                  <a:pt x="4015537" y="1502194"/>
                  <a:pt x="4014305" y="1502810"/>
                  <a:pt x="4011841" y="1502810"/>
                </a:cubicBezTo>
                <a:cubicBezTo>
                  <a:pt x="4005682" y="1502810"/>
                  <a:pt x="3996443" y="1507122"/>
                  <a:pt x="3984124" y="1515745"/>
                </a:cubicBezTo>
                <a:cubicBezTo>
                  <a:pt x="3980428" y="1519441"/>
                  <a:pt x="3975500" y="1522521"/>
                  <a:pt x="3969341" y="1524985"/>
                </a:cubicBezTo>
                <a:cubicBezTo>
                  <a:pt x="3963181" y="1527448"/>
                  <a:pt x="3959486" y="1529912"/>
                  <a:pt x="3958254" y="1532376"/>
                </a:cubicBezTo>
                <a:cubicBezTo>
                  <a:pt x="3957022" y="1533608"/>
                  <a:pt x="3952710" y="1534840"/>
                  <a:pt x="3945319" y="1536072"/>
                </a:cubicBezTo>
                <a:cubicBezTo>
                  <a:pt x="3936696" y="1538535"/>
                  <a:pt x="3926840" y="1542231"/>
                  <a:pt x="3915753" y="1547159"/>
                </a:cubicBezTo>
                <a:cubicBezTo>
                  <a:pt x="3894811" y="1555782"/>
                  <a:pt x="3875717" y="1558246"/>
                  <a:pt x="3858470" y="1554550"/>
                </a:cubicBezTo>
                <a:cubicBezTo>
                  <a:pt x="3836296" y="1544695"/>
                  <a:pt x="3814737" y="1530528"/>
                  <a:pt x="3793795" y="1512050"/>
                </a:cubicBezTo>
                <a:cubicBezTo>
                  <a:pt x="3777780" y="1492339"/>
                  <a:pt x="3767925" y="1474477"/>
                  <a:pt x="3764230" y="1458462"/>
                </a:cubicBezTo>
                <a:cubicBezTo>
                  <a:pt x="3762998" y="1453534"/>
                  <a:pt x="3767925" y="1448607"/>
                  <a:pt x="3779012" y="1443679"/>
                </a:cubicBezTo>
                <a:cubicBezTo>
                  <a:pt x="3813506" y="1426432"/>
                  <a:pt x="3844303" y="1413498"/>
                  <a:pt x="3871405" y="1404874"/>
                </a:cubicBezTo>
                <a:cubicBezTo>
                  <a:pt x="3882492" y="1402411"/>
                  <a:pt x="3886804" y="1401795"/>
                  <a:pt x="3884340" y="1403026"/>
                </a:cubicBezTo>
                <a:cubicBezTo>
                  <a:pt x="3874485" y="1409186"/>
                  <a:pt x="3868017" y="1413806"/>
                  <a:pt x="3864937" y="1416885"/>
                </a:cubicBezTo>
                <a:cubicBezTo>
                  <a:pt x="3861858" y="1419965"/>
                  <a:pt x="3860318" y="1422121"/>
                  <a:pt x="3860318" y="1423353"/>
                </a:cubicBezTo>
                <a:cubicBezTo>
                  <a:pt x="3859086" y="1427048"/>
                  <a:pt x="3860318" y="1429512"/>
                  <a:pt x="3864013" y="1430744"/>
                </a:cubicBezTo>
                <a:cubicBezTo>
                  <a:pt x="3877564" y="1431976"/>
                  <a:pt x="3893579" y="1428896"/>
                  <a:pt x="3912058" y="1421505"/>
                </a:cubicBezTo>
                <a:cubicBezTo>
                  <a:pt x="3918217" y="1417809"/>
                  <a:pt x="3925608" y="1414729"/>
                  <a:pt x="3934232" y="1412266"/>
                </a:cubicBezTo>
                <a:cubicBezTo>
                  <a:pt x="3944087" y="1409802"/>
                  <a:pt x="3953942" y="1407338"/>
                  <a:pt x="3963797" y="1404874"/>
                </a:cubicBezTo>
                <a:cubicBezTo>
                  <a:pt x="3973653" y="1401179"/>
                  <a:pt x="3980428" y="1399331"/>
                  <a:pt x="3984124" y="1399331"/>
                </a:cubicBezTo>
                <a:cubicBezTo>
                  <a:pt x="3987819" y="1398099"/>
                  <a:pt x="3991515" y="1396867"/>
                  <a:pt x="3995211" y="1395635"/>
                </a:cubicBezTo>
                <a:cubicBezTo>
                  <a:pt x="4006298" y="1389476"/>
                  <a:pt x="4014305" y="1385780"/>
                  <a:pt x="4019233" y="1384548"/>
                </a:cubicBezTo>
                <a:cubicBezTo>
                  <a:pt x="4021697" y="1383316"/>
                  <a:pt x="4026624" y="1381468"/>
                  <a:pt x="4034016" y="1379004"/>
                </a:cubicBezTo>
                <a:cubicBezTo>
                  <a:pt x="4041407" y="1376541"/>
                  <a:pt x="4046335" y="1375309"/>
                  <a:pt x="4048798" y="1375309"/>
                </a:cubicBezTo>
                <a:cubicBezTo>
                  <a:pt x="4050030" y="1375309"/>
                  <a:pt x="4060501" y="1372229"/>
                  <a:pt x="4080212" y="1366069"/>
                </a:cubicBezTo>
                <a:cubicBezTo>
                  <a:pt x="4097458" y="1359910"/>
                  <a:pt x="4112241" y="1355598"/>
                  <a:pt x="4124560" y="1353134"/>
                </a:cubicBezTo>
                <a:cubicBezTo>
                  <a:pt x="4136879" y="1350671"/>
                  <a:pt x="4151662" y="1346975"/>
                  <a:pt x="4168909" y="1342047"/>
                </a:cubicBezTo>
                <a:cubicBezTo>
                  <a:pt x="4209561" y="1332192"/>
                  <a:pt x="4253910" y="1321721"/>
                  <a:pt x="4301954" y="1310634"/>
                </a:cubicBezTo>
                <a:cubicBezTo>
                  <a:pt x="4349998" y="1303242"/>
                  <a:pt x="4400506" y="1277989"/>
                  <a:pt x="4453478" y="1234872"/>
                </a:cubicBezTo>
                <a:cubicBezTo>
                  <a:pt x="4556957" y="1153567"/>
                  <a:pt x="4634567" y="1075341"/>
                  <a:pt x="4686307" y="1000195"/>
                </a:cubicBezTo>
                <a:cubicBezTo>
                  <a:pt x="4692466" y="989108"/>
                  <a:pt x="4698626" y="977713"/>
                  <a:pt x="4704785" y="966010"/>
                </a:cubicBezTo>
                <a:cubicBezTo>
                  <a:pt x="4710945" y="954307"/>
                  <a:pt x="4714024" y="947223"/>
                  <a:pt x="4714024" y="944760"/>
                </a:cubicBezTo>
                <a:cubicBezTo>
                  <a:pt x="4714024" y="942296"/>
                  <a:pt x="4715872" y="937984"/>
                  <a:pt x="4719568" y="931825"/>
                </a:cubicBezTo>
                <a:cubicBezTo>
                  <a:pt x="4726959" y="913346"/>
                  <a:pt x="4731887" y="893020"/>
                  <a:pt x="4734351" y="870846"/>
                </a:cubicBezTo>
                <a:cubicBezTo>
                  <a:pt x="4734351" y="865918"/>
                  <a:pt x="4731887" y="862222"/>
                  <a:pt x="4726959" y="859758"/>
                </a:cubicBezTo>
                <a:cubicBezTo>
                  <a:pt x="4712177" y="853599"/>
                  <a:pt x="4699857" y="852367"/>
                  <a:pt x="4690002" y="856063"/>
                </a:cubicBezTo>
                <a:cubicBezTo>
                  <a:pt x="4688770" y="858527"/>
                  <a:pt x="4685691" y="860374"/>
                  <a:pt x="4680763" y="861606"/>
                </a:cubicBezTo>
                <a:cubicBezTo>
                  <a:pt x="4670908" y="864070"/>
                  <a:pt x="4657973" y="872077"/>
                  <a:pt x="4641958" y="885628"/>
                </a:cubicBezTo>
                <a:cubicBezTo>
                  <a:pt x="4635799" y="890556"/>
                  <a:pt x="4629639" y="895484"/>
                  <a:pt x="4623480" y="900411"/>
                </a:cubicBezTo>
                <a:cubicBezTo>
                  <a:pt x="4596378" y="927513"/>
                  <a:pt x="4566812" y="961390"/>
                  <a:pt x="4534783" y="1002043"/>
                </a:cubicBezTo>
                <a:cubicBezTo>
                  <a:pt x="4528623" y="1011898"/>
                  <a:pt x="4511377" y="1035304"/>
                  <a:pt x="4483043" y="1072261"/>
                </a:cubicBezTo>
                <a:cubicBezTo>
                  <a:pt x="4433767" y="1138784"/>
                  <a:pt x="4395578" y="1178205"/>
                  <a:pt x="4368476" y="1190524"/>
                </a:cubicBezTo>
                <a:cubicBezTo>
                  <a:pt x="4342607" y="1202843"/>
                  <a:pt x="4322280" y="1205922"/>
                  <a:pt x="4307497" y="1199763"/>
                </a:cubicBezTo>
                <a:cubicBezTo>
                  <a:pt x="4280396" y="1187444"/>
                  <a:pt x="4257605" y="1173277"/>
                  <a:pt x="4239127" y="1157262"/>
                </a:cubicBezTo>
                <a:cubicBezTo>
                  <a:pt x="4213257" y="1117842"/>
                  <a:pt x="4200322" y="1094435"/>
                  <a:pt x="4200322" y="1087044"/>
                </a:cubicBezTo>
                <a:cubicBezTo>
                  <a:pt x="4200322" y="1085812"/>
                  <a:pt x="4204018" y="1080268"/>
                  <a:pt x="4211409" y="1070413"/>
                </a:cubicBezTo>
                <a:cubicBezTo>
                  <a:pt x="4217569" y="1060558"/>
                  <a:pt x="4223728" y="1051319"/>
                  <a:pt x="4229888" y="1042696"/>
                </a:cubicBezTo>
                <a:cubicBezTo>
                  <a:pt x="4250830" y="1018058"/>
                  <a:pt x="4269309" y="1001427"/>
                  <a:pt x="4285323" y="992804"/>
                </a:cubicBezTo>
                <a:cubicBezTo>
                  <a:pt x="4285323" y="994035"/>
                  <a:pt x="4282859" y="997731"/>
                  <a:pt x="4277932" y="1003891"/>
                </a:cubicBezTo>
                <a:cubicBezTo>
                  <a:pt x="4263149" y="1021137"/>
                  <a:pt x="4255142" y="1036536"/>
                  <a:pt x="4253910" y="1050087"/>
                </a:cubicBezTo>
                <a:cubicBezTo>
                  <a:pt x="4250214" y="1061174"/>
                  <a:pt x="4250830" y="1069797"/>
                  <a:pt x="4255758" y="1075957"/>
                </a:cubicBezTo>
                <a:lnTo>
                  <a:pt x="4261301" y="1085196"/>
                </a:lnTo>
                <a:lnTo>
                  <a:pt x="4289019" y="1085196"/>
                </a:lnTo>
                <a:cubicBezTo>
                  <a:pt x="4328440" y="1083964"/>
                  <a:pt x="4353694" y="1080885"/>
                  <a:pt x="4364781" y="1075957"/>
                </a:cubicBezTo>
                <a:cubicBezTo>
                  <a:pt x="4368476" y="1074725"/>
                  <a:pt x="4373404" y="1073493"/>
                  <a:pt x="4379564" y="1072261"/>
                </a:cubicBezTo>
                <a:cubicBezTo>
                  <a:pt x="4386955" y="1069797"/>
                  <a:pt x="4398658" y="1064870"/>
                  <a:pt x="4414673" y="1057478"/>
                </a:cubicBezTo>
                <a:cubicBezTo>
                  <a:pt x="4433151" y="1048855"/>
                  <a:pt x="4442390" y="1044543"/>
                  <a:pt x="4442390" y="1044543"/>
                </a:cubicBezTo>
                <a:cubicBezTo>
                  <a:pt x="4443622" y="1044543"/>
                  <a:pt x="4447318" y="1042080"/>
                  <a:pt x="4453478" y="1037152"/>
                </a:cubicBezTo>
                <a:cubicBezTo>
                  <a:pt x="4460869" y="1032224"/>
                  <a:pt x="4464565" y="1029761"/>
                  <a:pt x="4464565" y="1029761"/>
                </a:cubicBezTo>
                <a:cubicBezTo>
                  <a:pt x="4468260" y="1029761"/>
                  <a:pt x="4477500" y="1022985"/>
                  <a:pt x="4492282" y="1009434"/>
                </a:cubicBezTo>
                <a:cubicBezTo>
                  <a:pt x="4492282" y="1008202"/>
                  <a:pt x="4494130" y="1007586"/>
                  <a:pt x="4497826" y="1007586"/>
                </a:cubicBezTo>
                <a:cubicBezTo>
                  <a:pt x="4500290" y="1007586"/>
                  <a:pt x="4502138" y="1006355"/>
                  <a:pt x="4503369" y="1003891"/>
                </a:cubicBezTo>
                <a:cubicBezTo>
                  <a:pt x="4504601" y="1000195"/>
                  <a:pt x="4505833" y="998347"/>
                  <a:pt x="4507065" y="998347"/>
                </a:cubicBezTo>
                <a:cubicBezTo>
                  <a:pt x="4509529" y="998347"/>
                  <a:pt x="4513841" y="995267"/>
                  <a:pt x="4520000" y="989108"/>
                </a:cubicBezTo>
                <a:cubicBezTo>
                  <a:pt x="4531087" y="979253"/>
                  <a:pt x="4537863" y="974325"/>
                  <a:pt x="4540327" y="974325"/>
                </a:cubicBezTo>
                <a:cubicBezTo>
                  <a:pt x="4544022" y="974325"/>
                  <a:pt x="4557573" y="960466"/>
                  <a:pt x="4580979" y="932749"/>
                </a:cubicBezTo>
                <a:cubicBezTo>
                  <a:pt x="4604385" y="905031"/>
                  <a:pt x="4616088" y="888708"/>
                  <a:pt x="4616088" y="883781"/>
                </a:cubicBezTo>
                <a:cubicBezTo>
                  <a:pt x="4616088" y="878853"/>
                  <a:pt x="4621940" y="868382"/>
                  <a:pt x="4633643" y="852367"/>
                </a:cubicBezTo>
                <a:cubicBezTo>
                  <a:pt x="4645346" y="836352"/>
                  <a:pt x="4657357" y="820954"/>
                  <a:pt x="4669676" y="806171"/>
                </a:cubicBezTo>
                <a:cubicBezTo>
                  <a:pt x="4677067" y="798779"/>
                  <a:pt x="4683535" y="791696"/>
                  <a:pt x="4689078" y="784920"/>
                </a:cubicBezTo>
                <a:cubicBezTo>
                  <a:pt x="4694622" y="778145"/>
                  <a:pt x="4697394" y="774757"/>
                  <a:pt x="4697394" y="774757"/>
                </a:cubicBezTo>
                <a:cubicBezTo>
                  <a:pt x="4697394" y="772293"/>
                  <a:pt x="4699242" y="769214"/>
                  <a:pt x="4702937" y="765518"/>
                </a:cubicBezTo>
                <a:cubicBezTo>
                  <a:pt x="4706633" y="761822"/>
                  <a:pt x="4708481" y="760591"/>
                  <a:pt x="4708481" y="761822"/>
                </a:cubicBezTo>
                <a:cubicBezTo>
                  <a:pt x="4708481" y="763054"/>
                  <a:pt x="4709713" y="763054"/>
                  <a:pt x="4712177" y="761822"/>
                </a:cubicBezTo>
                <a:cubicBezTo>
                  <a:pt x="4717104" y="759359"/>
                  <a:pt x="4722032" y="757973"/>
                  <a:pt x="4726959" y="757665"/>
                </a:cubicBezTo>
                <a:close/>
                <a:moveTo>
                  <a:pt x="2132828" y="738902"/>
                </a:moveTo>
                <a:cubicBezTo>
                  <a:pt x="2117893" y="745303"/>
                  <a:pt x="2091223" y="758638"/>
                  <a:pt x="2052818" y="778907"/>
                </a:cubicBezTo>
                <a:lnTo>
                  <a:pt x="2033616" y="790109"/>
                </a:lnTo>
                <a:lnTo>
                  <a:pt x="2033616" y="831714"/>
                </a:lnTo>
                <a:cubicBezTo>
                  <a:pt x="2033616" y="858384"/>
                  <a:pt x="2033082" y="875986"/>
                  <a:pt x="2032015" y="884520"/>
                </a:cubicBezTo>
                <a:cubicBezTo>
                  <a:pt x="2030949" y="888788"/>
                  <a:pt x="2030415" y="891455"/>
                  <a:pt x="2030415" y="892522"/>
                </a:cubicBezTo>
                <a:cubicBezTo>
                  <a:pt x="2031482" y="893588"/>
                  <a:pt x="2036283" y="892522"/>
                  <a:pt x="2044817" y="889321"/>
                </a:cubicBezTo>
                <a:cubicBezTo>
                  <a:pt x="2058685" y="883987"/>
                  <a:pt x="2070954" y="884520"/>
                  <a:pt x="2081622" y="890921"/>
                </a:cubicBezTo>
                <a:cubicBezTo>
                  <a:pt x="2084822" y="893055"/>
                  <a:pt x="2086956" y="893588"/>
                  <a:pt x="2088022" y="892522"/>
                </a:cubicBezTo>
                <a:cubicBezTo>
                  <a:pt x="2096557" y="872252"/>
                  <a:pt x="2106158" y="843449"/>
                  <a:pt x="2116826" y="806111"/>
                </a:cubicBezTo>
                <a:cubicBezTo>
                  <a:pt x="2118960" y="797576"/>
                  <a:pt x="2120560" y="791709"/>
                  <a:pt x="2121627" y="788508"/>
                </a:cubicBezTo>
                <a:cubicBezTo>
                  <a:pt x="2122693" y="785308"/>
                  <a:pt x="2123760" y="782641"/>
                  <a:pt x="2124827" y="780507"/>
                </a:cubicBezTo>
                <a:cubicBezTo>
                  <a:pt x="2125894" y="770906"/>
                  <a:pt x="2128027" y="761305"/>
                  <a:pt x="2131228" y="751704"/>
                </a:cubicBezTo>
                <a:cubicBezTo>
                  <a:pt x="2132295" y="748503"/>
                  <a:pt x="2133361" y="745836"/>
                  <a:pt x="2134428" y="743703"/>
                </a:cubicBezTo>
                <a:cubicBezTo>
                  <a:pt x="2134428" y="740503"/>
                  <a:pt x="2133895" y="738902"/>
                  <a:pt x="2132828" y="738902"/>
                </a:cubicBezTo>
                <a:close/>
                <a:moveTo>
                  <a:pt x="811140" y="547334"/>
                </a:moveTo>
                <a:cubicBezTo>
                  <a:pt x="792281" y="547683"/>
                  <a:pt x="771326" y="549953"/>
                  <a:pt x="748275" y="554144"/>
                </a:cubicBezTo>
                <a:cubicBezTo>
                  <a:pt x="732908" y="556938"/>
                  <a:pt x="723828" y="558335"/>
                  <a:pt x="721034" y="558335"/>
                </a:cubicBezTo>
                <a:cubicBezTo>
                  <a:pt x="697285" y="562526"/>
                  <a:pt x="670742" y="571607"/>
                  <a:pt x="641405" y="585577"/>
                </a:cubicBezTo>
                <a:cubicBezTo>
                  <a:pt x="595304" y="620502"/>
                  <a:pt x="575746" y="664507"/>
                  <a:pt x="582731" y="717593"/>
                </a:cubicBezTo>
                <a:cubicBezTo>
                  <a:pt x="584128" y="739945"/>
                  <a:pt x="596701" y="750423"/>
                  <a:pt x="620450" y="749026"/>
                </a:cubicBezTo>
                <a:cubicBezTo>
                  <a:pt x="655375" y="750423"/>
                  <a:pt x="694491" y="736453"/>
                  <a:pt x="737798" y="707116"/>
                </a:cubicBezTo>
                <a:cubicBezTo>
                  <a:pt x="750371" y="700131"/>
                  <a:pt x="758753" y="695241"/>
                  <a:pt x="762944" y="692447"/>
                </a:cubicBezTo>
                <a:cubicBezTo>
                  <a:pt x="767135" y="689653"/>
                  <a:pt x="774818" y="684065"/>
                  <a:pt x="785994" y="675683"/>
                </a:cubicBezTo>
                <a:cubicBezTo>
                  <a:pt x="798567" y="665904"/>
                  <a:pt x="806949" y="659618"/>
                  <a:pt x="811140" y="656824"/>
                </a:cubicBezTo>
                <a:cubicBezTo>
                  <a:pt x="825110" y="647045"/>
                  <a:pt x="841176" y="632376"/>
                  <a:pt x="859337" y="612818"/>
                </a:cubicBezTo>
                <a:cubicBezTo>
                  <a:pt x="866322" y="605833"/>
                  <a:pt x="871910" y="597451"/>
                  <a:pt x="876101" y="587672"/>
                </a:cubicBezTo>
                <a:cubicBezTo>
                  <a:pt x="885880" y="570908"/>
                  <a:pt x="880990" y="559034"/>
                  <a:pt x="861432" y="552049"/>
                </a:cubicBezTo>
                <a:cubicBezTo>
                  <a:pt x="846764" y="548556"/>
                  <a:pt x="830000" y="546984"/>
                  <a:pt x="811140" y="547334"/>
                </a:cubicBezTo>
                <a:close/>
                <a:moveTo>
                  <a:pt x="4747286" y="536385"/>
                </a:moveTo>
                <a:cubicBezTo>
                  <a:pt x="4760837" y="536385"/>
                  <a:pt x="4781163" y="543160"/>
                  <a:pt x="4808265" y="556711"/>
                </a:cubicBezTo>
                <a:cubicBezTo>
                  <a:pt x="4814424" y="560407"/>
                  <a:pt x="4820584" y="564102"/>
                  <a:pt x="4826743" y="567798"/>
                </a:cubicBezTo>
                <a:cubicBezTo>
                  <a:pt x="4842758" y="575190"/>
                  <a:pt x="4853229" y="586277"/>
                  <a:pt x="4858157" y="601059"/>
                </a:cubicBezTo>
                <a:cubicBezTo>
                  <a:pt x="4859389" y="608451"/>
                  <a:pt x="4863084" y="617690"/>
                  <a:pt x="4869244" y="628777"/>
                </a:cubicBezTo>
                <a:cubicBezTo>
                  <a:pt x="4875403" y="639864"/>
                  <a:pt x="4877867" y="649104"/>
                  <a:pt x="4876635" y="656495"/>
                </a:cubicBezTo>
                <a:cubicBezTo>
                  <a:pt x="4881563" y="671278"/>
                  <a:pt x="4858157" y="684829"/>
                  <a:pt x="4806417" y="697148"/>
                </a:cubicBezTo>
                <a:cubicBezTo>
                  <a:pt x="4727575" y="718090"/>
                  <a:pt x="4662900" y="742112"/>
                  <a:pt x="4612393" y="769214"/>
                </a:cubicBezTo>
                <a:cubicBezTo>
                  <a:pt x="4588987" y="780301"/>
                  <a:pt x="4575436" y="787076"/>
                  <a:pt x="4571740" y="789540"/>
                </a:cubicBezTo>
                <a:cubicBezTo>
                  <a:pt x="4570508" y="790772"/>
                  <a:pt x="4566812" y="792620"/>
                  <a:pt x="4560653" y="795084"/>
                </a:cubicBezTo>
                <a:cubicBezTo>
                  <a:pt x="4553261" y="800011"/>
                  <a:pt x="4539711" y="808635"/>
                  <a:pt x="4520000" y="820954"/>
                </a:cubicBezTo>
                <a:cubicBezTo>
                  <a:pt x="4503986" y="832041"/>
                  <a:pt x="4493206" y="839432"/>
                  <a:pt x="4487663" y="843128"/>
                </a:cubicBezTo>
                <a:cubicBezTo>
                  <a:pt x="4482119" y="846823"/>
                  <a:pt x="4481503" y="846515"/>
                  <a:pt x="4485815" y="842204"/>
                </a:cubicBezTo>
                <a:cubicBezTo>
                  <a:pt x="4490127" y="837892"/>
                  <a:pt x="4499674" y="830193"/>
                  <a:pt x="4514457" y="819106"/>
                </a:cubicBezTo>
                <a:cubicBezTo>
                  <a:pt x="4546486" y="792004"/>
                  <a:pt x="4566812" y="771678"/>
                  <a:pt x="4575436" y="758127"/>
                </a:cubicBezTo>
                <a:cubicBezTo>
                  <a:pt x="4579131" y="754431"/>
                  <a:pt x="4583443" y="748887"/>
                  <a:pt x="4588371" y="741496"/>
                </a:cubicBezTo>
                <a:cubicBezTo>
                  <a:pt x="4595762" y="727945"/>
                  <a:pt x="4595762" y="721170"/>
                  <a:pt x="4588371" y="721170"/>
                </a:cubicBezTo>
                <a:cubicBezTo>
                  <a:pt x="4580979" y="721170"/>
                  <a:pt x="4567428" y="724249"/>
                  <a:pt x="4547718" y="730409"/>
                </a:cubicBezTo>
                <a:cubicBezTo>
                  <a:pt x="4541558" y="732873"/>
                  <a:pt x="4535399" y="735953"/>
                  <a:pt x="4529239" y="739648"/>
                </a:cubicBezTo>
                <a:cubicBezTo>
                  <a:pt x="4503369" y="749503"/>
                  <a:pt x="4479963" y="760591"/>
                  <a:pt x="4459021" y="772909"/>
                </a:cubicBezTo>
                <a:cubicBezTo>
                  <a:pt x="4436847" y="786460"/>
                  <a:pt x="4409745" y="801859"/>
                  <a:pt x="4377716" y="819106"/>
                </a:cubicBezTo>
                <a:cubicBezTo>
                  <a:pt x="4366629" y="825265"/>
                  <a:pt x="4357389" y="830809"/>
                  <a:pt x="4349998" y="835736"/>
                </a:cubicBezTo>
                <a:cubicBezTo>
                  <a:pt x="4340143" y="841896"/>
                  <a:pt x="4324128" y="850519"/>
                  <a:pt x="4301954" y="861606"/>
                </a:cubicBezTo>
                <a:cubicBezTo>
                  <a:pt x="4281012" y="873925"/>
                  <a:pt x="4266845" y="881933"/>
                  <a:pt x="4259453" y="885628"/>
                </a:cubicBezTo>
                <a:cubicBezTo>
                  <a:pt x="4233583" y="900411"/>
                  <a:pt x="4202786" y="907803"/>
                  <a:pt x="4167061" y="907803"/>
                </a:cubicBezTo>
                <a:cubicBezTo>
                  <a:pt x="4155974" y="907803"/>
                  <a:pt x="4143655" y="902875"/>
                  <a:pt x="4130104" y="893020"/>
                </a:cubicBezTo>
                <a:cubicBezTo>
                  <a:pt x="4105466" y="877005"/>
                  <a:pt x="4088219" y="859758"/>
                  <a:pt x="4078364" y="841280"/>
                </a:cubicBezTo>
                <a:cubicBezTo>
                  <a:pt x="4070973" y="827729"/>
                  <a:pt x="4070973" y="820954"/>
                  <a:pt x="4078364" y="820954"/>
                </a:cubicBezTo>
                <a:cubicBezTo>
                  <a:pt x="4082060" y="820954"/>
                  <a:pt x="4085755" y="819722"/>
                  <a:pt x="4089451" y="817258"/>
                </a:cubicBezTo>
                <a:cubicBezTo>
                  <a:pt x="4109162" y="803707"/>
                  <a:pt x="4129488" y="791388"/>
                  <a:pt x="4150430" y="780301"/>
                </a:cubicBezTo>
                <a:cubicBezTo>
                  <a:pt x="4159054" y="776605"/>
                  <a:pt x="4157206" y="779685"/>
                  <a:pt x="4144887" y="789540"/>
                </a:cubicBezTo>
                <a:cubicBezTo>
                  <a:pt x="4127640" y="806787"/>
                  <a:pt x="4120865" y="819106"/>
                  <a:pt x="4124560" y="826497"/>
                </a:cubicBezTo>
                <a:cubicBezTo>
                  <a:pt x="4133184" y="828961"/>
                  <a:pt x="4142423" y="828961"/>
                  <a:pt x="4152278" y="826497"/>
                </a:cubicBezTo>
                <a:cubicBezTo>
                  <a:pt x="4155974" y="824033"/>
                  <a:pt x="4163981" y="820954"/>
                  <a:pt x="4176300" y="817258"/>
                </a:cubicBezTo>
                <a:cubicBezTo>
                  <a:pt x="4197242" y="811098"/>
                  <a:pt x="4223728" y="800627"/>
                  <a:pt x="4255758" y="785844"/>
                </a:cubicBezTo>
                <a:cubicBezTo>
                  <a:pt x="4277932" y="775989"/>
                  <a:pt x="4293331" y="769214"/>
                  <a:pt x="4301954" y="765518"/>
                </a:cubicBezTo>
                <a:cubicBezTo>
                  <a:pt x="4303186" y="765518"/>
                  <a:pt x="4306266" y="763670"/>
                  <a:pt x="4311193" y="759974"/>
                </a:cubicBezTo>
                <a:cubicBezTo>
                  <a:pt x="4316121" y="757511"/>
                  <a:pt x="4322896" y="754431"/>
                  <a:pt x="4331519" y="750735"/>
                </a:cubicBezTo>
                <a:cubicBezTo>
                  <a:pt x="4338911" y="747040"/>
                  <a:pt x="4344454" y="744576"/>
                  <a:pt x="4348150" y="743344"/>
                </a:cubicBezTo>
                <a:cubicBezTo>
                  <a:pt x="4367860" y="732257"/>
                  <a:pt x="4391267" y="721170"/>
                  <a:pt x="4418368" y="710083"/>
                </a:cubicBezTo>
                <a:cubicBezTo>
                  <a:pt x="4430687" y="705155"/>
                  <a:pt x="4440543" y="700843"/>
                  <a:pt x="4447934" y="697148"/>
                </a:cubicBezTo>
                <a:cubicBezTo>
                  <a:pt x="4454094" y="693452"/>
                  <a:pt x="4462101" y="689756"/>
                  <a:pt x="4471956" y="686061"/>
                </a:cubicBezTo>
                <a:cubicBezTo>
                  <a:pt x="4483043" y="681133"/>
                  <a:pt x="4495978" y="675589"/>
                  <a:pt x="4510761" y="669430"/>
                </a:cubicBezTo>
                <a:cubicBezTo>
                  <a:pt x="4524312" y="663270"/>
                  <a:pt x="4535399" y="658343"/>
                  <a:pt x="4544022" y="654647"/>
                </a:cubicBezTo>
                <a:cubicBezTo>
                  <a:pt x="4552645" y="650951"/>
                  <a:pt x="4559421" y="647256"/>
                  <a:pt x="4564349" y="643560"/>
                </a:cubicBezTo>
                <a:cubicBezTo>
                  <a:pt x="4569276" y="641096"/>
                  <a:pt x="4572356" y="639864"/>
                  <a:pt x="4573588" y="639864"/>
                </a:cubicBezTo>
                <a:cubicBezTo>
                  <a:pt x="4574820" y="641096"/>
                  <a:pt x="4576668" y="640480"/>
                  <a:pt x="4579131" y="638016"/>
                </a:cubicBezTo>
                <a:cubicBezTo>
                  <a:pt x="4584059" y="635553"/>
                  <a:pt x="4593298" y="630625"/>
                  <a:pt x="4606849" y="623234"/>
                </a:cubicBezTo>
                <a:cubicBezTo>
                  <a:pt x="4653661" y="599828"/>
                  <a:pt x="4686307" y="578885"/>
                  <a:pt x="4704785" y="560407"/>
                </a:cubicBezTo>
                <a:cubicBezTo>
                  <a:pt x="4712177" y="554247"/>
                  <a:pt x="4718952" y="548088"/>
                  <a:pt x="4725112" y="541928"/>
                </a:cubicBezTo>
                <a:cubicBezTo>
                  <a:pt x="4732503" y="538233"/>
                  <a:pt x="4739894" y="536385"/>
                  <a:pt x="4747286" y="536385"/>
                </a:cubicBezTo>
                <a:close/>
                <a:moveTo>
                  <a:pt x="4616088" y="270294"/>
                </a:moveTo>
                <a:cubicBezTo>
                  <a:pt x="4635799" y="273990"/>
                  <a:pt x="4653661" y="280149"/>
                  <a:pt x="4669676" y="288773"/>
                </a:cubicBezTo>
                <a:cubicBezTo>
                  <a:pt x="4674604" y="292468"/>
                  <a:pt x="4682611" y="296780"/>
                  <a:pt x="4693698" y="301708"/>
                </a:cubicBezTo>
                <a:cubicBezTo>
                  <a:pt x="4712177" y="309099"/>
                  <a:pt x="4729423" y="330041"/>
                  <a:pt x="4745438" y="364535"/>
                </a:cubicBezTo>
                <a:cubicBezTo>
                  <a:pt x="4755293" y="381781"/>
                  <a:pt x="4760221" y="396564"/>
                  <a:pt x="4760221" y="408883"/>
                </a:cubicBezTo>
                <a:cubicBezTo>
                  <a:pt x="4760221" y="421202"/>
                  <a:pt x="4756525" y="429209"/>
                  <a:pt x="4749134" y="432905"/>
                </a:cubicBezTo>
                <a:cubicBezTo>
                  <a:pt x="4741742" y="439065"/>
                  <a:pt x="4736815" y="442144"/>
                  <a:pt x="4734351" y="442144"/>
                </a:cubicBezTo>
                <a:cubicBezTo>
                  <a:pt x="4731887" y="442144"/>
                  <a:pt x="4729423" y="442760"/>
                  <a:pt x="4726959" y="443992"/>
                </a:cubicBezTo>
                <a:cubicBezTo>
                  <a:pt x="4725727" y="446456"/>
                  <a:pt x="4719568" y="448920"/>
                  <a:pt x="4708481" y="451384"/>
                </a:cubicBezTo>
                <a:cubicBezTo>
                  <a:pt x="4669060" y="463703"/>
                  <a:pt x="4633335" y="477869"/>
                  <a:pt x="4601306" y="493884"/>
                </a:cubicBezTo>
                <a:cubicBezTo>
                  <a:pt x="4545870" y="523450"/>
                  <a:pt x="4509529" y="543776"/>
                  <a:pt x="4492282" y="554863"/>
                </a:cubicBezTo>
                <a:lnTo>
                  <a:pt x="4471956" y="567798"/>
                </a:lnTo>
                <a:lnTo>
                  <a:pt x="4492282" y="547472"/>
                </a:lnTo>
                <a:cubicBezTo>
                  <a:pt x="4505833" y="532689"/>
                  <a:pt x="4519384" y="514826"/>
                  <a:pt x="4532935" y="493884"/>
                </a:cubicBezTo>
                <a:cubicBezTo>
                  <a:pt x="4550182" y="471710"/>
                  <a:pt x="4559421" y="451384"/>
                  <a:pt x="4560653" y="432905"/>
                </a:cubicBezTo>
                <a:cubicBezTo>
                  <a:pt x="4565580" y="411963"/>
                  <a:pt x="4566196" y="400260"/>
                  <a:pt x="4562501" y="397796"/>
                </a:cubicBezTo>
                <a:cubicBezTo>
                  <a:pt x="4552645" y="386709"/>
                  <a:pt x="4534783" y="375006"/>
                  <a:pt x="4508913" y="362687"/>
                </a:cubicBezTo>
                <a:cubicBezTo>
                  <a:pt x="4487971" y="354063"/>
                  <a:pt x="4462101" y="341128"/>
                  <a:pt x="4431303" y="323882"/>
                </a:cubicBezTo>
                <a:cubicBezTo>
                  <a:pt x="4421448" y="318954"/>
                  <a:pt x="4412825" y="313103"/>
                  <a:pt x="4405433" y="306327"/>
                </a:cubicBezTo>
                <a:cubicBezTo>
                  <a:pt x="4398042" y="299552"/>
                  <a:pt x="4394346" y="294932"/>
                  <a:pt x="4394346" y="292468"/>
                </a:cubicBezTo>
                <a:cubicBezTo>
                  <a:pt x="4394346" y="291237"/>
                  <a:pt x="4398350" y="290313"/>
                  <a:pt x="4406357" y="289697"/>
                </a:cubicBezTo>
                <a:cubicBezTo>
                  <a:pt x="4414365" y="289081"/>
                  <a:pt x="4432535" y="289389"/>
                  <a:pt x="4460869" y="290621"/>
                </a:cubicBezTo>
                <a:cubicBezTo>
                  <a:pt x="4522464" y="293084"/>
                  <a:pt x="4561885" y="288773"/>
                  <a:pt x="4579131" y="277686"/>
                </a:cubicBezTo>
                <a:cubicBezTo>
                  <a:pt x="4595146" y="271526"/>
                  <a:pt x="4607465" y="269062"/>
                  <a:pt x="4616088" y="270294"/>
                </a:cubicBezTo>
                <a:close/>
                <a:moveTo>
                  <a:pt x="3063906" y="225479"/>
                </a:moveTo>
                <a:lnTo>
                  <a:pt x="3082194" y="234623"/>
                </a:lnTo>
                <a:cubicBezTo>
                  <a:pt x="3094386" y="241938"/>
                  <a:pt x="3107798" y="245596"/>
                  <a:pt x="3122428" y="245596"/>
                </a:cubicBezTo>
                <a:cubicBezTo>
                  <a:pt x="3135839" y="245596"/>
                  <a:pt x="3146812" y="244376"/>
                  <a:pt x="3155346" y="241938"/>
                </a:cubicBezTo>
                <a:cubicBezTo>
                  <a:pt x="3176073" y="237061"/>
                  <a:pt x="3198018" y="238280"/>
                  <a:pt x="3221183" y="245596"/>
                </a:cubicBezTo>
                <a:cubicBezTo>
                  <a:pt x="3269951" y="263884"/>
                  <a:pt x="3297993" y="286439"/>
                  <a:pt x="3305308" y="313261"/>
                </a:cubicBezTo>
                <a:cubicBezTo>
                  <a:pt x="3308966" y="321796"/>
                  <a:pt x="3312623" y="329720"/>
                  <a:pt x="3316281" y="337036"/>
                </a:cubicBezTo>
                <a:cubicBezTo>
                  <a:pt x="3324815" y="355324"/>
                  <a:pt x="3327863" y="369345"/>
                  <a:pt x="3325425" y="379098"/>
                </a:cubicBezTo>
                <a:cubicBezTo>
                  <a:pt x="3315671" y="396167"/>
                  <a:pt x="3285801" y="423599"/>
                  <a:pt x="3235814" y="461394"/>
                </a:cubicBezTo>
                <a:cubicBezTo>
                  <a:pt x="3211430" y="479682"/>
                  <a:pt x="3191313" y="496751"/>
                  <a:pt x="3175463" y="512600"/>
                </a:cubicBezTo>
                <a:cubicBezTo>
                  <a:pt x="3169367" y="518696"/>
                  <a:pt x="3165710" y="521745"/>
                  <a:pt x="3164490" y="521745"/>
                </a:cubicBezTo>
                <a:cubicBezTo>
                  <a:pt x="3163271" y="521745"/>
                  <a:pt x="3160223" y="524183"/>
                  <a:pt x="3155346" y="529060"/>
                </a:cubicBezTo>
                <a:cubicBezTo>
                  <a:pt x="3151689" y="535156"/>
                  <a:pt x="3148031" y="538813"/>
                  <a:pt x="3144374" y="540032"/>
                </a:cubicBezTo>
                <a:cubicBezTo>
                  <a:pt x="3141935" y="541252"/>
                  <a:pt x="3134620" y="547348"/>
                  <a:pt x="3122428" y="558320"/>
                </a:cubicBezTo>
                <a:cubicBezTo>
                  <a:pt x="3110236" y="569293"/>
                  <a:pt x="3090119" y="588496"/>
                  <a:pt x="3062078" y="615928"/>
                </a:cubicBezTo>
                <a:cubicBezTo>
                  <a:pt x="3034036" y="643360"/>
                  <a:pt x="2996241" y="680240"/>
                  <a:pt x="2948692" y="726570"/>
                </a:cubicBezTo>
                <a:cubicBezTo>
                  <a:pt x="2867006" y="807037"/>
                  <a:pt x="2817628" y="855805"/>
                  <a:pt x="2800559" y="872874"/>
                </a:cubicBezTo>
                <a:cubicBezTo>
                  <a:pt x="2787148" y="883847"/>
                  <a:pt x="2780138" y="890552"/>
                  <a:pt x="2779528" y="892991"/>
                </a:cubicBezTo>
                <a:cubicBezTo>
                  <a:pt x="2778918" y="895429"/>
                  <a:pt x="2784100" y="892381"/>
                  <a:pt x="2795073" y="883847"/>
                </a:cubicBezTo>
                <a:cubicBezTo>
                  <a:pt x="2827991" y="863120"/>
                  <a:pt x="2860300" y="847271"/>
                  <a:pt x="2891999" y="836298"/>
                </a:cubicBezTo>
                <a:cubicBezTo>
                  <a:pt x="2906630" y="836298"/>
                  <a:pt x="2924308" y="841785"/>
                  <a:pt x="2945034" y="852757"/>
                </a:cubicBezTo>
                <a:cubicBezTo>
                  <a:pt x="2973076" y="873484"/>
                  <a:pt x="2996241" y="899087"/>
                  <a:pt x="3014529" y="929567"/>
                </a:cubicBezTo>
                <a:cubicBezTo>
                  <a:pt x="3031598" y="963704"/>
                  <a:pt x="3041961" y="999061"/>
                  <a:pt x="3045618" y="1035637"/>
                </a:cubicBezTo>
                <a:cubicBezTo>
                  <a:pt x="3046838" y="1079528"/>
                  <a:pt x="3046838" y="1113666"/>
                  <a:pt x="3045618" y="1138050"/>
                </a:cubicBezTo>
                <a:cubicBezTo>
                  <a:pt x="3044399" y="1147804"/>
                  <a:pt x="3043180" y="1159996"/>
                  <a:pt x="3041961" y="1174626"/>
                </a:cubicBezTo>
                <a:cubicBezTo>
                  <a:pt x="3040742" y="1190476"/>
                  <a:pt x="3038913" y="1209983"/>
                  <a:pt x="3036474" y="1233148"/>
                </a:cubicBezTo>
                <a:cubicBezTo>
                  <a:pt x="3031598" y="1270943"/>
                  <a:pt x="3028550" y="1308129"/>
                  <a:pt x="3027330" y="1344705"/>
                </a:cubicBezTo>
                <a:cubicBezTo>
                  <a:pt x="3026111" y="1367869"/>
                  <a:pt x="3024892" y="1381890"/>
                  <a:pt x="3023673" y="1386767"/>
                </a:cubicBezTo>
                <a:cubicBezTo>
                  <a:pt x="3020015" y="1406274"/>
                  <a:pt x="3020015" y="1425781"/>
                  <a:pt x="3023673" y="1445289"/>
                </a:cubicBezTo>
                <a:cubicBezTo>
                  <a:pt x="3026111" y="1446508"/>
                  <a:pt x="3026111" y="1448337"/>
                  <a:pt x="3023673" y="1450775"/>
                </a:cubicBezTo>
                <a:cubicBezTo>
                  <a:pt x="3020015" y="1464186"/>
                  <a:pt x="3020015" y="1476378"/>
                  <a:pt x="3023673" y="1487351"/>
                </a:cubicBezTo>
                <a:cubicBezTo>
                  <a:pt x="3026111" y="1488570"/>
                  <a:pt x="3028550" y="1487961"/>
                  <a:pt x="3030988" y="1485522"/>
                </a:cubicBezTo>
                <a:cubicBezTo>
                  <a:pt x="3034646" y="1481865"/>
                  <a:pt x="3037084" y="1480036"/>
                  <a:pt x="3038303" y="1480036"/>
                </a:cubicBezTo>
                <a:cubicBezTo>
                  <a:pt x="3039522" y="1480036"/>
                  <a:pt x="3044399" y="1475769"/>
                  <a:pt x="3052934" y="1467234"/>
                </a:cubicBezTo>
                <a:cubicBezTo>
                  <a:pt x="3061468" y="1458700"/>
                  <a:pt x="3072441" y="1448946"/>
                  <a:pt x="3085852" y="1437973"/>
                </a:cubicBezTo>
                <a:cubicBezTo>
                  <a:pt x="3112674" y="1409932"/>
                  <a:pt x="3131572" y="1391034"/>
                  <a:pt x="3142545" y="1381281"/>
                </a:cubicBezTo>
                <a:cubicBezTo>
                  <a:pt x="3151079" y="1372746"/>
                  <a:pt x="3155346" y="1367869"/>
                  <a:pt x="3155346" y="1366650"/>
                </a:cubicBezTo>
                <a:cubicBezTo>
                  <a:pt x="3155346" y="1364212"/>
                  <a:pt x="3157175" y="1361773"/>
                  <a:pt x="3160833" y="1359335"/>
                </a:cubicBezTo>
                <a:cubicBezTo>
                  <a:pt x="3177902" y="1339828"/>
                  <a:pt x="3196190" y="1313005"/>
                  <a:pt x="3215697" y="1278868"/>
                </a:cubicBezTo>
                <a:cubicBezTo>
                  <a:pt x="3223012" y="1266676"/>
                  <a:pt x="3226974" y="1257837"/>
                  <a:pt x="3227584" y="1252350"/>
                </a:cubicBezTo>
                <a:cubicBezTo>
                  <a:pt x="3228194" y="1246864"/>
                  <a:pt x="3225450" y="1244730"/>
                  <a:pt x="3219354" y="1245949"/>
                </a:cubicBezTo>
                <a:cubicBezTo>
                  <a:pt x="3218135" y="1244730"/>
                  <a:pt x="3207162" y="1248388"/>
                  <a:pt x="3186436" y="1256922"/>
                </a:cubicBezTo>
                <a:cubicBezTo>
                  <a:pt x="3164490" y="1266676"/>
                  <a:pt x="3147422" y="1267895"/>
                  <a:pt x="3135230" y="1260580"/>
                </a:cubicBezTo>
                <a:cubicBezTo>
                  <a:pt x="3116942" y="1250826"/>
                  <a:pt x="3104140" y="1238025"/>
                  <a:pt x="3096825" y="1222175"/>
                </a:cubicBezTo>
                <a:cubicBezTo>
                  <a:pt x="3093167" y="1213641"/>
                  <a:pt x="3091338" y="1208764"/>
                  <a:pt x="3091338" y="1207545"/>
                </a:cubicBezTo>
                <a:cubicBezTo>
                  <a:pt x="3091338" y="1203887"/>
                  <a:pt x="3098044" y="1193524"/>
                  <a:pt x="3111455" y="1176455"/>
                </a:cubicBezTo>
                <a:cubicBezTo>
                  <a:pt x="3129743" y="1154509"/>
                  <a:pt x="3151689" y="1126468"/>
                  <a:pt x="3177292" y="1092330"/>
                </a:cubicBezTo>
                <a:cubicBezTo>
                  <a:pt x="3189484" y="1075261"/>
                  <a:pt x="3200762" y="1057888"/>
                  <a:pt x="3211125" y="1040209"/>
                </a:cubicBezTo>
                <a:cubicBezTo>
                  <a:pt x="3221488" y="1022531"/>
                  <a:pt x="3226670" y="1011253"/>
                  <a:pt x="3226670" y="1006377"/>
                </a:cubicBezTo>
                <a:cubicBezTo>
                  <a:pt x="3226670" y="994185"/>
                  <a:pt x="3215087" y="991746"/>
                  <a:pt x="3191922" y="999061"/>
                </a:cubicBezTo>
                <a:cubicBezTo>
                  <a:pt x="3154127" y="1005157"/>
                  <a:pt x="3123038" y="1004548"/>
                  <a:pt x="3098654" y="997232"/>
                </a:cubicBezTo>
                <a:cubicBezTo>
                  <a:pt x="3076708" y="988698"/>
                  <a:pt x="3060858" y="978335"/>
                  <a:pt x="3051105" y="966143"/>
                </a:cubicBezTo>
                <a:cubicBezTo>
                  <a:pt x="3048666" y="963704"/>
                  <a:pt x="3048362" y="962180"/>
                  <a:pt x="3050190" y="961571"/>
                </a:cubicBezTo>
                <a:cubicBezTo>
                  <a:pt x="3052019" y="960961"/>
                  <a:pt x="3058420" y="960047"/>
                  <a:pt x="3069393" y="958828"/>
                </a:cubicBezTo>
                <a:cubicBezTo>
                  <a:pt x="3097434" y="956389"/>
                  <a:pt x="3124257" y="948464"/>
                  <a:pt x="3149860" y="935053"/>
                </a:cubicBezTo>
                <a:cubicBezTo>
                  <a:pt x="3157175" y="931396"/>
                  <a:pt x="3161442" y="929567"/>
                  <a:pt x="3162662" y="929567"/>
                </a:cubicBezTo>
                <a:cubicBezTo>
                  <a:pt x="3171196" y="927128"/>
                  <a:pt x="3181559" y="921642"/>
                  <a:pt x="3193751" y="913108"/>
                </a:cubicBezTo>
                <a:cubicBezTo>
                  <a:pt x="3199847" y="908231"/>
                  <a:pt x="3203505" y="905792"/>
                  <a:pt x="3204724" y="905792"/>
                </a:cubicBezTo>
                <a:cubicBezTo>
                  <a:pt x="3205943" y="905792"/>
                  <a:pt x="3210210" y="903354"/>
                  <a:pt x="3217526" y="898477"/>
                </a:cubicBezTo>
                <a:cubicBezTo>
                  <a:pt x="3223622" y="894820"/>
                  <a:pt x="3227279" y="892991"/>
                  <a:pt x="3228498" y="892991"/>
                </a:cubicBezTo>
                <a:cubicBezTo>
                  <a:pt x="3230937" y="892991"/>
                  <a:pt x="3237642" y="888114"/>
                  <a:pt x="3248615" y="878360"/>
                </a:cubicBezTo>
                <a:cubicBezTo>
                  <a:pt x="3259588" y="868607"/>
                  <a:pt x="3271780" y="857024"/>
                  <a:pt x="3285191" y="843613"/>
                </a:cubicBezTo>
                <a:cubicBezTo>
                  <a:pt x="3299822" y="828983"/>
                  <a:pt x="3309270" y="819839"/>
                  <a:pt x="3313538" y="816181"/>
                </a:cubicBezTo>
                <a:cubicBezTo>
                  <a:pt x="3317805" y="812524"/>
                  <a:pt x="3322377" y="811305"/>
                  <a:pt x="3327254" y="812524"/>
                </a:cubicBezTo>
                <a:cubicBezTo>
                  <a:pt x="3335788" y="813743"/>
                  <a:pt x="3344322" y="816791"/>
                  <a:pt x="3352857" y="821668"/>
                </a:cubicBezTo>
                <a:cubicBezTo>
                  <a:pt x="3360172" y="825325"/>
                  <a:pt x="3363830" y="827154"/>
                  <a:pt x="3363830" y="827154"/>
                </a:cubicBezTo>
                <a:cubicBezTo>
                  <a:pt x="3365049" y="827154"/>
                  <a:pt x="3368706" y="828373"/>
                  <a:pt x="3374802" y="830812"/>
                </a:cubicBezTo>
                <a:cubicBezTo>
                  <a:pt x="3390652" y="839346"/>
                  <a:pt x="3400406" y="850928"/>
                  <a:pt x="3404063" y="865559"/>
                </a:cubicBezTo>
                <a:cubicBezTo>
                  <a:pt x="3406502" y="872874"/>
                  <a:pt x="3408940" y="878970"/>
                  <a:pt x="3411378" y="883847"/>
                </a:cubicBezTo>
                <a:cubicBezTo>
                  <a:pt x="3413817" y="888724"/>
                  <a:pt x="3415036" y="894820"/>
                  <a:pt x="3415036" y="902135"/>
                </a:cubicBezTo>
                <a:cubicBezTo>
                  <a:pt x="3421132" y="911888"/>
                  <a:pt x="3405283" y="930176"/>
                  <a:pt x="3367487" y="956999"/>
                </a:cubicBezTo>
                <a:cubicBezTo>
                  <a:pt x="3360172" y="963095"/>
                  <a:pt x="3354076" y="967972"/>
                  <a:pt x="3349199" y="971629"/>
                </a:cubicBezTo>
                <a:cubicBezTo>
                  <a:pt x="3341884" y="976506"/>
                  <a:pt x="3338226" y="978944"/>
                  <a:pt x="3338226" y="978944"/>
                </a:cubicBezTo>
                <a:cubicBezTo>
                  <a:pt x="3337007" y="978944"/>
                  <a:pt x="3327254" y="986260"/>
                  <a:pt x="3308966" y="1000890"/>
                </a:cubicBezTo>
                <a:cubicBezTo>
                  <a:pt x="3273609" y="1031370"/>
                  <a:pt x="3243738" y="1061240"/>
                  <a:pt x="3219354" y="1090501"/>
                </a:cubicBezTo>
                <a:cubicBezTo>
                  <a:pt x="3213258" y="1097816"/>
                  <a:pt x="3207162" y="1105741"/>
                  <a:pt x="3201066" y="1114276"/>
                </a:cubicBezTo>
                <a:cubicBezTo>
                  <a:pt x="3193751" y="1124029"/>
                  <a:pt x="3187655" y="1133783"/>
                  <a:pt x="3182778" y="1143537"/>
                </a:cubicBezTo>
                <a:cubicBezTo>
                  <a:pt x="3177902" y="1154509"/>
                  <a:pt x="3177292" y="1160605"/>
                  <a:pt x="3180950" y="1161825"/>
                </a:cubicBezTo>
                <a:cubicBezTo>
                  <a:pt x="3182169" y="1165482"/>
                  <a:pt x="3187655" y="1164263"/>
                  <a:pt x="3197409" y="1158167"/>
                </a:cubicBezTo>
                <a:cubicBezTo>
                  <a:pt x="3221793" y="1143537"/>
                  <a:pt x="3252273" y="1118543"/>
                  <a:pt x="3288849" y="1083186"/>
                </a:cubicBezTo>
                <a:cubicBezTo>
                  <a:pt x="3302260" y="1070994"/>
                  <a:pt x="3310794" y="1063679"/>
                  <a:pt x="3314452" y="1061240"/>
                </a:cubicBezTo>
                <a:cubicBezTo>
                  <a:pt x="3318110" y="1058802"/>
                  <a:pt x="3322377" y="1058193"/>
                  <a:pt x="3327254" y="1059412"/>
                </a:cubicBezTo>
                <a:cubicBezTo>
                  <a:pt x="3335788" y="1060631"/>
                  <a:pt x="3343103" y="1063069"/>
                  <a:pt x="3349199" y="1066727"/>
                </a:cubicBezTo>
                <a:cubicBezTo>
                  <a:pt x="3356514" y="1070385"/>
                  <a:pt x="3363830" y="1072823"/>
                  <a:pt x="3371145" y="1074042"/>
                </a:cubicBezTo>
                <a:cubicBezTo>
                  <a:pt x="3386994" y="1080138"/>
                  <a:pt x="3397358" y="1091720"/>
                  <a:pt x="3402234" y="1108789"/>
                </a:cubicBezTo>
                <a:cubicBezTo>
                  <a:pt x="3403454" y="1114885"/>
                  <a:pt x="3404673" y="1119153"/>
                  <a:pt x="3405892" y="1121591"/>
                </a:cubicBezTo>
                <a:cubicBezTo>
                  <a:pt x="3408330" y="1124029"/>
                  <a:pt x="3410159" y="1128906"/>
                  <a:pt x="3411378" y="1136221"/>
                </a:cubicBezTo>
                <a:cubicBezTo>
                  <a:pt x="3418694" y="1150852"/>
                  <a:pt x="3410769" y="1167311"/>
                  <a:pt x="3387604" y="1185599"/>
                </a:cubicBezTo>
                <a:cubicBezTo>
                  <a:pt x="3372974" y="1196572"/>
                  <a:pt x="3360172" y="1206935"/>
                  <a:pt x="3349199" y="1216689"/>
                </a:cubicBezTo>
                <a:cubicBezTo>
                  <a:pt x="3339446" y="1226442"/>
                  <a:pt x="3329692" y="1234367"/>
                  <a:pt x="3319938" y="1240463"/>
                </a:cubicBezTo>
                <a:cubicBezTo>
                  <a:pt x="3312623" y="1246559"/>
                  <a:pt x="3306527" y="1251436"/>
                  <a:pt x="3301650" y="1255093"/>
                </a:cubicBezTo>
                <a:cubicBezTo>
                  <a:pt x="3299212" y="1257532"/>
                  <a:pt x="3294945" y="1261799"/>
                  <a:pt x="3288849" y="1267895"/>
                </a:cubicBezTo>
                <a:cubicBezTo>
                  <a:pt x="3276657" y="1277649"/>
                  <a:pt x="3261112" y="1291365"/>
                  <a:pt x="3242214" y="1309043"/>
                </a:cubicBezTo>
                <a:cubicBezTo>
                  <a:pt x="3223317" y="1326721"/>
                  <a:pt x="3204419" y="1345009"/>
                  <a:pt x="3185522" y="1363907"/>
                </a:cubicBezTo>
                <a:cubicBezTo>
                  <a:pt x="3166624" y="1382805"/>
                  <a:pt x="3150470" y="1399264"/>
                  <a:pt x="3137058" y="1413285"/>
                </a:cubicBezTo>
                <a:cubicBezTo>
                  <a:pt x="3123647" y="1427305"/>
                  <a:pt x="3116942" y="1434925"/>
                  <a:pt x="3116942" y="1436145"/>
                </a:cubicBezTo>
                <a:cubicBezTo>
                  <a:pt x="3116942" y="1438583"/>
                  <a:pt x="3115113" y="1441021"/>
                  <a:pt x="3111455" y="1443460"/>
                </a:cubicBezTo>
                <a:cubicBezTo>
                  <a:pt x="3109017" y="1445898"/>
                  <a:pt x="3107798" y="1448337"/>
                  <a:pt x="3107798" y="1450775"/>
                </a:cubicBezTo>
                <a:cubicBezTo>
                  <a:pt x="3107798" y="1451994"/>
                  <a:pt x="3110236" y="1450775"/>
                  <a:pt x="3115113" y="1447117"/>
                </a:cubicBezTo>
                <a:cubicBezTo>
                  <a:pt x="3119990" y="1443460"/>
                  <a:pt x="3123647" y="1441631"/>
                  <a:pt x="3126086" y="1441631"/>
                </a:cubicBezTo>
                <a:cubicBezTo>
                  <a:pt x="3128524" y="1441631"/>
                  <a:pt x="3132791" y="1439802"/>
                  <a:pt x="3138887" y="1436145"/>
                </a:cubicBezTo>
                <a:cubicBezTo>
                  <a:pt x="3146202" y="1432487"/>
                  <a:pt x="3163271" y="1423953"/>
                  <a:pt x="3190094" y="1410541"/>
                </a:cubicBezTo>
                <a:cubicBezTo>
                  <a:pt x="3224231" y="1394692"/>
                  <a:pt x="3265074" y="1379452"/>
                  <a:pt x="3312623" y="1364821"/>
                </a:cubicBezTo>
                <a:cubicBezTo>
                  <a:pt x="3330911" y="1359945"/>
                  <a:pt x="3342494" y="1356287"/>
                  <a:pt x="3347370" y="1353849"/>
                </a:cubicBezTo>
                <a:cubicBezTo>
                  <a:pt x="3349809" y="1353849"/>
                  <a:pt x="3352247" y="1353849"/>
                  <a:pt x="3354686" y="1353849"/>
                </a:cubicBezTo>
                <a:cubicBezTo>
                  <a:pt x="3357124" y="1353849"/>
                  <a:pt x="3360172" y="1352629"/>
                  <a:pt x="3363830" y="1350191"/>
                </a:cubicBezTo>
                <a:cubicBezTo>
                  <a:pt x="3366268" y="1348972"/>
                  <a:pt x="3367487" y="1348972"/>
                  <a:pt x="3367487" y="1350191"/>
                </a:cubicBezTo>
                <a:cubicBezTo>
                  <a:pt x="3367487" y="1350191"/>
                  <a:pt x="3368706" y="1349581"/>
                  <a:pt x="3371145" y="1348362"/>
                </a:cubicBezTo>
                <a:cubicBezTo>
                  <a:pt x="3372364" y="1347143"/>
                  <a:pt x="3380594" y="1345314"/>
                  <a:pt x="3395834" y="1342876"/>
                </a:cubicBezTo>
                <a:cubicBezTo>
                  <a:pt x="3411074" y="1340437"/>
                  <a:pt x="3433934" y="1337999"/>
                  <a:pt x="3464414" y="1335561"/>
                </a:cubicBezTo>
                <a:cubicBezTo>
                  <a:pt x="3492455" y="1331903"/>
                  <a:pt x="3518668" y="1328245"/>
                  <a:pt x="3543052" y="1324588"/>
                </a:cubicBezTo>
                <a:cubicBezTo>
                  <a:pt x="3568656" y="1320930"/>
                  <a:pt x="3582676" y="1319101"/>
                  <a:pt x="3585115" y="1319101"/>
                </a:cubicBezTo>
                <a:cubicBezTo>
                  <a:pt x="3587553" y="1319101"/>
                  <a:pt x="3588772" y="1312396"/>
                  <a:pt x="3588772" y="1298985"/>
                </a:cubicBezTo>
                <a:cubicBezTo>
                  <a:pt x="3588772" y="1285573"/>
                  <a:pt x="3588772" y="1254484"/>
                  <a:pt x="3588772" y="1205716"/>
                </a:cubicBezTo>
                <a:cubicBezTo>
                  <a:pt x="3586334" y="1135002"/>
                  <a:pt x="3585115" y="1092330"/>
                  <a:pt x="3585115" y="1077700"/>
                </a:cubicBezTo>
                <a:cubicBezTo>
                  <a:pt x="3583896" y="1065508"/>
                  <a:pt x="3582676" y="1034418"/>
                  <a:pt x="3581457" y="984431"/>
                </a:cubicBezTo>
                <a:cubicBezTo>
                  <a:pt x="3580238" y="929567"/>
                  <a:pt x="3579324" y="892686"/>
                  <a:pt x="3578714" y="873789"/>
                </a:cubicBezTo>
                <a:cubicBezTo>
                  <a:pt x="3578104" y="854891"/>
                  <a:pt x="3577190" y="841785"/>
                  <a:pt x="3575971" y="834469"/>
                </a:cubicBezTo>
                <a:cubicBezTo>
                  <a:pt x="3575971" y="822277"/>
                  <a:pt x="3575361" y="803380"/>
                  <a:pt x="3574142" y="777776"/>
                </a:cubicBezTo>
                <a:cubicBezTo>
                  <a:pt x="3572923" y="754612"/>
                  <a:pt x="3571704" y="741200"/>
                  <a:pt x="3570484" y="737543"/>
                </a:cubicBezTo>
                <a:cubicBezTo>
                  <a:pt x="3570484" y="735104"/>
                  <a:pt x="3569875" y="727789"/>
                  <a:pt x="3568656" y="715597"/>
                </a:cubicBezTo>
                <a:cubicBezTo>
                  <a:pt x="3567436" y="703405"/>
                  <a:pt x="3564998" y="690604"/>
                  <a:pt x="3561340" y="677193"/>
                </a:cubicBezTo>
                <a:cubicBezTo>
                  <a:pt x="3558902" y="663781"/>
                  <a:pt x="3556464" y="649151"/>
                  <a:pt x="3554025" y="633301"/>
                </a:cubicBezTo>
                <a:cubicBezTo>
                  <a:pt x="3549148" y="606479"/>
                  <a:pt x="3540614" y="591239"/>
                  <a:pt x="3528422" y="587581"/>
                </a:cubicBezTo>
                <a:cubicBezTo>
                  <a:pt x="3495503" y="582704"/>
                  <a:pt x="3453441" y="583314"/>
                  <a:pt x="3402234" y="589410"/>
                </a:cubicBezTo>
                <a:cubicBezTo>
                  <a:pt x="3387604" y="593068"/>
                  <a:pt x="3377241" y="595506"/>
                  <a:pt x="3371145" y="596725"/>
                </a:cubicBezTo>
                <a:cubicBezTo>
                  <a:pt x="3366268" y="596725"/>
                  <a:pt x="3363220" y="597945"/>
                  <a:pt x="3362001" y="600383"/>
                </a:cubicBezTo>
                <a:cubicBezTo>
                  <a:pt x="3360782" y="601602"/>
                  <a:pt x="3358953" y="602212"/>
                  <a:pt x="3356514" y="602212"/>
                </a:cubicBezTo>
                <a:cubicBezTo>
                  <a:pt x="3355295" y="602212"/>
                  <a:pt x="3350418" y="604041"/>
                  <a:pt x="3341884" y="607698"/>
                </a:cubicBezTo>
                <a:cubicBezTo>
                  <a:pt x="3335788" y="610136"/>
                  <a:pt x="3332130" y="611965"/>
                  <a:pt x="3330911" y="613185"/>
                </a:cubicBezTo>
                <a:cubicBezTo>
                  <a:pt x="3324815" y="614404"/>
                  <a:pt x="3310185" y="620500"/>
                  <a:pt x="3287020" y="631472"/>
                </a:cubicBezTo>
                <a:cubicBezTo>
                  <a:pt x="3277266" y="636349"/>
                  <a:pt x="3269342" y="640616"/>
                  <a:pt x="3263246" y="644274"/>
                </a:cubicBezTo>
                <a:cubicBezTo>
                  <a:pt x="3255930" y="647932"/>
                  <a:pt x="3249834" y="650980"/>
                  <a:pt x="3244958" y="653418"/>
                </a:cubicBezTo>
                <a:cubicBezTo>
                  <a:pt x="3219354" y="666829"/>
                  <a:pt x="3191313" y="685117"/>
                  <a:pt x="3160833" y="708282"/>
                </a:cubicBezTo>
                <a:cubicBezTo>
                  <a:pt x="3149860" y="716816"/>
                  <a:pt x="3140716" y="723522"/>
                  <a:pt x="3133401" y="728399"/>
                </a:cubicBezTo>
                <a:cubicBezTo>
                  <a:pt x="3105359" y="751564"/>
                  <a:pt x="3082804" y="774119"/>
                  <a:pt x="3065735" y="796064"/>
                </a:cubicBezTo>
                <a:cubicBezTo>
                  <a:pt x="3059639" y="804599"/>
                  <a:pt x="3054153" y="814352"/>
                  <a:pt x="3049276" y="825325"/>
                </a:cubicBezTo>
                <a:lnTo>
                  <a:pt x="3043790" y="839956"/>
                </a:lnTo>
                <a:lnTo>
                  <a:pt x="3045618" y="823497"/>
                </a:lnTo>
                <a:cubicBezTo>
                  <a:pt x="3046838" y="806428"/>
                  <a:pt x="3052934" y="786311"/>
                  <a:pt x="3063906" y="763146"/>
                </a:cubicBezTo>
                <a:cubicBezTo>
                  <a:pt x="3071222" y="744858"/>
                  <a:pt x="3084023" y="726570"/>
                  <a:pt x="3102311" y="708282"/>
                </a:cubicBezTo>
                <a:cubicBezTo>
                  <a:pt x="3113284" y="696090"/>
                  <a:pt x="3118770" y="689384"/>
                  <a:pt x="3118770" y="688165"/>
                </a:cubicBezTo>
                <a:cubicBezTo>
                  <a:pt x="3118770" y="686946"/>
                  <a:pt x="3120599" y="685117"/>
                  <a:pt x="3124257" y="682679"/>
                </a:cubicBezTo>
                <a:cubicBezTo>
                  <a:pt x="3129134" y="680240"/>
                  <a:pt x="3138278" y="672925"/>
                  <a:pt x="3151689" y="660733"/>
                </a:cubicBezTo>
                <a:cubicBezTo>
                  <a:pt x="3166319" y="647322"/>
                  <a:pt x="3177292" y="638178"/>
                  <a:pt x="3184607" y="633301"/>
                </a:cubicBezTo>
                <a:cubicBezTo>
                  <a:pt x="3190703" y="628424"/>
                  <a:pt x="3197409" y="622938"/>
                  <a:pt x="3204724" y="616842"/>
                </a:cubicBezTo>
                <a:cubicBezTo>
                  <a:pt x="3226670" y="597335"/>
                  <a:pt x="3248006" y="581485"/>
                  <a:pt x="3268732" y="569293"/>
                </a:cubicBezTo>
                <a:cubicBezTo>
                  <a:pt x="3274828" y="566855"/>
                  <a:pt x="3281534" y="563197"/>
                  <a:pt x="3288849" y="558320"/>
                </a:cubicBezTo>
                <a:cubicBezTo>
                  <a:pt x="3293726" y="553444"/>
                  <a:pt x="3304394" y="547043"/>
                  <a:pt x="3320853" y="539118"/>
                </a:cubicBezTo>
                <a:cubicBezTo>
                  <a:pt x="3337312" y="531193"/>
                  <a:pt x="3346761" y="527231"/>
                  <a:pt x="3349199" y="527231"/>
                </a:cubicBezTo>
                <a:cubicBezTo>
                  <a:pt x="3349199" y="527231"/>
                  <a:pt x="3354076" y="523573"/>
                  <a:pt x="3363830" y="516258"/>
                </a:cubicBezTo>
                <a:cubicBezTo>
                  <a:pt x="3373583" y="510162"/>
                  <a:pt x="3379679" y="507114"/>
                  <a:pt x="3382118" y="507114"/>
                </a:cubicBezTo>
                <a:cubicBezTo>
                  <a:pt x="3383337" y="507114"/>
                  <a:pt x="3388214" y="505285"/>
                  <a:pt x="3396748" y="501628"/>
                </a:cubicBezTo>
                <a:cubicBezTo>
                  <a:pt x="3404063" y="497970"/>
                  <a:pt x="3411378" y="494922"/>
                  <a:pt x="3418694" y="492484"/>
                </a:cubicBezTo>
                <a:cubicBezTo>
                  <a:pt x="3426009" y="490045"/>
                  <a:pt x="3432714" y="487607"/>
                  <a:pt x="3438810" y="485168"/>
                </a:cubicBezTo>
                <a:cubicBezTo>
                  <a:pt x="3444906" y="482730"/>
                  <a:pt x="3449174" y="481511"/>
                  <a:pt x="3451612" y="481511"/>
                </a:cubicBezTo>
                <a:cubicBezTo>
                  <a:pt x="3455270" y="481511"/>
                  <a:pt x="3469900" y="476634"/>
                  <a:pt x="3495503" y="466880"/>
                </a:cubicBezTo>
                <a:cubicBezTo>
                  <a:pt x="3529641" y="448593"/>
                  <a:pt x="3566217" y="452250"/>
                  <a:pt x="3605232" y="477853"/>
                </a:cubicBezTo>
                <a:cubicBezTo>
                  <a:pt x="3617424" y="485168"/>
                  <a:pt x="3627787" y="490655"/>
                  <a:pt x="3636321" y="494312"/>
                </a:cubicBezTo>
                <a:cubicBezTo>
                  <a:pt x="3658267" y="507724"/>
                  <a:pt x="3676555" y="527231"/>
                  <a:pt x="3691185" y="552834"/>
                </a:cubicBezTo>
                <a:cubicBezTo>
                  <a:pt x="3697281" y="566245"/>
                  <a:pt x="3702158" y="575999"/>
                  <a:pt x="3705816" y="582095"/>
                </a:cubicBezTo>
                <a:cubicBezTo>
                  <a:pt x="3713131" y="594287"/>
                  <a:pt x="3718008" y="609527"/>
                  <a:pt x="3720446" y="627815"/>
                </a:cubicBezTo>
                <a:cubicBezTo>
                  <a:pt x="3721665" y="637568"/>
                  <a:pt x="3719836" y="644884"/>
                  <a:pt x="3714960" y="649760"/>
                </a:cubicBezTo>
                <a:cubicBezTo>
                  <a:pt x="3701548" y="661952"/>
                  <a:pt x="3697281" y="680240"/>
                  <a:pt x="3702158" y="704624"/>
                </a:cubicBezTo>
                <a:cubicBezTo>
                  <a:pt x="3703377" y="713159"/>
                  <a:pt x="3704292" y="732361"/>
                  <a:pt x="3704901" y="762232"/>
                </a:cubicBezTo>
                <a:cubicBezTo>
                  <a:pt x="3705511" y="792102"/>
                  <a:pt x="3705816" y="837212"/>
                  <a:pt x="3705816" y="897563"/>
                </a:cubicBezTo>
                <a:cubicBezTo>
                  <a:pt x="3705816" y="957913"/>
                  <a:pt x="3705206" y="1037466"/>
                  <a:pt x="3703987" y="1136221"/>
                </a:cubicBezTo>
                <a:cubicBezTo>
                  <a:pt x="3703987" y="1239853"/>
                  <a:pt x="3704596" y="1322759"/>
                  <a:pt x="3705816" y="1384938"/>
                </a:cubicBezTo>
                <a:cubicBezTo>
                  <a:pt x="3711912" y="1556845"/>
                  <a:pt x="3708254" y="1670841"/>
                  <a:pt x="3694843" y="1726924"/>
                </a:cubicBezTo>
                <a:cubicBezTo>
                  <a:pt x="3691185" y="1746431"/>
                  <a:pt x="3688747" y="1761061"/>
                  <a:pt x="3687528" y="1770815"/>
                </a:cubicBezTo>
                <a:cubicBezTo>
                  <a:pt x="3685089" y="1789103"/>
                  <a:pt x="3677774" y="1805562"/>
                  <a:pt x="3665582" y="1820193"/>
                </a:cubicBezTo>
                <a:cubicBezTo>
                  <a:pt x="3661924" y="1823850"/>
                  <a:pt x="3658876" y="1825679"/>
                  <a:pt x="3656438" y="1825679"/>
                </a:cubicBezTo>
                <a:cubicBezTo>
                  <a:pt x="3654000" y="1825679"/>
                  <a:pt x="3651561" y="1826898"/>
                  <a:pt x="3649123" y="1829337"/>
                </a:cubicBezTo>
                <a:cubicBezTo>
                  <a:pt x="3640588" y="1834213"/>
                  <a:pt x="3624129" y="1830556"/>
                  <a:pt x="3599745" y="1818364"/>
                </a:cubicBezTo>
                <a:cubicBezTo>
                  <a:pt x="3566827" y="1796418"/>
                  <a:pt x="3544881" y="1768377"/>
                  <a:pt x="3533908" y="1734239"/>
                </a:cubicBezTo>
                <a:cubicBezTo>
                  <a:pt x="3533908" y="1725705"/>
                  <a:pt x="3525374" y="1715341"/>
                  <a:pt x="3508305" y="1703149"/>
                </a:cubicBezTo>
                <a:cubicBezTo>
                  <a:pt x="3493674" y="1690957"/>
                  <a:pt x="3485140" y="1684861"/>
                  <a:pt x="3482702" y="1684861"/>
                </a:cubicBezTo>
                <a:cubicBezTo>
                  <a:pt x="3474167" y="1684861"/>
                  <a:pt x="3454050" y="1679375"/>
                  <a:pt x="3422351" y="1668402"/>
                </a:cubicBezTo>
                <a:cubicBezTo>
                  <a:pt x="3394310" y="1653772"/>
                  <a:pt x="3372974" y="1640970"/>
                  <a:pt x="3358343" y="1629997"/>
                </a:cubicBezTo>
                <a:cubicBezTo>
                  <a:pt x="3347370" y="1621463"/>
                  <a:pt x="3340665" y="1617196"/>
                  <a:pt x="3338226" y="1617196"/>
                </a:cubicBezTo>
                <a:cubicBezTo>
                  <a:pt x="3337007" y="1617196"/>
                  <a:pt x="3330302" y="1610490"/>
                  <a:pt x="3318110" y="1597079"/>
                </a:cubicBezTo>
                <a:cubicBezTo>
                  <a:pt x="3291287" y="1566599"/>
                  <a:pt x="3276657" y="1536729"/>
                  <a:pt x="3274218" y="1507468"/>
                </a:cubicBezTo>
                <a:cubicBezTo>
                  <a:pt x="3274218" y="1502591"/>
                  <a:pt x="3276047" y="1505639"/>
                  <a:pt x="3279705" y="1516612"/>
                </a:cubicBezTo>
                <a:cubicBezTo>
                  <a:pt x="3290678" y="1542215"/>
                  <a:pt x="3304698" y="1562941"/>
                  <a:pt x="3321767" y="1578791"/>
                </a:cubicBezTo>
                <a:cubicBezTo>
                  <a:pt x="3347370" y="1597079"/>
                  <a:pt x="3386385" y="1604394"/>
                  <a:pt x="3438810" y="1600737"/>
                </a:cubicBezTo>
                <a:cubicBezTo>
                  <a:pt x="3464414" y="1599517"/>
                  <a:pt x="3483921" y="1597079"/>
                  <a:pt x="3497332" y="1593421"/>
                </a:cubicBezTo>
                <a:cubicBezTo>
                  <a:pt x="3502209" y="1592202"/>
                  <a:pt x="3510134" y="1586106"/>
                  <a:pt x="3521106" y="1575133"/>
                </a:cubicBezTo>
                <a:cubicBezTo>
                  <a:pt x="3532079" y="1564161"/>
                  <a:pt x="3538785" y="1558065"/>
                  <a:pt x="3541223" y="1556845"/>
                </a:cubicBezTo>
                <a:cubicBezTo>
                  <a:pt x="3547319" y="1558065"/>
                  <a:pt x="3555244" y="1550140"/>
                  <a:pt x="3564998" y="1533071"/>
                </a:cubicBezTo>
                <a:cubicBezTo>
                  <a:pt x="3577190" y="1514783"/>
                  <a:pt x="3585115" y="1459309"/>
                  <a:pt x="3588772" y="1366650"/>
                </a:cubicBezTo>
                <a:lnTo>
                  <a:pt x="3588772" y="1333732"/>
                </a:lnTo>
                <a:lnTo>
                  <a:pt x="3555854" y="1350191"/>
                </a:lnTo>
                <a:cubicBezTo>
                  <a:pt x="3535127" y="1362383"/>
                  <a:pt x="3520497" y="1370917"/>
                  <a:pt x="3511962" y="1375794"/>
                </a:cubicBezTo>
                <a:cubicBezTo>
                  <a:pt x="3504647" y="1380671"/>
                  <a:pt x="3499161" y="1384329"/>
                  <a:pt x="3495503" y="1386767"/>
                </a:cubicBezTo>
                <a:cubicBezTo>
                  <a:pt x="3490626" y="1387986"/>
                  <a:pt x="3481482" y="1393473"/>
                  <a:pt x="3468071" y="1403226"/>
                </a:cubicBezTo>
                <a:cubicBezTo>
                  <a:pt x="3448564" y="1414199"/>
                  <a:pt x="3433324" y="1422124"/>
                  <a:pt x="3422351" y="1427001"/>
                </a:cubicBezTo>
                <a:cubicBezTo>
                  <a:pt x="3388214" y="1440412"/>
                  <a:pt x="3366268" y="1450165"/>
                  <a:pt x="3356514" y="1456261"/>
                </a:cubicBezTo>
                <a:cubicBezTo>
                  <a:pt x="3354076" y="1457481"/>
                  <a:pt x="3352857" y="1457481"/>
                  <a:pt x="3352857" y="1456261"/>
                </a:cubicBezTo>
                <a:cubicBezTo>
                  <a:pt x="3352857" y="1455042"/>
                  <a:pt x="3351638" y="1455042"/>
                  <a:pt x="3349199" y="1456261"/>
                </a:cubicBezTo>
                <a:cubicBezTo>
                  <a:pt x="3346761" y="1458700"/>
                  <a:pt x="3340055" y="1461748"/>
                  <a:pt x="3329082" y="1465405"/>
                </a:cubicBezTo>
                <a:cubicBezTo>
                  <a:pt x="3318110" y="1470282"/>
                  <a:pt x="3307746" y="1474549"/>
                  <a:pt x="3297993" y="1478207"/>
                </a:cubicBezTo>
                <a:cubicBezTo>
                  <a:pt x="3287020" y="1483084"/>
                  <a:pt x="3271780" y="1489180"/>
                  <a:pt x="3252273" y="1496495"/>
                </a:cubicBezTo>
                <a:cubicBezTo>
                  <a:pt x="3179121" y="1520879"/>
                  <a:pt x="3128524" y="1538557"/>
                  <a:pt x="3100482" y="1549530"/>
                </a:cubicBezTo>
                <a:cubicBezTo>
                  <a:pt x="3093167" y="1551969"/>
                  <a:pt x="3088290" y="1553188"/>
                  <a:pt x="3085852" y="1553188"/>
                </a:cubicBezTo>
                <a:cubicBezTo>
                  <a:pt x="3082194" y="1553188"/>
                  <a:pt x="3080366" y="1554407"/>
                  <a:pt x="3080366" y="1556845"/>
                </a:cubicBezTo>
                <a:cubicBezTo>
                  <a:pt x="3080366" y="1558065"/>
                  <a:pt x="3078537" y="1558065"/>
                  <a:pt x="3074879" y="1556845"/>
                </a:cubicBezTo>
                <a:cubicBezTo>
                  <a:pt x="3072441" y="1556845"/>
                  <a:pt x="3071222" y="1557455"/>
                  <a:pt x="3071222" y="1558674"/>
                </a:cubicBezTo>
                <a:cubicBezTo>
                  <a:pt x="3071222" y="1561113"/>
                  <a:pt x="3070002" y="1561722"/>
                  <a:pt x="3067564" y="1560503"/>
                </a:cubicBezTo>
                <a:cubicBezTo>
                  <a:pt x="3065126" y="1559284"/>
                  <a:pt x="3063906" y="1559893"/>
                  <a:pt x="3063906" y="1562332"/>
                </a:cubicBezTo>
                <a:cubicBezTo>
                  <a:pt x="3063906" y="1563551"/>
                  <a:pt x="3062687" y="1564161"/>
                  <a:pt x="3060249" y="1564161"/>
                </a:cubicBezTo>
                <a:cubicBezTo>
                  <a:pt x="3059030" y="1562941"/>
                  <a:pt x="3054153" y="1562941"/>
                  <a:pt x="3045618" y="1564161"/>
                </a:cubicBezTo>
                <a:cubicBezTo>
                  <a:pt x="3035865" y="1565380"/>
                  <a:pt x="3029769" y="1565380"/>
                  <a:pt x="3027330" y="1564161"/>
                </a:cubicBezTo>
                <a:cubicBezTo>
                  <a:pt x="3024892" y="1561722"/>
                  <a:pt x="3023368" y="1561722"/>
                  <a:pt x="3022758" y="1564161"/>
                </a:cubicBezTo>
                <a:cubicBezTo>
                  <a:pt x="3022149" y="1566599"/>
                  <a:pt x="3021234" y="1572695"/>
                  <a:pt x="3020015" y="1582449"/>
                </a:cubicBezTo>
                <a:cubicBezTo>
                  <a:pt x="3018796" y="1592202"/>
                  <a:pt x="3016358" y="1600127"/>
                  <a:pt x="3012700" y="1606223"/>
                </a:cubicBezTo>
                <a:cubicBezTo>
                  <a:pt x="3009042" y="1612319"/>
                  <a:pt x="3001727" y="1614148"/>
                  <a:pt x="2990754" y="1611709"/>
                </a:cubicBezTo>
                <a:cubicBezTo>
                  <a:pt x="2968809" y="1606833"/>
                  <a:pt x="2947473" y="1596469"/>
                  <a:pt x="2926746" y="1580620"/>
                </a:cubicBezTo>
                <a:cubicBezTo>
                  <a:pt x="2906020" y="1561113"/>
                  <a:pt x="2888342" y="1536729"/>
                  <a:pt x="2873711" y="1507468"/>
                </a:cubicBezTo>
                <a:cubicBezTo>
                  <a:pt x="2861519" y="1486741"/>
                  <a:pt x="2860300" y="1461138"/>
                  <a:pt x="2870054" y="1430658"/>
                </a:cubicBezTo>
                <a:cubicBezTo>
                  <a:pt x="2874930" y="1409932"/>
                  <a:pt x="2877369" y="1397740"/>
                  <a:pt x="2877369" y="1394082"/>
                </a:cubicBezTo>
                <a:cubicBezTo>
                  <a:pt x="2877369" y="1391644"/>
                  <a:pt x="2877978" y="1389205"/>
                  <a:pt x="2879198" y="1386767"/>
                </a:cubicBezTo>
                <a:cubicBezTo>
                  <a:pt x="2880417" y="1384329"/>
                  <a:pt x="2881636" y="1381281"/>
                  <a:pt x="2882855" y="1377623"/>
                </a:cubicBezTo>
                <a:cubicBezTo>
                  <a:pt x="2882855" y="1373965"/>
                  <a:pt x="2883465" y="1369698"/>
                  <a:pt x="2884684" y="1364821"/>
                </a:cubicBezTo>
                <a:cubicBezTo>
                  <a:pt x="2884684" y="1359945"/>
                  <a:pt x="2885294" y="1352020"/>
                  <a:pt x="2886513" y="1341047"/>
                </a:cubicBezTo>
                <a:cubicBezTo>
                  <a:pt x="2887732" y="1330074"/>
                  <a:pt x="2889561" y="1322759"/>
                  <a:pt x="2891999" y="1319101"/>
                </a:cubicBezTo>
                <a:cubicBezTo>
                  <a:pt x="2895657" y="1305690"/>
                  <a:pt x="2899314" y="1276429"/>
                  <a:pt x="2902972" y="1231319"/>
                </a:cubicBezTo>
                <a:cubicBezTo>
                  <a:pt x="2904191" y="1210593"/>
                  <a:pt x="2906020" y="1191085"/>
                  <a:pt x="2908458" y="1172797"/>
                </a:cubicBezTo>
                <a:cubicBezTo>
                  <a:pt x="2909678" y="1155729"/>
                  <a:pt x="2910897" y="1138050"/>
                  <a:pt x="2912116" y="1119762"/>
                </a:cubicBezTo>
                <a:cubicBezTo>
                  <a:pt x="2914554" y="1083186"/>
                  <a:pt x="2916993" y="1063069"/>
                  <a:pt x="2919431" y="1059412"/>
                </a:cubicBezTo>
                <a:cubicBezTo>
                  <a:pt x="2921870" y="1056973"/>
                  <a:pt x="2921870" y="1055144"/>
                  <a:pt x="2919431" y="1053925"/>
                </a:cubicBezTo>
                <a:cubicBezTo>
                  <a:pt x="2918212" y="1052706"/>
                  <a:pt x="2918212" y="1049658"/>
                  <a:pt x="2919431" y="1044781"/>
                </a:cubicBezTo>
                <a:cubicBezTo>
                  <a:pt x="2921870" y="1035028"/>
                  <a:pt x="2923089" y="1010644"/>
                  <a:pt x="2923089" y="971629"/>
                </a:cubicBezTo>
                <a:lnTo>
                  <a:pt x="2923089" y="907621"/>
                </a:lnTo>
                <a:lnTo>
                  <a:pt x="2915774" y="896648"/>
                </a:lnTo>
                <a:cubicBezTo>
                  <a:pt x="2910897" y="890552"/>
                  <a:pt x="2904801" y="886285"/>
                  <a:pt x="2897486" y="883847"/>
                </a:cubicBezTo>
                <a:cubicBezTo>
                  <a:pt x="2873102" y="878970"/>
                  <a:pt x="2843231" y="880799"/>
                  <a:pt x="2807874" y="889333"/>
                </a:cubicBezTo>
                <a:cubicBezTo>
                  <a:pt x="2792025" y="894210"/>
                  <a:pt x="2782881" y="896648"/>
                  <a:pt x="2780442" y="896648"/>
                </a:cubicBezTo>
                <a:cubicBezTo>
                  <a:pt x="2775566" y="896648"/>
                  <a:pt x="2758497" y="911279"/>
                  <a:pt x="2729236" y="940540"/>
                </a:cubicBezTo>
                <a:cubicBezTo>
                  <a:pt x="2717044" y="952732"/>
                  <a:pt x="2707595" y="961876"/>
                  <a:pt x="2700890" y="967972"/>
                </a:cubicBezTo>
                <a:lnTo>
                  <a:pt x="2693025" y="973215"/>
                </a:lnTo>
                <a:lnTo>
                  <a:pt x="2696098" y="975732"/>
                </a:lnTo>
                <a:cubicBezTo>
                  <a:pt x="2709967" y="988534"/>
                  <a:pt x="2720635" y="1003469"/>
                  <a:pt x="2728102" y="1020537"/>
                </a:cubicBezTo>
                <a:cubicBezTo>
                  <a:pt x="2740904" y="1046141"/>
                  <a:pt x="2745171" y="1062143"/>
                  <a:pt x="2740904" y="1068544"/>
                </a:cubicBezTo>
                <a:cubicBezTo>
                  <a:pt x="2738770" y="1079211"/>
                  <a:pt x="2727569" y="1082412"/>
                  <a:pt x="2707300" y="1078145"/>
                </a:cubicBezTo>
                <a:cubicBezTo>
                  <a:pt x="2695565" y="1077078"/>
                  <a:pt x="2688631" y="1076011"/>
                  <a:pt x="2686497" y="1074944"/>
                </a:cubicBezTo>
                <a:cubicBezTo>
                  <a:pt x="2684364" y="1073877"/>
                  <a:pt x="2674229" y="1071210"/>
                  <a:pt x="2656093" y="1066943"/>
                </a:cubicBezTo>
                <a:cubicBezTo>
                  <a:pt x="2633691" y="1059476"/>
                  <a:pt x="2586218" y="1055742"/>
                  <a:pt x="2513676" y="1055742"/>
                </a:cubicBezTo>
                <a:cubicBezTo>
                  <a:pt x="2463536" y="1055742"/>
                  <a:pt x="2428332" y="1057875"/>
                  <a:pt x="2408062" y="1062143"/>
                </a:cubicBezTo>
                <a:cubicBezTo>
                  <a:pt x="2403795" y="1063209"/>
                  <a:pt x="2394727" y="1064810"/>
                  <a:pt x="2380859" y="1066943"/>
                </a:cubicBezTo>
                <a:cubicBezTo>
                  <a:pt x="2368057" y="1068010"/>
                  <a:pt x="2357923" y="1069077"/>
                  <a:pt x="2350455" y="1070144"/>
                </a:cubicBezTo>
                <a:cubicBezTo>
                  <a:pt x="2322718" y="1074411"/>
                  <a:pt x="2266178" y="1086146"/>
                  <a:pt x="2180834" y="1105348"/>
                </a:cubicBezTo>
                <a:cubicBezTo>
                  <a:pt x="2170166" y="1105348"/>
                  <a:pt x="2164832" y="1110682"/>
                  <a:pt x="2164832" y="1121350"/>
                </a:cubicBezTo>
                <a:cubicBezTo>
                  <a:pt x="2162698" y="1128818"/>
                  <a:pt x="2161098" y="1134152"/>
                  <a:pt x="2160031" y="1137352"/>
                </a:cubicBezTo>
                <a:cubicBezTo>
                  <a:pt x="2158965" y="1138419"/>
                  <a:pt x="2158431" y="1139486"/>
                  <a:pt x="2158431" y="1140553"/>
                </a:cubicBezTo>
                <a:cubicBezTo>
                  <a:pt x="2158431" y="1142686"/>
                  <a:pt x="2156298" y="1148554"/>
                  <a:pt x="2152030" y="1158155"/>
                </a:cubicBezTo>
                <a:cubicBezTo>
                  <a:pt x="2145630" y="1168823"/>
                  <a:pt x="2142963" y="1174157"/>
                  <a:pt x="2144029" y="1174157"/>
                </a:cubicBezTo>
                <a:cubicBezTo>
                  <a:pt x="2145096" y="1174157"/>
                  <a:pt x="2143496" y="1176824"/>
                  <a:pt x="2139229" y="1182158"/>
                </a:cubicBezTo>
                <a:cubicBezTo>
                  <a:pt x="2134962" y="1188559"/>
                  <a:pt x="2132828" y="1192292"/>
                  <a:pt x="2132828" y="1193359"/>
                </a:cubicBezTo>
                <a:cubicBezTo>
                  <a:pt x="2132828" y="1195493"/>
                  <a:pt x="2127494" y="1203494"/>
                  <a:pt x="2116826" y="1217362"/>
                </a:cubicBezTo>
                <a:cubicBezTo>
                  <a:pt x="2106158" y="1231231"/>
                  <a:pt x="2097090" y="1241365"/>
                  <a:pt x="2089623" y="1247766"/>
                </a:cubicBezTo>
                <a:cubicBezTo>
                  <a:pt x="2084289" y="1252033"/>
                  <a:pt x="2076821" y="1258167"/>
                  <a:pt x="2067220" y="1266168"/>
                </a:cubicBezTo>
                <a:cubicBezTo>
                  <a:pt x="2057619" y="1274169"/>
                  <a:pt x="2038950" y="1288838"/>
                  <a:pt x="2011213" y="1310174"/>
                </a:cubicBezTo>
                <a:cubicBezTo>
                  <a:pt x="1997344" y="1320842"/>
                  <a:pt x="1988810" y="1327243"/>
                  <a:pt x="1985610" y="1329376"/>
                </a:cubicBezTo>
                <a:cubicBezTo>
                  <a:pt x="1984543" y="1331510"/>
                  <a:pt x="1983476" y="1332577"/>
                  <a:pt x="1982409" y="1332577"/>
                </a:cubicBezTo>
                <a:cubicBezTo>
                  <a:pt x="1981342" y="1332577"/>
                  <a:pt x="1982943" y="1328309"/>
                  <a:pt x="1987210" y="1319775"/>
                </a:cubicBezTo>
                <a:cubicBezTo>
                  <a:pt x="1992544" y="1314441"/>
                  <a:pt x="1998945" y="1297372"/>
                  <a:pt x="2006412" y="1268569"/>
                </a:cubicBezTo>
                <a:cubicBezTo>
                  <a:pt x="2012813" y="1242965"/>
                  <a:pt x="2018147" y="1211495"/>
                  <a:pt x="2022414" y="1174157"/>
                </a:cubicBezTo>
                <a:cubicBezTo>
                  <a:pt x="2023481" y="1166689"/>
                  <a:pt x="2024548" y="1160822"/>
                  <a:pt x="2025615" y="1156555"/>
                </a:cubicBezTo>
                <a:cubicBezTo>
                  <a:pt x="2026681" y="1153354"/>
                  <a:pt x="2025615" y="1152021"/>
                  <a:pt x="2022414" y="1152554"/>
                </a:cubicBezTo>
                <a:cubicBezTo>
                  <a:pt x="2019214" y="1153087"/>
                  <a:pt x="2010146" y="1156021"/>
                  <a:pt x="1995211" y="1161355"/>
                </a:cubicBezTo>
                <a:cubicBezTo>
                  <a:pt x="1964274" y="1172023"/>
                  <a:pt x="1938137" y="1181624"/>
                  <a:pt x="1916801" y="1190159"/>
                </a:cubicBezTo>
                <a:cubicBezTo>
                  <a:pt x="1911467" y="1193359"/>
                  <a:pt x="1908267" y="1194959"/>
                  <a:pt x="1907200" y="1194959"/>
                </a:cubicBezTo>
                <a:cubicBezTo>
                  <a:pt x="1905066" y="1194959"/>
                  <a:pt x="1899732" y="1196826"/>
                  <a:pt x="1891198" y="1200560"/>
                </a:cubicBezTo>
                <a:cubicBezTo>
                  <a:pt x="1882663" y="1204294"/>
                  <a:pt x="1869862" y="1209895"/>
                  <a:pt x="1852793" y="1217362"/>
                </a:cubicBezTo>
                <a:cubicBezTo>
                  <a:pt x="1836791" y="1225897"/>
                  <a:pt x="1826123" y="1230697"/>
                  <a:pt x="1820789" y="1231764"/>
                </a:cubicBezTo>
                <a:cubicBezTo>
                  <a:pt x="1804787" y="1238165"/>
                  <a:pt x="1782384" y="1249366"/>
                  <a:pt x="1753581" y="1265368"/>
                </a:cubicBezTo>
                <a:cubicBezTo>
                  <a:pt x="1743979" y="1270702"/>
                  <a:pt x="1731711" y="1277636"/>
                  <a:pt x="1716776" y="1286171"/>
                </a:cubicBezTo>
                <a:cubicBezTo>
                  <a:pt x="1700774" y="1294705"/>
                  <a:pt x="1690639" y="1300039"/>
                  <a:pt x="1686372" y="1302173"/>
                </a:cubicBezTo>
                <a:cubicBezTo>
                  <a:pt x="1682105" y="1303240"/>
                  <a:pt x="1679972" y="1304306"/>
                  <a:pt x="1679972" y="1305373"/>
                </a:cubicBezTo>
                <a:cubicBezTo>
                  <a:pt x="1679972" y="1306440"/>
                  <a:pt x="1674637" y="1309107"/>
                  <a:pt x="1663970" y="1313374"/>
                </a:cubicBezTo>
                <a:cubicBezTo>
                  <a:pt x="1662903" y="1313374"/>
                  <a:pt x="1660236" y="1314441"/>
                  <a:pt x="1655969" y="1316575"/>
                </a:cubicBezTo>
                <a:cubicBezTo>
                  <a:pt x="1650634" y="1319775"/>
                  <a:pt x="1644767" y="1323509"/>
                  <a:pt x="1638366" y="1327776"/>
                </a:cubicBezTo>
                <a:cubicBezTo>
                  <a:pt x="1621297" y="1337377"/>
                  <a:pt x="1612230" y="1342711"/>
                  <a:pt x="1611163" y="1343778"/>
                </a:cubicBezTo>
                <a:cubicBezTo>
                  <a:pt x="1588760" y="1354446"/>
                  <a:pt x="1564224" y="1359780"/>
                  <a:pt x="1537554" y="1359780"/>
                </a:cubicBezTo>
                <a:cubicBezTo>
                  <a:pt x="1518351" y="1359780"/>
                  <a:pt x="1497549" y="1351779"/>
                  <a:pt x="1475146" y="1335777"/>
                </a:cubicBezTo>
                <a:cubicBezTo>
                  <a:pt x="1462344" y="1327243"/>
                  <a:pt x="1454877" y="1322975"/>
                  <a:pt x="1452743" y="1322975"/>
                </a:cubicBezTo>
                <a:cubicBezTo>
                  <a:pt x="1450609" y="1322975"/>
                  <a:pt x="1441008" y="1311774"/>
                  <a:pt x="1423939" y="1289371"/>
                </a:cubicBezTo>
                <a:cubicBezTo>
                  <a:pt x="1423939" y="1288304"/>
                  <a:pt x="1419939" y="1282170"/>
                  <a:pt x="1411938" y="1270969"/>
                </a:cubicBezTo>
                <a:cubicBezTo>
                  <a:pt x="1403937" y="1259767"/>
                  <a:pt x="1397803" y="1251500"/>
                  <a:pt x="1393536" y="1246166"/>
                </a:cubicBezTo>
                <a:cubicBezTo>
                  <a:pt x="1389269" y="1241899"/>
                  <a:pt x="1387135" y="1239232"/>
                  <a:pt x="1387135" y="1238165"/>
                </a:cubicBezTo>
                <a:cubicBezTo>
                  <a:pt x="1388202" y="1237098"/>
                  <a:pt x="1393536" y="1239232"/>
                  <a:pt x="1403137" y="1244566"/>
                </a:cubicBezTo>
                <a:cubicBezTo>
                  <a:pt x="1417005" y="1252033"/>
                  <a:pt x="1435141" y="1253633"/>
                  <a:pt x="1457544" y="1249366"/>
                </a:cubicBezTo>
                <a:cubicBezTo>
                  <a:pt x="1474612" y="1246166"/>
                  <a:pt x="1487948" y="1242965"/>
                  <a:pt x="1497549" y="1239765"/>
                </a:cubicBezTo>
                <a:cubicBezTo>
                  <a:pt x="1499682" y="1237631"/>
                  <a:pt x="1507150" y="1235498"/>
                  <a:pt x="1519951" y="1233364"/>
                </a:cubicBezTo>
                <a:cubicBezTo>
                  <a:pt x="1545555" y="1228030"/>
                  <a:pt x="1562623" y="1223763"/>
                  <a:pt x="1571158" y="1220563"/>
                </a:cubicBezTo>
                <a:cubicBezTo>
                  <a:pt x="1573291" y="1219496"/>
                  <a:pt x="1575958" y="1218962"/>
                  <a:pt x="1579159" y="1218962"/>
                </a:cubicBezTo>
                <a:cubicBezTo>
                  <a:pt x="1582359" y="1218962"/>
                  <a:pt x="1592227" y="1216829"/>
                  <a:pt x="1608763" y="1212562"/>
                </a:cubicBezTo>
                <a:cubicBezTo>
                  <a:pt x="1625298" y="1208294"/>
                  <a:pt x="1647434" y="1202427"/>
                  <a:pt x="1675171" y="1194959"/>
                </a:cubicBezTo>
                <a:cubicBezTo>
                  <a:pt x="1694373" y="1189625"/>
                  <a:pt x="1708242" y="1185892"/>
                  <a:pt x="1716776" y="1183758"/>
                </a:cubicBezTo>
                <a:cubicBezTo>
                  <a:pt x="1726377" y="1181624"/>
                  <a:pt x="1743446" y="1176824"/>
                  <a:pt x="1767983" y="1169356"/>
                </a:cubicBezTo>
                <a:cubicBezTo>
                  <a:pt x="1792519" y="1161889"/>
                  <a:pt x="1808521" y="1157088"/>
                  <a:pt x="1815989" y="1154954"/>
                </a:cubicBezTo>
                <a:cubicBezTo>
                  <a:pt x="1822389" y="1152821"/>
                  <a:pt x="1826656" y="1150687"/>
                  <a:pt x="1828790" y="1148554"/>
                </a:cubicBezTo>
                <a:cubicBezTo>
                  <a:pt x="1830924" y="1147487"/>
                  <a:pt x="1831990" y="1147487"/>
                  <a:pt x="1831990" y="1148554"/>
                </a:cubicBezTo>
                <a:cubicBezTo>
                  <a:pt x="1831990" y="1149620"/>
                  <a:pt x="1833591" y="1149087"/>
                  <a:pt x="1836791" y="1146953"/>
                </a:cubicBezTo>
                <a:cubicBezTo>
                  <a:pt x="1838925" y="1144820"/>
                  <a:pt x="1839991" y="1144286"/>
                  <a:pt x="1839991" y="1145353"/>
                </a:cubicBezTo>
                <a:cubicBezTo>
                  <a:pt x="1839991" y="1146420"/>
                  <a:pt x="1841592" y="1145887"/>
                  <a:pt x="1844792" y="1143753"/>
                </a:cubicBezTo>
                <a:cubicBezTo>
                  <a:pt x="1847993" y="1142686"/>
                  <a:pt x="1855993" y="1140019"/>
                  <a:pt x="1868795" y="1135752"/>
                </a:cubicBezTo>
                <a:cubicBezTo>
                  <a:pt x="1881597" y="1131485"/>
                  <a:pt x="1901866" y="1124551"/>
                  <a:pt x="1929603" y="1114949"/>
                </a:cubicBezTo>
                <a:cubicBezTo>
                  <a:pt x="1966941" y="1104281"/>
                  <a:pt x="1992811" y="1096814"/>
                  <a:pt x="2007212" y="1092546"/>
                </a:cubicBezTo>
                <a:cubicBezTo>
                  <a:pt x="2021614" y="1088279"/>
                  <a:pt x="2029348" y="1086146"/>
                  <a:pt x="2030415" y="1086146"/>
                </a:cubicBezTo>
                <a:cubicBezTo>
                  <a:pt x="2035749" y="1086146"/>
                  <a:pt x="2038416" y="1076544"/>
                  <a:pt x="2038416" y="1057342"/>
                </a:cubicBezTo>
                <a:cubicBezTo>
                  <a:pt x="2038416" y="1043474"/>
                  <a:pt x="2038950" y="1034406"/>
                  <a:pt x="2040016" y="1030139"/>
                </a:cubicBezTo>
                <a:cubicBezTo>
                  <a:pt x="2041083" y="1025871"/>
                  <a:pt x="2040817" y="1023738"/>
                  <a:pt x="2039216" y="1023738"/>
                </a:cubicBezTo>
                <a:cubicBezTo>
                  <a:pt x="2037616" y="1023738"/>
                  <a:pt x="2035216" y="1025338"/>
                  <a:pt x="2032015" y="1028538"/>
                </a:cubicBezTo>
                <a:cubicBezTo>
                  <a:pt x="2027748" y="1034939"/>
                  <a:pt x="2027215" y="1034939"/>
                  <a:pt x="2030415" y="1028538"/>
                </a:cubicBezTo>
                <a:cubicBezTo>
                  <a:pt x="2031482" y="1025338"/>
                  <a:pt x="2033616" y="1021604"/>
                  <a:pt x="2036816" y="1017337"/>
                </a:cubicBezTo>
                <a:cubicBezTo>
                  <a:pt x="2041083" y="1008803"/>
                  <a:pt x="2041617" y="995468"/>
                  <a:pt x="2038416" y="977332"/>
                </a:cubicBezTo>
                <a:cubicBezTo>
                  <a:pt x="2037349" y="974132"/>
                  <a:pt x="2037349" y="972532"/>
                  <a:pt x="2038416" y="972532"/>
                </a:cubicBezTo>
                <a:cubicBezTo>
                  <a:pt x="2040550" y="972532"/>
                  <a:pt x="2040016" y="970398"/>
                  <a:pt x="2036816" y="966131"/>
                </a:cubicBezTo>
                <a:cubicBezTo>
                  <a:pt x="2033616" y="957596"/>
                  <a:pt x="2019214" y="950129"/>
                  <a:pt x="1993611" y="943728"/>
                </a:cubicBezTo>
                <a:cubicBezTo>
                  <a:pt x="1978675" y="940528"/>
                  <a:pt x="1971741" y="936794"/>
                  <a:pt x="1972808" y="932527"/>
                </a:cubicBezTo>
                <a:cubicBezTo>
                  <a:pt x="1971741" y="928259"/>
                  <a:pt x="1974408" y="925059"/>
                  <a:pt x="1980809" y="922925"/>
                </a:cubicBezTo>
                <a:cubicBezTo>
                  <a:pt x="1987210" y="920792"/>
                  <a:pt x="1990410" y="919192"/>
                  <a:pt x="1990410" y="918125"/>
                </a:cubicBezTo>
                <a:cubicBezTo>
                  <a:pt x="1990410" y="917058"/>
                  <a:pt x="1991477" y="916525"/>
                  <a:pt x="1993611" y="916525"/>
                </a:cubicBezTo>
                <a:cubicBezTo>
                  <a:pt x="1995744" y="916525"/>
                  <a:pt x="2000011" y="914391"/>
                  <a:pt x="2006412" y="910124"/>
                </a:cubicBezTo>
                <a:lnTo>
                  <a:pt x="2016013" y="905323"/>
                </a:lnTo>
                <a:lnTo>
                  <a:pt x="2006412" y="903723"/>
                </a:lnTo>
                <a:cubicBezTo>
                  <a:pt x="1984009" y="895188"/>
                  <a:pt x="1964807" y="881853"/>
                  <a:pt x="1948805" y="863718"/>
                </a:cubicBezTo>
                <a:cubicBezTo>
                  <a:pt x="1943471" y="846649"/>
                  <a:pt x="1931203" y="845582"/>
                  <a:pt x="1912000" y="860517"/>
                </a:cubicBezTo>
                <a:cubicBezTo>
                  <a:pt x="1879996" y="879720"/>
                  <a:pt x="1859194" y="890388"/>
                  <a:pt x="1849593" y="892522"/>
                </a:cubicBezTo>
                <a:cubicBezTo>
                  <a:pt x="1848526" y="893588"/>
                  <a:pt x="1846926" y="894122"/>
                  <a:pt x="1844792" y="894122"/>
                </a:cubicBezTo>
                <a:cubicBezTo>
                  <a:pt x="1843725" y="894122"/>
                  <a:pt x="1841058" y="894122"/>
                  <a:pt x="1836791" y="894122"/>
                </a:cubicBezTo>
                <a:cubicBezTo>
                  <a:pt x="1832524" y="894122"/>
                  <a:pt x="1829857" y="894655"/>
                  <a:pt x="1828790" y="895722"/>
                </a:cubicBezTo>
                <a:cubicBezTo>
                  <a:pt x="1822389" y="898922"/>
                  <a:pt x="1814922" y="899456"/>
                  <a:pt x="1806387" y="897322"/>
                </a:cubicBezTo>
                <a:cubicBezTo>
                  <a:pt x="1805320" y="896255"/>
                  <a:pt x="1804254" y="895722"/>
                  <a:pt x="1803187" y="895722"/>
                </a:cubicBezTo>
                <a:cubicBezTo>
                  <a:pt x="1785051" y="889321"/>
                  <a:pt x="1760515" y="872786"/>
                  <a:pt x="1729578" y="846116"/>
                </a:cubicBezTo>
                <a:cubicBezTo>
                  <a:pt x="1716776" y="835448"/>
                  <a:pt x="1709842" y="830114"/>
                  <a:pt x="1708775" y="830114"/>
                </a:cubicBezTo>
                <a:cubicBezTo>
                  <a:pt x="1707708" y="830114"/>
                  <a:pt x="1700241" y="825313"/>
                  <a:pt x="1686372" y="815712"/>
                </a:cubicBezTo>
                <a:cubicBezTo>
                  <a:pt x="1672504" y="806111"/>
                  <a:pt x="1662903" y="800777"/>
                  <a:pt x="1657569" y="799710"/>
                </a:cubicBezTo>
                <a:cubicBezTo>
                  <a:pt x="1646901" y="796509"/>
                  <a:pt x="1643700" y="792242"/>
                  <a:pt x="1647967" y="786908"/>
                </a:cubicBezTo>
                <a:cubicBezTo>
                  <a:pt x="1650101" y="784775"/>
                  <a:pt x="1653035" y="783708"/>
                  <a:pt x="1656769" y="783708"/>
                </a:cubicBezTo>
                <a:cubicBezTo>
                  <a:pt x="1660502" y="783708"/>
                  <a:pt x="1667703" y="784775"/>
                  <a:pt x="1678371" y="786908"/>
                </a:cubicBezTo>
                <a:cubicBezTo>
                  <a:pt x="1696507" y="790109"/>
                  <a:pt x="1711442" y="793309"/>
                  <a:pt x="1723177" y="796509"/>
                </a:cubicBezTo>
                <a:cubicBezTo>
                  <a:pt x="1733845" y="800777"/>
                  <a:pt x="1752514" y="800243"/>
                  <a:pt x="1779184" y="794909"/>
                </a:cubicBezTo>
                <a:cubicBezTo>
                  <a:pt x="1829324" y="787442"/>
                  <a:pt x="1861328" y="780507"/>
                  <a:pt x="1875196" y="774107"/>
                </a:cubicBezTo>
                <a:cubicBezTo>
                  <a:pt x="1876263" y="771973"/>
                  <a:pt x="1877863" y="771440"/>
                  <a:pt x="1879996" y="772507"/>
                </a:cubicBezTo>
                <a:cubicBezTo>
                  <a:pt x="1883197" y="772507"/>
                  <a:pt x="1886397" y="771973"/>
                  <a:pt x="1889598" y="770906"/>
                </a:cubicBezTo>
                <a:cubicBezTo>
                  <a:pt x="1893865" y="767706"/>
                  <a:pt x="1900266" y="765039"/>
                  <a:pt x="1908800" y="762905"/>
                </a:cubicBezTo>
                <a:lnTo>
                  <a:pt x="1921602" y="761305"/>
                </a:lnTo>
                <a:lnTo>
                  <a:pt x="1920001" y="738902"/>
                </a:lnTo>
                <a:cubicBezTo>
                  <a:pt x="1917868" y="698364"/>
                  <a:pt x="1914667" y="662093"/>
                  <a:pt x="1910400" y="630089"/>
                </a:cubicBezTo>
                <a:cubicBezTo>
                  <a:pt x="1905066" y="585283"/>
                  <a:pt x="1899732" y="555413"/>
                  <a:pt x="1894398" y="540478"/>
                </a:cubicBezTo>
                <a:cubicBezTo>
                  <a:pt x="1889064" y="511674"/>
                  <a:pt x="1881063" y="496205"/>
                  <a:pt x="1870395" y="494072"/>
                </a:cubicBezTo>
                <a:cubicBezTo>
                  <a:pt x="1840525" y="479136"/>
                  <a:pt x="1817055" y="470602"/>
                  <a:pt x="1799987" y="468468"/>
                </a:cubicBezTo>
                <a:cubicBezTo>
                  <a:pt x="1793586" y="468468"/>
                  <a:pt x="1789852" y="467935"/>
                  <a:pt x="1788785" y="466868"/>
                </a:cubicBezTo>
                <a:cubicBezTo>
                  <a:pt x="1787718" y="464735"/>
                  <a:pt x="1793319" y="461001"/>
                  <a:pt x="1805587" y="455667"/>
                </a:cubicBezTo>
                <a:cubicBezTo>
                  <a:pt x="1817855" y="450333"/>
                  <a:pt x="1827723" y="447666"/>
                  <a:pt x="1835191" y="447666"/>
                </a:cubicBezTo>
                <a:cubicBezTo>
                  <a:pt x="1839458" y="447666"/>
                  <a:pt x="1844792" y="446599"/>
                  <a:pt x="1851193" y="444465"/>
                </a:cubicBezTo>
                <a:cubicBezTo>
                  <a:pt x="1863994" y="432731"/>
                  <a:pt x="1886397" y="435398"/>
                  <a:pt x="1918401" y="452466"/>
                </a:cubicBezTo>
                <a:cubicBezTo>
                  <a:pt x="1939737" y="461001"/>
                  <a:pt x="1960540" y="481803"/>
                  <a:pt x="1980809" y="514874"/>
                </a:cubicBezTo>
                <a:cubicBezTo>
                  <a:pt x="2006412" y="549012"/>
                  <a:pt x="2020281" y="586883"/>
                  <a:pt x="2022414" y="628488"/>
                </a:cubicBezTo>
                <a:cubicBezTo>
                  <a:pt x="2023481" y="646624"/>
                  <a:pt x="2024815" y="657292"/>
                  <a:pt x="2026415" y="660492"/>
                </a:cubicBezTo>
                <a:cubicBezTo>
                  <a:pt x="2028015" y="663693"/>
                  <a:pt x="2030949" y="663693"/>
                  <a:pt x="2035216" y="660492"/>
                </a:cubicBezTo>
                <a:cubicBezTo>
                  <a:pt x="2039483" y="656225"/>
                  <a:pt x="2044284" y="650891"/>
                  <a:pt x="2049618" y="644490"/>
                </a:cubicBezTo>
                <a:cubicBezTo>
                  <a:pt x="2053885" y="639157"/>
                  <a:pt x="2056018" y="637023"/>
                  <a:pt x="2056018" y="638090"/>
                </a:cubicBezTo>
                <a:cubicBezTo>
                  <a:pt x="2056018" y="639157"/>
                  <a:pt x="2054418" y="643957"/>
                  <a:pt x="2051218" y="652491"/>
                </a:cubicBezTo>
                <a:cubicBezTo>
                  <a:pt x="2042683" y="683429"/>
                  <a:pt x="2037349" y="706898"/>
                  <a:pt x="2035216" y="722900"/>
                </a:cubicBezTo>
                <a:cubicBezTo>
                  <a:pt x="2050151" y="718633"/>
                  <a:pt x="2083222" y="706898"/>
                  <a:pt x="2134428" y="687696"/>
                </a:cubicBezTo>
                <a:lnTo>
                  <a:pt x="2150430" y="681295"/>
                </a:lnTo>
                <a:lnTo>
                  <a:pt x="2160031" y="655692"/>
                </a:lnTo>
                <a:cubicBezTo>
                  <a:pt x="2165365" y="639690"/>
                  <a:pt x="2168566" y="630622"/>
                  <a:pt x="2169633" y="628488"/>
                </a:cubicBezTo>
                <a:cubicBezTo>
                  <a:pt x="2176033" y="605019"/>
                  <a:pt x="2185101" y="580482"/>
                  <a:pt x="2196836" y="554879"/>
                </a:cubicBezTo>
                <a:cubicBezTo>
                  <a:pt x="2198970" y="552746"/>
                  <a:pt x="2199503" y="551679"/>
                  <a:pt x="2198436" y="551679"/>
                </a:cubicBezTo>
                <a:cubicBezTo>
                  <a:pt x="2197369" y="551679"/>
                  <a:pt x="2198436" y="547945"/>
                  <a:pt x="2201637" y="540478"/>
                </a:cubicBezTo>
                <a:cubicBezTo>
                  <a:pt x="2205904" y="534077"/>
                  <a:pt x="2209638" y="528209"/>
                  <a:pt x="2212838" y="522875"/>
                </a:cubicBezTo>
                <a:cubicBezTo>
                  <a:pt x="2239508" y="473802"/>
                  <a:pt x="2259777" y="428997"/>
                  <a:pt x="2273646" y="388458"/>
                </a:cubicBezTo>
                <a:lnTo>
                  <a:pt x="2276846" y="370856"/>
                </a:lnTo>
                <a:lnTo>
                  <a:pt x="2272045" y="366056"/>
                </a:lnTo>
                <a:cubicBezTo>
                  <a:pt x="2257110" y="355388"/>
                  <a:pt x="2236308" y="358588"/>
                  <a:pt x="2209638" y="375657"/>
                </a:cubicBezTo>
                <a:cubicBezTo>
                  <a:pt x="2202170" y="379924"/>
                  <a:pt x="2199236" y="380724"/>
                  <a:pt x="2200837" y="378057"/>
                </a:cubicBezTo>
                <a:cubicBezTo>
                  <a:pt x="2202437" y="375390"/>
                  <a:pt x="2208037" y="369256"/>
                  <a:pt x="2217639" y="359655"/>
                </a:cubicBezTo>
                <a:cubicBezTo>
                  <a:pt x="2238975" y="342586"/>
                  <a:pt x="2261377" y="329251"/>
                  <a:pt x="2284847" y="319650"/>
                </a:cubicBezTo>
                <a:cubicBezTo>
                  <a:pt x="2289914" y="318583"/>
                  <a:pt x="2295582" y="318450"/>
                  <a:pt x="2301849" y="319250"/>
                </a:cubicBezTo>
                <a:cubicBezTo>
                  <a:pt x="2320652" y="321650"/>
                  <a:pt x="2344854" y="332452"/>
                  <a:pt x="2374458" y="351654"/>
                </a:cubicBezTo>
                <a:cubicBezTo>
                  <a:pt x="2401128" y="367656"/>
                  <a:pt x="2418197" y="387392"/>
                  <a:pt x="2425665" y="410861"/>
                </a:cubicBezTo>
                <a:cubicBezTo>
                  <a:pt x="2442734" y="449266"/>
                  <a:pt x="2437933" y="468468"/>
                  <a:pt x="2411263" y="468468"/>
                </a:cubicBezTo>
                <a:cubicBezTo>
                  <a:pt x="2401662" y="469535"/>
                  <a:pt x="2394727" y="471669"/>
                  <a:pt x="2390460" y="474869"/>
                </a:cubicBezTo>
                <a:cubicBezTo>
                  <a:pt x="2371258" y="494072"/>
                  <a:pt x="2349388" y="519675"/>
                  <a:pt x="2324852" y="551679"/>
                </a:cubicBezTo>
                <a:cubicBezTo>
                  <a:pt x="2310984" y="573015"/>
                  <a:pt x="2298715" y="594884"/>
                  <a:pt x="2288047" y="617287"/>
                </a:cubicBezTo>
                <a:lnTo>
                  <a:pt x="2283247" y="630089"/>
                </a:lnTo>
                <a:lnTo>
                  <a:pt x="2310450" y="620487"/>
                </a:lnTo>
                <a:cubicBezTo>
                  <a:pt x="2327519" y="614087"/>
                  <a:pt x="2340321" y="609286"/>
                  <a:pt x="2348855" y="606086"/>
                </a:cubicBezTo>
                <a:cubicBezTo>
                  <a:pt x="2355256" y="603952"/>
                  <a:pt x="2358456" y="601818"/>
                  <a:pt x="2358456" y="599685"/>
                </a:cubicBezTo>
                <a:cubicBezTo>
                  <a:pt x="2358456" y="595418"/>
                  <a:pt x="2350455" y="589550"/>
                  <a:pt x="2334453" y="582083"/>
                </a:cubicBezTo>
                <a:cubicBezTo>
                  <a:pt x="2324852" y="577815"/>
                  <a:pt x="2320851" y="575149"/>
                  <a:pt x="2322452" y="574082"/>
                </a:cubicBezTo>
                <a:cubicBezTo>
                  <a:pt x="2324052" y="573015"/>
                  <a:pt x="2331253" y="571948"/>
                  <a:pt x="2344054" y="570881"/>
                </a:cubicBezTo>
                <a:cubicBezTo>
                  <a:pt x="2360056" y="569814"/>
                  <a:pt x="2373391" y="567681"/>
                  <a:pt x="2384059" y="564480"/>
                </a:cubicBezTo>
                <a:cubicBezTo>
                  <a:pt x="2404329" y="557013"/>
                  <a:pt x="2424598" y="557546"/>
                  <a:pt x="2444867" y="566081"/>
                </a:cubicBezTo>
                <a:cubicBezTo>
                  <a:pt x="2455535" y="570348"/>
                  <a:pt x="2464069" y="574615"/>
                  <a:pt x="2470470" y="578882"/>
                </a:cubicBezTo>
                <a:cubicBezTo>
                  <a:pt x="2477938" y="583150"/>
                  <a:pt x="2485939" y="587417"/>
                  <a:pt x="2494473" y="591684"/>
                </a:cubicBezTo>
                <a:cubicBezTo>
                  <a:pt x="2509408" y="601285"/>
                  <a:pt x="2519010" y="613553"/>
                  <a:pt x="2523277" y="628488"/>
                </a:cubicBezTo>
                <a:cubicBezTo>
                  <a:pt x="2524344" y="633822"/>
                  <a:pt x="2526477" y="640757"/>
                  <a:pt x="2529678" y="649291"/>
                </a:cubicBezTo>
                <a:cubicBezTo>
                  <a:pt x="2532878" y="658892"/>
                  <a:pt x="2533411" y="666360"/>
                  <a:pt x="2531278" y="671694"/>
                </a:cubicBezTo>
                <a:cubicBezTo>
                  <a:pt x="2531278" y="683429"/>
                  <a:pt x="2512609" y="685029"/>
                  <a:pt x="2475271" y="676495"/>
                </a:cubicBezTo>
                <a:cubicBezTo>
                  <a:pt x="2462469" y="675428"/>
                  <a:pt x="2439533" y="674894"/>
                  <a:pt x="2406462" y="674894"/>
                </a:cubicBezTo>
                <a:cubicBezTo>
                  <a:pt x="2358456" y="673827"/>
                  <a:pt x="2313651" y="679161"/>
                  <a:pt x="2272045" y="690896"/>
                </a:cubicBezTo>
                <a:cubicBezTo>
                  <a:pt x="2252843" y="695163"/>
                  <a:pt x="2243775" y="700497"/>
                  <a:pt x="2244842" y="706898"/>
                </a:cubicBezTo>
                <a:cubicBezTo>
                  <a:pt x="2227773" y="743170"/>
                  <a:pt x="2210171" y="777840"/>
                  <a:pt x="2192035" y="810911"/>
                </a:cubicBezTo>
                <a:cubicBezTo>
                  <a:pt x="2174967" y="839715"/>
                  <a:pt x="2157364" y="866385"/>
                  <a:pt x="2139229" y="890921"/>
                </a:cubicBezTo>
                <a:cubicBezTo>
                  <a:pt x="2124294" y="906923"/>
                  <a:pt x="2122693" y="916525"/>
                  <a:pt x="2134428" y="919725"/>
                </a:cubicBezTo>
                <a:cubicBezTo>
                  <a:pt x="2145096" y="921859"/>
                  <a:pt x="2159498" y="942128"/>
                  <a:pt x="2177634" y="980532"/>
                </a:cubicBezTo>
                <a:cubicBezTo>
                  <a:pt x="2187235" y="996534"/>
                  <a:pt x="2190969" y="1009336"/>
                  <a:pt x="2188835" y="1018937"/>
                </a:cubicBezTo>
                <a:cubicBezTo>
                  <a:pt x="2188835" y="1029605"/>
                  <a:pt x="2188835" y="1036006"/>
                  <a:pt x="2188835" y="1038140"/>
                </a:cubicBezTo>
                <a:cubicBezTo>
                  <a:pt x="2200570" y="1037073"/>
                  <a:pt x="2214438" y="1033339"/>
                  <a:pt x="2230440" y="1026938"/>
                </a:cubicBezTo>
                <a:cubicBezTo>
                  <a:pt x="2233641" y="1026938"/>
                  <a:pt x="2235774" y="1026938"/>
                  <a:pt x="2236841" y="1026938"/>
                </a:cubicBezTo>
                <a:cubicBezTo>
                  <a:pt x="2237908" y="1026938"/>
                  <a:pt x="2240041" y="1025871"/>
                  <a:pt x="2243242" y="1023738"/>
                </a:cubicBezTo>
                <a:cubicBezTo>
                  <a:pt x="2245375" y="1022671"/>
                  <a:pt x="2246442" y="1022671"/>
                  <a:pt x="2246442" y="1023738"/>
                </a:cubicBezTo>
                <a:cubicBezTo>
                  <a:pt x="2246442" y="1024805"/>
                  <a:pt x="2247509" y="1024271"/>
                  <a:pt x="2249643" y="1022138"/>
                </a:cubicBezTo>
                <a:cubicBezTo>
                  <a:pt x="2256043" y="1017871"/>
                  <a:pt x="2275779" y="1012003"/>
                  <a:pt x="2308850" y="1004536"/>
                </a:cubicBezTo>
                <a:cubicBezTo>
                  <a:pt x="2322718" y="1001335"/>
                  <a:pt x="2342454" y="997068"/>
                  <a:pt x="2368057" y="991734"/>
                </a:cubicBezTo>
                <a:cubicBezTo>
                  <a:pt x="2416063" y="981066"/>
                  <a:pt x="2451801" y="973598"/>
                  <a:pt x="2475271" y="969331"/>
                </a:cubicBezTo>
                <a:cubicBezTo>
                  <a:pt x="2503008" y="963997"/>
                  <a:pt x="2522743" y="958130"/>
                  <a:pt x="2534478" y="951729"/>
                </a:cubicBezTo>
                <a:cubicBezTo>
                  <a:pt x="2537679" y="948529"/>
                  <a:pt x="2538212" y="945862"/>
                  <a:pt x="2536078" y="943728"/>
                </a:cubicBezTo>
                <a:cubicBezTo>
                  <a:pt x="2528611" y="934127"/>
                  <a:pt x="2510475" y="922925"/>
                  <a:pt x="2481672" y="910124"/>
                </a:cubicBezTo>
                <a:cubicBezTo>
                  <a:pt x="2467803" y="903723"/>
                  <a:pt x="2460869" y="899989"/>
                  <a:pt x="2460869" y="898922"/>
                </a:cubicBezTo>
                <a:cubicBezTo>
                  <a:pt x="2460869" y="895722"/>
                  <a:pt x="2463536" y="895722"/>
                  <a:pt x="2468870" y="898922"/>
                </a:cubicBezTo>
                <a:cubicBezTo>
                  <a:pt x="2499807" y="902123"/>
                  <a:pt x="2534478" y="902656"/>
                  <a:pt x="2572883" y="900523"/>
                </a:cubicBezTo>
                <a:cubicBezTo>
                  <a:pt x="2573950" y="900523"/>
                  <a:pt x="2575550" y="901056"/>
                  <a:pt x="2577684" y="902123"/>
                </a:cubicBezTo>
                <a:cubicBezTo>
                  <a:pt x="2580884" y="903190"/>
                  <a:pt x="2586218" y="904790"/>
                  <a:pt x="2593686" y="906923"/>
                </a:cubicBezTo>
                <a:cubicBezTo>
                  <a:pt x="2608088" y="911191"/>
                  <a:pt x="2623823" y="919058"/>
                  <a:pt x="2640892" y="930526"/>
                </a:cubicBezTo>
                <a:lnTo>
                  <a:pt x="2692921" y="973130"/>
                </a:lnTo>
                <a:lnTo>
                  <a:pt x="2776785" y="867388"/>
                </a:lnTo>
                <a:cubicBezTo>
                  <a:pt x="2791415" y="847880"/>
                  <a:pt x="2812142" y="820449"/>
                  <a:pt x="2838964" y="785092"/>
                </a:cubicBezTo>
                <a:cubicBezTo>
                  <a:pt x="2859691" y="758269"/>
                  <a:pt x="2874016" y="739981"/>
                  <a:pt x="2881941" y="730228"/>
                </a:cubicBezTo>
                <a:cubicBezTo>
                  <a:pt x="2889866" y="720474"/>
                  <a:pt x="2896266" y="711330"/>
                  <a:pt x="2901143" y="702796"/>
                </a:cubicBezTo>
                <a:cubicBezTo>
                  <a:pt x="2906020" y="695480"/>
                  <a:pt x="2911506" y="688775"/>
                  <a:pt x="2917602" y="682679"/>
                </a:cubicBezTo>
                <a:cubicBezTo>
                  <a:pt x="2924918" y="674145"/>
                  <a:pt x="2934671" y="661343"/>
                  <a:pt x="2946863" y="644274"/>
                </a:cubicBezTo>
                <a:cubicBezTo>
                  <a:pt x="2957836" y="627205"/>
                  <a:pt x="2965151" y="615623"/>
                  <a:pt x="2968809" y="609527"/>
                </a:cubicBezTo>
                <a:cubicBezTo>
                  <a:pt x="2973686" y="603431"/>
                  <a:pt x="2984049" y="589410"/>
                  <a:pt x="2999898" y="567464"/>
                </a:cubicBezTo>
                <a:cubicBezTo>
                  <a:pt x="3018186" y="543080"/>
                  <a:pt x="3035865" y="517477"/>
                  <a:pt x="3052934" y="490655"/>
                </a:cubicBezTo>
                <a:cubicBezTo>
                  <a:pt x="3070002" y="465052"/>
                  <a:pt x="3079756" y="451031"/>
                  <a:pt x="3082194" y="448593"/>
                </a:cubicBezTo>
                <a:cubicBezTo>
                  <a:pt x="3083414" y="447373"/>
                  <a:pt x="3085242" y="444325"/>
                  <a:pt x="3087681" y="439448"/>
                </a:cubicBezTo>
                <a:cubicBezTo>
                  <a:pt x="3090119" y="434572"/>
                  <a:pt x="3094386" y="426647"/>
                  <a:pt x="3100482" y="415674"/>
                </a:cubicBezTo>
                <a:cubicBezTo>
                  <a:pt x="3107798" y="404701"/>
                  <a:pt x="3113894" y="394338"/>
                  <a:pt x="3118770" y="384585"/>
                </a:cubicBezTo>
                <a:cubicBezTo>
                  <a:pt x="3123647" y="374831"/>
                  <a:pt x="3127914" y="365687"/>
                  <a:pt x="3131572" y="357153"/>
                </a:cubicBezTo>
                <a:cubicBezTo>
                  <a:pt x="3136449" y="349837"/>
                  <a:pt x="3139497" y="343132"/>
                  <a:pt x="3140716" y="337036"/>
                </a:cubicBezTo>
                <a:cubicBezTo>
                  <a:pt x="3141935" y="329720"/>
                  <a:pt x="3143764" y="323015"/>
                  <a:pt x="3146202" y="316919"/>
                </a:cubicBezTo>
                <a:lnTo>
                  <a:pt x="3149860" y="307775"/>
                </a:lnTo>
                <a:lnTo>
                  <a:pt x="3135230" y="294973"/>
                </a:lnTo>
                <a:cubicBezTo>
                  <a:pt x="3124257" y="284000"/>
                  <a:pt x="3110236" y="269980"/>
                  <a:pt x="3093167" y="252911"/>
                </a:cubicBezTo>
                <a:close/>
                <a:moveTo>
                  <a:pt x="92384" y="200005"/>
                </a:moveTo>
                <a:cubicBezTo>
                  <a:pt x="95178" y="201402"/>
                  <a:pt x="98670" y="202799"/>
                  <a:pt x="102861" y="204196"/>
                </a:cubicBezTo>
                <a:cubicBezTo>
                  <a:pt x="108449" y="205593"/>
                  <a:pt x="114037" y="207688"/>
                  <a:pt x="119625" y="210482"/>
                </a:cubicBezTo>
                <a:cubicBezTo>
                  <a:pt x="126610" y="213276"/>
                  <a:pt x="134992" y="216769"/>
                  <a:pt x="144771" y="220960"/>
                </a:cubicBezTo>
                <a:cubicBezTo>
                  <a:pt x="174108" y="234930"/>
                  <a:pt x="200651" y="264267"/>
                  <a:pt x="224400" y="308971"/>
                </a:cubicBezTo>
                <a:cubicBezTo>
                  <a:pt x="243958" y="343896"/>
                  <a:pt x="252340" y="372534"/>
                  <a:pt x="249546" y="394886"/>
                </a:cubicBezTo>
                <a:cubicBezTo>
                  <a:pt x="249546" y="418635"/>
                  <a:pt x="251642" y="431208"/>
                  <a:pt x="255833" y="432605"/>
                </a:cubicBezTo>
                <a:cubicBezTo>
                  <a:pt x="260024" y="434002"/>
                  <a:pt x="269104" y="425620"/>
                  <a:pt x="283074" y="407459"/>
                </a:cubicBezTo>
                <a:cubicBezTo>
                  <a:pt x="298441" y="387901"/>
                  <a:pt x="308919" y="373233"/>
                  <a:pt x="314507" y="363454"/>
                </a:cubicBezTo>
                <a:cubicBezTo>
                  <a:pt x="320095" y="356469"/>
                  <a:pt x="326381" y="349484"/>
                  <a:pt x="333366" y="342499"/>
                </a:cubicBezTo>
                <a:lnTo>
                  <a:pt x="341748" y="336212"/>
                </a:lnTo>
                <a:lnTo>
                  <a:pt x="335462" y="346690"/>
                </a:lnTo>
                <a:cubicBezTo>
                  <a:pt x="331271" y="355072"/>
                  <a:pt x="328477" y="359263"/>
                  <a:pt x="327080" y="359263"/>
                </a:cubicBezTo>
                <a:cubicBezTo>
                  <a:pt x="325683" y="359263"/>
                  <a:pt x="323587" y="364152"/>
                  <a:pt x="320793" y="373931"/>
                </a:cubicBezTo>
                <a:cubicBezTo>
                  <a:pt x="316602" y="385107"/>
                  <a:pt x="311713" y="396283"/>
                  <a:pt x="306125" y="407459"/>
                </a:cubicBezTo>
                <a:cubicBezTo>
                  <a:pt x="301934" y="418635"/>
                  <a:pt x="297044" y="432605"/>
                  <a:pt x="291456" y="449369"/>
                </a:cubicBezTo>
                <a:cubicBezTo>
                  <a:pt x="285868" y="464736"/>
                  <a:pt x="282376" y="473817"/>
                  <a:pt x="280979" y="476611"/>
                </a:cubicBezTo>
                <a:cubicBezTo>
                  <a:pt x="269803" y="504551"/>
                  <a:pt x="260722" y="537380"/>
                  <a:pt x="253737" y="575099"/>
                </a:cubicBezTo>
                <a:cubicBezTo>
                  <a:pt x="253737" y="584878"/>
                  <a:pt x="253039" y="591165"/>
                  <a:pt x="251642" y="593959"/>
                </a:cubicBezTo>
                <a:cubicBezTo>
                  <a:pt x="250245" y="598150"/>
                  <a:pt x="248848" y="603738"/>
                  <a:pt x="247451" y="610723"/>
                </a:cubicBezTo>
                <a:cubicBezTo>
                  <a:pt x="246054" y="670794"/>
                  <a:pt x="246054" y="753915"/>
                  <a:pt x="247451" y="860087"/>
                </a:cubicBezTo>
                <a:cubicBezTo>
                  <a:pt x="247451" y="896409"/>
                  <a:pt x="246752" y="919460"/>
                  <a:pt x="245355" y="929239"/>
                </a:cubicBezTo>
                <a:cubicBezTo>
                  <a:pt x="236973" y="957179"/>
                  <a:pt x="231036" y="974641"/>
                  <a:pt x="227543" y="981626"/>
                </a:cubicBezTo>
                <a:cubicBezTo>
                  <a:pt x="224051" y="988611"/>
                  <a:pt x="217415" y="990707"/>
                  <a:pt x="207636" y="987913"/>
                </a:cubicBezTo>
                <a:cubicBezTo>
                  <a:pt x="199254" y="987913"/>
                  <a:pt x="187380" y="983023"/>
                  <a:pt x="172013" y="973244"/>
                </a:cubicBezTo>
                <a:cubicBezTo>
                  <a:pt x="160837" y="964862"/>
                  <a:pt x="150708" y="956131"/>
                  <a:pt x="141628" y="947050"/>
                </a:cubicBezTo>
                <a:cubicBezTo>
                  <a:pt x="132547" y="937970"/>
                  <a:pt x="128007" y="932033"/>
                  <a:pt x="128007" y="929239"/>
                </a:cubicBezTo>
                <a:cubicBezTo>
                  <a:pt x="128007" y="927842"/>
                  <a:pt x="125213" y="923651"/>
                  <a:pt x="119625" y="916666"/>
                </a:cubicBezTo>
                <a:cubicBezTo>
                  <a:pt x="105655" y="895711"/>
                  <a:pt x="95876" y="874057"/>
                  <a:pt x="90288" y="851705"/>
                </a:cubicBezTo>
                <a:cubicBezTo>
                  <a:pt x="86097" y="840529"/>
                  <a:pt x="85399" y="822368"/>
                  <a:pt x="88193" y="797222"/>
                </a:cubicBezTo>
                <a:cubicBezTo>
                  <a:pt x="90987" y="774870"/>
                  <a:pt x="93781" y="760900"/>
                  <a:pt x="96575" y="755312"/>
                </a:cubicBezTo>
                <a:cubicBezTo>
                  <a:pt x="97972" y="751121"/>
                  <a:pt x="97972" y="746232"/>
                  <a:pt x="96575" y="740644"/>
                </a:cubicBezTo>
                <a:cubicBezTo>
                  <a:pt x="96575" y="733659"/>
                  <a:pt x="97273" y="725277"/>
                  <a:pt x="98670" y="715498"/>
                </a:cubicBezTo>
                <a:cubicBezTo>
                  <a:pt x="101464" y="702925"/>
                  <a:pt x="103560" y="676382"/>
                  <a:pt x="104957" y="635869"/>
                </a:cubicBezTo>
                <a:cubicBezTo>
                  <a:pt x="106354" y="595356"/>
                  <a:pt x="107052" y="538079"/>
                  <a:pt x="107052" y="464038"/>
                </a:cubicBezTo>
                <a:cubicBezTo>
                  <a:pt x="107052" y="392791"/>
                  <a:pt x="106004" y="343546"/>
                  <a:pt x="103909" y="316305"/>
                </a:cubicBezTo>
                <a:cubicBezTo>
                  <a:pt x="101813" y="289063"/>
                  <a:pt x="98670" y="274046"/>
                  <a:pt x="94479" y="271252"/>
                </a:cubicBezTo>
                <a:cubicBezTo>
                  <a:pt x="76318" y="258679"/>
                  <a:pt x="54665" y="250995"/>
                  <a:pt x="29519" y="248201"/>
                </a:cubicBezTo>
                <a:cubicBezTo>
                  <a:pt x="4373" y="246804"/>
                  <a:pt x="-4708" y="241216"/>
                  <a:pt x="2277" y="231437"/>
                </a:cubicBezTo>
                <a:cubicBezTo>
                  <a:pt x="17644" y="220261"/>
                  <a:pt x="31614" y="214673"/>
                  <a:pt x="44187" y="214673"/>
                </a:cubicBezTo>
                <a:cubicBezTo>
                  <a:pt x="49775" y="214673"/>
                  <a:pt x="53268" y="213276"/>
                  <a:pt x="54665" y="210482"/>
                </a:cubicBezTo>
                <a:cubicBezTo>
                  <a:pt x="57459" y="209085"/>
                  <a:pt x="63745" y="206990"/>
                  <a:pt x="73524" y="204196"/>
                </a:cubicBezTo>
                <a:cubicBezTo>
                  <a:pt x="81906" y="201402"/>
                  <a:pt x="88193" y="200005"/>
                  <a:pt x="92384" y="200005"/>
                </a:cubicBezTo>
                <a:close/>
                <a:moveTo>
                  <a:pt x="415091" y="15"/>
                </a:moveTo>
                <a:cubicBezTo>
                  <a:pt x="432902" y="277"/>
                  <a:pt x="447571" y="4075"/>
                  <a:pt x="459096" y="11410"/>
                </a:cubicBezTo>
                <a:cubicBezTo>
                  <a:pt x="464684" y="15601"/>
                  <a:pt x="474463" y="21189"/>
                  <a:pt x="488433" y="28174"/>
                </a:cubicBezTo>
                <a:cubicBezTo>
                  <a:pt x="502403" y="36556"/>
                  <a:pt x="513579" y="43541"/>
                  <a:pt x="521961" y="49129"/>
                </a:cubicBezTo>
                <a:cubicBezTo>
                  <a:pt x="549901" y="71481"/>
                  <a:pt x="563871" y="84752"/>
                  <a:pt x="563871" y="88943"/>
                </a:cubicBezTo>
                <a:cubicBezTo>
                  <a:pt x="563871" y="90340"/>
                  <a:pt x="570158" y="105009"/>
                  <a:pt x="582731" y="132949"/>
                </a:cubicBezTo>
                <a:cubicBezTo>
                  <a:pt x="595304" y="158095"/>
                  <a:pt x="602987" y="174160"/>
                  <a:pt x="605781" y="181145"/>
                </a:cubicBezTo>
                <a:cubicBezTo>
                  <a:pt x="611369" y="200703"/>
                  <a:pt x="614163" y="220960"/>
                  <a:pt x="614163" y="241915"/>
                </a:cubicBezTo>
                <a:cubicBezTo>
                  <a:pt x="609972" y="272649"/>
                  <a:pt x="601590" y="304780"/>
                  <a:pt x="589017" y="338308"/>
                </a:cubicBezTo>
                <a:cubicBezTo>
                  <a:pt x="580635" y="363454"/>
                  <a:pt x="573301" y="386155"/>
                  <a:pt x="567014" y="406411"/>
                </a:cubicBezTo>
                <a:cubicBezTo>
                  <a:pt x="560728" y="426668"/>
                  <a:pt x="557585" y="438892"/>
                  <a:pt x="557585" y="443083"/>
                </a:cubicBezTo>
                <a:cubicBezTo>
                  <a:pt x="557585" y="448671"/>
                  <a:pt x="556188" y="452862"/>
                  <a:pt x="553394" y="455656"/>
                </a:cubicBezTo>
                <a:cubicBezTo>
                  <a:pt x="547806" y="465435"/>
                  <a:pt x="548504" y="474515"/>
                  <a:pt x="555489" y="482897"/>
                </a:cubicBezTo>
                <a:cubicBezTo>
                  <a:pt x="558283" y="485691"/>
                  <a:pt x="564220" y="482548"/>
                  <a:pt x="573301" y="473467"/>
                </a:cubicBezTo>
                <a:cubicBezTo>
                  <a:pt x="582382" y="464387"/>
                  <a:pt x="599495" y="445877"/>
                  <a:pt x="624641" y="417937"/>
                </a:cubicBezTo>
                <a:cubicBezTo>
                  <a:pt x="640008" y="399776"/>
                  <a:pt x="653978" y="385107"/>
                  <a:pt x="666551" y="373931"/>
                </a:cubicBezTo>
                <a:cubicBezTo>
                  <a:pt x="677727" y="364152"/>
                  <a:pt x="687506" y="354373"/>
                  <a:pt x="695888" y="344594"/>
                </a:cubicBezTo>
                <a:cubicBezTo>
                  <a:pt x="722431" y="320845"/>
                  <a:pt x="748974" y="298493"/>
                  <a:pt x="775517" y="277538"/>
                </a:cubicBezTo>
                <a:cubicBezTo>
                  <a:pt x="781105" y="273347"/>
                  <a:pt x="788090" y="267759"/>
                  <a:pt x="796472" y="260774"/>
                </a:cubicBezTo>
                <a:cubicBezTo>
                  <a:pt x="804854" y="253789"/>
                  <a:pt x="810442" y="250297"/>
                  <a:pt x="813236" y="250297"/>
                </a:cubicBezTo>
                <a:cubicBezTo>
                  <a:pt x="814633" y="250297"/>
                  <a:pt x="817427" y="248201"/>
                  <a:pt x="821618" y="244010"/>
                </a:cubicBezTo>
                <a:cubicBezTo>
                  <a:pt x="834191" y="232834"/>
                  <a:pt x="860734" y="214673"/>
                  <a:pt x="901247" y="189527"/>
                </a:cubicBezTo>
                <a:cubicBezTo>
                  <a:pt x="922202" y="175557"/>
                  <a:pt x="942458" y="162984"/>
                  <a:pt x="962016" y="151808"/>
                </a:cubicBezTo>
                <a:cubicBezTo>
                  <a:pt x="975986" y="143426"/>
                  <a:pt x="987162" y="135743"/>
                  <a:pt x="995544" y="128758"/>
                </a:cubicBezTo>
                <a:cubicBezTo>
                  <a:pt x="1005323" y="123170"/>
                  <a:pt x="1013007" y="118280"/>
                  <a:pt x="1018595" y="114089"/>
                </a:cubicBezTo>
                <a:cubicBezTo>
                  <a:pt x="1043741" y="95928"/>
                  <a:pt x="1068887" y="70782"/>
                  <a:pt x="1094033" y="38651"/>
                </a:cubicBezTo>
                <a:cubicBezTo>
                  <a:pt x="1101018" y="30269"/>
                  <a:pt x="1107304" y="23983"/>
                  <a:pt x="1112892" y="19792"/>
                </a:cubicBezTo>
                <a:cubicBezTo>
                  <a:pt x="1124068" y="16998"/>
                  <a:pt x="1139435" y="19093"/>
                  <a:pt x="1158993" y="26078"/>
                </a:cubicBezTo>
                <a:cubicBezTo>
                  <a:pt x="1178551" y="35857"/>
                  <a:pt x="1195315" y="46335"/>
                  <a:pt x="1209285" y="57511"/>
                </a:cubicBezTo>
                <a:cubicBezTo>
                  <a:pt x="1212079" y="60305"/>
                  <a:pt x="1218366" y="64496"/>
                  <a:pt x="1228145" y="70084"/>
                </a:cubicBezTo>
                <a:cubicBezTo>
                  <a:pt x="1250497" y="85451"/>
                  <a:pt x="1267261" y="103612"/>
                  <a:pt x="1278437" y="124567"/>
                </a:cubicBezTo>
                <a:cubicBezTo>
                  <a:pt x="1281230" y="132949"/>
                  <a:pt x="1283326" y="138537"/>
                  <a:pt x="1284723" y="141331"/>
                </a:cubicBezTo>
                <a:cubicBezTo>
                  <a:pt x="1295899" y="163683"/>
                  <a:pt x="1304980" y="187432"/>
                  <a:pt x="1311965" y="212578"/>
                </a:cubicBezTo>
                <a:cubicBezTo>
                  <a:pt x="1316156" y="230739"/>
                  <a:pt x="1309869" y="250995"/>
                  <a:pt x="1293105" y="273347"/>
                </a:cubicBezTo>
                <a:cubicBezTo>
                  <a:pt x="1283326" y="284523"/>
                  <a:pt x="1277040" y="292905"/>
                  <a:pt x="1274246" y="298493"/>
                </a:cubicBezTo>
                <a:cubicBezTo>
                  <a:pt x="1271452" y="302684"/>
                  <a:pt x="1265165" y="309669"/>
                  <a:pt x="1255386" y="319448"/>
                </a:cubicBezTo>
                <a:cubicBezTo>
                  <a:pt x="1245607" y="330624"/>
                  <a:pt x="1235828" y="343896"/>
                  <a:pt x="1226049" y="359263"/>
                </a:cubicBezTo>
                <a:cubicBezTo>
                  <a:pt x="1217667" y="371836"/>
                  <a:pt x="1199506" y="396283"/>
                  <a:pt x="1171566" y="432605"/>
                </a:cubicBezTo>
                <a:cubicBezTo>
                  <a:pt x="1160390" y="447972"/>
                  <a:pt x="1148516" y="469626"/>
                  <a:pt x="1135943" y="497566"/>
                </a:cubicBezTo>
                <a:cubicBezTo>
                  <a:pt x="1126164" y="515727"/>
                  <a:pt x="1140134" y="530395"/>
                  <a:pt x="1177853" y="541571"/>
                </a:cubicBezTo>
                <a:cubicBezTo>
                  <a:pt x="1190426" y="545762"/>
                  <a:pt x="1200205" y="549255"/>
                  <a:pt x="1207190" y="552049"/>
                </a:cubicBezTo>
                <a:cubicBezTo>
                  <a:pt x="1214175" y="554843"/>
                  <a:pt x="1219763" y="556240"/>
                  <a:pt x="1223954" y="556240"/>
                </a:cubicBezTo>
                <a:cubicBezTo>
                  <a:pt x="1226748" y="556240"/>
                  <a:pt x="1229542" y="556938"/>
                  <a:pt x="1232336" y="558335"/>
                </a:cubicBezTo>
                <a:cubicBezTo>
                  <a:pt x="1235130" y="561129"/>
                  <a:pt x="1242813" y="563923"/>
                  <a:pt x="1255386" y="566717"/>
                </a:cubicBezTo>
                <a:cubicBezTo>
                  <a:pt x="1269356" y="568114"/>
                  <a:pt x="1278437" y="570210"/>
                  <a:pt x="1282628" y="573004"/>
                </a:cubicBezTo>
                <a:cubicBezTo>
                  <a:pt x="1300789" y="578592"/>
                  <a:pt x="1314060" y="582084"/>
                  <a:pt x="1322442" y="583481"/>
                </a:cubicBezTo>
                <a:cubicBezTo>
                  <a:pt x="1323839" y="583481"/>
                  <a:pt x="1328030" y="584878"/>
                  <a:pt x="1335015" y="587672"/>
                </a:cubicBezTo>
                <a:cubicBezTo>
                  <a:pt x="1343397" y="591863"/>
                  <a:pt x="1348985" y="593959"/>
                  <a:pt x="1351779" y="593959"/>
                </a:cubicBezTo>
                <a:cubicBezTo>
                  <a:pt x="1354573" y="593959"/>
                  <a:pt x="1355970" y="595356"/>
                  <a:pt x="1355970" y="598150"/>
                </a:cubicBezTo>
                <a:cubicBezTo>
                  <a:pt x="1355970" y="599547"/>
                  <a:pt x="1359463" y="601642"/>
                  <a:pt x="1366448" y="604436"/>
                </a:cubicBezTo>
                <a:cubicBezTo>
                  <a:pt x="1372036" y="605833"/>
                  <a:pt x="1375528" y="608627"/>
                  <a:pt x="1376925" y="612818"/>
                </a:cubicBezTo>
                <a:cubicBezTo>
                  <a:pt x="1378322" y="615612"/>
                  <a:pt x="1380418" y="617009"/>
                  <a:pt x="1383212" y="617009"/>
                </a:cubicBezTo>
                <a:cubicBezTo>
                  <a:pt x="1387403" y="617009"/>
                  <a:pt x="1398928" y="626439"/>
                  <a:pt x="1417787" y="645298"/>
                </a:cubicBezTo>
                <a:cubicBezTo>
                  <a:pt x="1436647" y="664158"/>
                  <a:pt x="1455506" y="684764"/>
                  <a:pt x="1474366" y="707116"/>
                </a:cubicBezTo>
                <a:cubicBezTo>
                  <a:pt x="1493225" y="729468"/>
                  <a:pt x="1505449" y="746232"/>
                  <a:pt x="1511037" y="757408"/>
                </a:cubicBezTo>
                <a:cubicBezTo>
                  <a:pt x="1523610" y="789539"/>
                  <a:pt x="1533389" y="825162"/>
                  <a:pt x="1540374" y="864278"/>
                </a:cubicBezTo>
                <a:cubicBezTo>
                  <a:pt x="1543168" y="883836"/>
                  <a:pt x="1542469" y="896409"/>
                  <a:pt x="1538278" y="901997"/>
                </a:cubicBezTo>
                <a:cubicBezTo>
                  <a:pt x="1534087" y="907585"/>
                  <a:pt x="1530595" y="910379"/>
                  <a:pt x="1527801" y="910379"/>
                </a:cubicBezTo>
                <a:cubicBezTo>
                  <a:pt x="1525007" y="910379"/>
                  <a:pt x="1523610" y="911776"/>
                  <a:pt x="1523610" y="914570"/>
                </a:cubicBezTo>
                <a:cubicBezTo>
                  <a:pt x="1523610" y="917364"/>
                  <a:pt x="1518720" y="916666"/>
                  <a:pt x="1508941" y="912475"/>
                </a:cubicBezTo>
                <a:cubicBezTo>
                  <a:pt x="1506147" y="911078"/>
                  <a:pt x="1502655" y="910379"/>
                  <a:pt x="1498464" y="910379"/>
                </a:cubicBezTo>
                <a:cubicBezTo>
                  <a:pt x="1490082" y="910379"/>
                  <a:pt x="1474715" y="904093"/>
                  <a:pt x="1452363" y="891520"/>
                </a:cubicBezTo>
                <a:cubicBezTo>
                  <a:pt x="1423026" y="873359"/>
                  <a:pt x="1397182" y="862183"/>
                  <a:pt x="1374830" y="857992"/>
                </a:cubicBezTo>
                <a:cubicBezTo>
                  <a:pt x="1366448" y="856595"/>
                  <a:pt x="1359463" y="854499"/>
                  <a:pt x="1353875" y="851705"/>
                </a:cubicBezTo>
                <a:cubicBezTo>
                  <a:pt x="1332919" y="846117"/>
                  <a:pt x="1318950" y="842625"/>
                  <a:pt x="1311965" y="841228"/>
                </a:cubicBezTo>
                <a:cubicBezTo>
                  <a:pt x="1306376" y="841228"/>
                  <a:pt x="1301487" y="840529"/>
                  <a:pt x="1297296" y="839132"/>
                </a:cubicBezTo>
                <a:cubicBezTo>
                  <a:pt x="1294502" y="837735"/>
                  <a:pt x="1289613" y="836338"/>
                  <a:pt x="1282628" y="834941"/>
                </a:cubicBezTo>
                <a:cubicBezTo>
                  <a:pt x="1251894" y="829353"/>
                  <a:pt x="1233733" y="825861"/>
                  <a:pt x="1228145" y="824464"/>
                </a:cubicBezTo>
                <a:cubicBezTo>
                  <a:pt x="1184838" y="814685"/>
                  <a:pt x="1126862" y="811891"/>
                  <a:pt x="1054218" y="816082"/>
                </a:cubicBezTo>
                <a:cubicBezTo>
                  <a:pt x="1034660" y="817479"/>
                  <a:pt x="1020690" y="818526"/>
                  <a:pt x="1012308" y="819225"/>
                </a:cubicBezTo>
                <a:cubicBezTo>
                  <a:pt x="1003926" y="819923"/>
                  <a:pt x="1001132" y="819574"/>
                  <a:pt x="1003926" y="818177"/>
                </a:cubicBezTo>
                <a:cubicBezTo>
                  <a:pt x="1006720" y="816780"/>
                  <a:pt x="1015102" y="813986"/>
                  <a:pt x="1029072" y="809795"/>
                </a:cubicBezTo>
                <a:cubicBezTo>
                  <a:pt x="1090540" y="790237"/>
                  <a:pt x="1136641" y="768584"/>
                  <a:pt x="1167375" y="744835"/>
                </a:cubicBezTo>
                <a:cubicBezTo>
                  <a:pt x="1175757" y="737850"/>
                  <a:pt x="1180647" y="734357"/>
                  <a:pt x="1182044" y="734357"/>
                </a:cubicBezTo>
                <a:cubicBezTo>
                  <a:pt x="1183441" y="734357"/>
                  <a:pt x="1186933" y="731563"/>
                  <a:pt x="1192521" y="725975"/>
                </a:cubicBezTo>
                <a:cubicBezTo>
                  <a:pt x="1198109" y="720387"/>
                  <a:pt x="1204396" y="715498"/>
                  <a:pt x="1211381" y="711307"/>
                </a:cubicBezTo>
                <a:cubicBezTo>
                  <a:pt x="1216969" y="707116"/>
                  <a:pt x="1219763" y="702925"/>
                  <a:pt x="1219763" y="698734"/>
                </a:cubicBezTo>
                <a:cubicBezTo>
                  <a:pt x="1216969" y="687558"/>
                  <a:pt x="1213476" y="681970"/>
                  <a:pt x="1209285" y="681970"/>
                </a:cubicBezTo>
                <a:cubicBezTo>
                  <a:pt x="1206491" y="681970"/>
                  <a:pt x="1204396" y="680573"/>
                  <a:pt x="1202999" y="677779"/>
                </a:cubicBezTo>
                <a:cubicBezTo>
                  <a:pt x="1198808" y="673588"/>
                  <a:pt x="1189029" y="666603"/>
                  <a:pt x="1173662" y="656824"/>
                </a:cubicBezTo>
                <a:cubicBezTo>
                  <a:pt x="1155501" y="647045"/>
                  <a:pt x="1142229" y="639361"/>
                  <a:pt x="1133847" y="633773"/>
                </a:cubicBezTo>
                <a:cubicBezTo>
                  <a:pt x="1125465" y="629582"/>
                  <a:pt x="1113591" y="623296"/>
                  <a:pt x="1098224" y="614914"/>
                </a:cubicBezTo>
                <a:cubicBezTo>
                  <a:pt x="1080063" y="605135"/>
                  <a:pt x="1067489" y="601642"/>
                  <a:pt x="1060505" y="604436"/>
                </a:cubicBezTo>
                <a:cubicBezTo>
                  <a:pt x="1053520" y="605833"/>
                  <a:pt x="1049329" y="605833"/>
                  <a:pt x="1047932" y="604436"/>
                </a:cubicBezTo>
                <a:cubicBezTo>
                  <a:pt x="1029771" y="610024"/>
                  <a:pt x="982971" y="637265"/>
                  <a:pt x="907533" y="686161"/>
                </a:cubicBezTo>
                <a:cubicBezTo>
                  <a:pt x="869814" y="712704"/>
                  <a:pt x="841176" y="730166"/>
                  <a:pt x="821618" y="738548"/>
                </a:cubicBezTo>
                <a:cubicBezTo>
                  <a:pt x="806251" y="745533"/>
                  <a:pt x="795773" y="750423"/>
                  <a:pt x="790185" y="753217"/>
                </a:cubicBezTo>
                <a:cubicBezTo>
                  <a:pt x="766436" y="762996"/>
                  <a:pt x="741989" y="772076"/>
                  <a:pt x="716843" y="780458"/>
                </a:cubicBezTo>
                <a:cubicBezTo>
                  <a:pt x="712652" y="781855"/>
                  <a:pt x="704968" y="783951"/>
                  <a:pt x="693792" y="786745"/>
                </a:cubicBezTo>
                <a:cubicBezTo>
                  <a:pt x="660264" y="792333"/>
                  <a:pt x="632324" y="791634"/>
                  <a:pt x="609972" y="784649"/>
                </a:cubicBezTo>
                <a:cubicBezTo>
                  <a:pt x="594605" y="772076"/>
                  <a:pt x="580635" y="756011"/>
                  <a:pt x="568062" y="736453"/>
                </a:cubicBezTo>
                <a:cubicBezTo>
                  <a:pt x="562474" y="732262"/>
                  <a:pt x="559680" y="716196"/>
                  <a:pt x="559680" y="688256"/>
                </a:cubicBezTo>
                <a:cubicBezTo>
                  <a:pt x="558283" y="656125"/>
                  <a:pt x="566665" y="627487"/>
                  <a:pt x="584826" y="602341"/>
                </a:cubicBezTo>
                <a:cubicBezTo>
                  <a:pt x="594605" y="584180"/>
                  <a:pt x="609972" y="568813"/>
                  <a:pt x="630927" y="556240"/>
                </a:cubicBezTo>
                <a:cubicBezTo>
                  <a:pt x="656073" y="539476"/>
                  <a:pt x="688903" y="526204"/>
                  <a:pt x="729416" y="516425"/>
                </a:cubicBezTo>
                <a:cubicBezTo>
                  <a:pt x="741989" y="515028"/>
                  <a:pt x="751768" y="512933"/>
                  <a:pt x="758753" y="510139"/>
                </a:cubicBezTo>
                <a:cubicBezTo>
                  <a:pt x="765738" y="508742"/>
                  <a:pt x="769929" y="508043"/>
                  <a:pt x="771326" y="508043"/>
                </a:cubicBezTo>
                <a:cubicBezTo>
                  <a:pt x="774120" y="509440"/>
                  <a:pt x="778311" y="509440"/>
                  <a:pt x="783899" y="508043"/>
                </a:cubicBezTo>
                <a:cubicBezTo>
                  <a:pt x="790884" y="505249"/>
                  <a:pt x="804854" y="503852"/>
                  <a:pt x="825809" y="503852"/>
                </a:cubicBezTo>
                <a:cubicBezTo>
                  <a:pt x="848161" y="502455"/>
                  <a:pt x="864925" y="501058"/>
                  <a:pt x="876101" y="499661"/>
                </a:cubicBezTo>
                <a:cubicBezTo>
                  <a:pt x="885880" y="498264"/>
                  <a:pt x="893563" y="497566"/>
                  <a:pt x="899151" y="497566"/>
                </a:cubicBezTo>
                <a:cubicBezTo>
                  <a:pt x="932679" y="490581"/>
                  <a:pt x="960619" y="468927"/>
                  <a:pt x="982971" y="432605"/>
                </a:cubicBezTo>
                <a:cubicBezTo>
                  <a:pt x="988559" y="420032"/>
                  <a:pt x="993449" y="409555"/>
                  <a:pt x="997640" y="401173"/>
                </a:cubicBezTo>
                <a:cubicBezTo>
                  <a:pt x="1025580" y="343896"/>
                  <a:pt x="1045836" y="282428"/>
                  <a:pt x="1058409" y="216769"/>
                </a:cubicBezTo>
                <a:cubicBezTo>
                  <a:pt x="1061203" y="200005"/>
                  <a:pt x="1055615" y="188829"/>
                  <a:pt x="1041645" y="183241"/>
                </a:cubicBezTo>
                <a:cubicBezTo>
                  <a:pt x="1036057" y="179050"/>
                  <a:pt x="1024183" y="180447"/>
                  <a:pt x="1006022" y="187432"/>
                </a:cubicBezTo>
                <a:cubicBezTo>
                  <a:pt x="987861" y="191623"/>
                  <a:pt x="961318" y="202799"/>
                  <a:pt x="926393" y="220960"/>
                </a:cubicBezTo>
                <a:cubicBezTo>
                  <a:pt x="904041" y="230739"/>
                  <a:pt x="882387" y="241915"/>
                  <a:pt x="861432" y="254488"/>
                </a:cubicBezTo>
                <a:cubicBezTo>
                  <a:pt x="820919" y="276840"/>
                  <a:pt x="781105" y="306875"/>
                  <a:pt x="741989" y="344594"/>
                </a:cubicBezTo>
                <a:cubicBezTo>
                  <a:pt x="687506" y="390695"/>
                  <a:pt x="641405" y="442384"/>
                  <a:pt x="603686" y="499661"/>
                </a:cubicBezTo>
                <a:cubicBezTo>
                  <a:pt x="596701" y="510837"/>
                  <a:pt x="587271" y="528649"/>
                  <a:pt x="575396" y="553096"/>
                </a:cubicBezTo>
                <a:cubicBezTo>
                  <a:pt x="563522" y="577544"/>
                  <a:pt x="557585" y="591165"/>
                  <a:pt x="557585" y="593959"/>
                </a:cubicBezTo>
                <a:cubicBezTo>
                  <a:pt x="557585" y="593959"/>
                  <a:pt x="555489" y="598848"/>
                  <a:pt x="551298" y="608627"/>
                </a:cubicBezTo>
                <a:cubicBezTo>
                  <a:pt x="537328" y="637964"/>
                  <a:pt x="530343" y="656125"/>
                  <a:pt x="530343" y="663110"/>
                </a:cubicBezTo>
                <a:cubicBezTo>
                  <a:pt x="530343" y="665904"/>
                  <a:pt x="529645" y="668000"/>
                  <a:pt x="528248" y="669397"/>
                </a:cubicBezTo>
                <a:cubicBezTo>
                  <a:pt x="526851" y="672191"/>
                  <a:pt x="525454" y="677080"/>
                  <a:pt x="524057" y="684065"/>
                </a:cubicBezTo>
                <a:cubicBezTo>
                  <a:pt x="521263" y="692447"/>
                  <a:pt x="519167" y="702226"/>
                  <a:pt x="517770" y="713402"/>
                </a:cubicBezTo>
                <a:cubicBezTo>
                  <a:pt x="510785" y="755312"/>
                  <a:pt x="504499" y="796524"/>
                  <a:pt x="498911" y="837037"/>
                </a:cubicBezTo>
                <a:cubicBezTo>
                  <a:pt x="494720" y="871961"/>
                  <a:pt x="491926" y="895711"/>
                  <a:pt x="490529" y="908284"/>
                </a:cubicBezTo>
                <a:cubicBezTo>
                  <a:pt x="489132" y="923651"/>
                  <a:pt x="486338" y="943907"/>
                  <a:pt x="482147" y="969053"/>
                </a:cubicBezTo>
                <a:cubicBezTo>
                  <a:pt x="477956" y="998390"/>
                  <a:pt x="473066" y="1015154"/>
                  <a:pt x="467478" y="1019345"/>
                </a:cubicBezTo>
                <a:cubicBezTo>
                  <a:pt x="460493" y="1026330"/>
                  <a:pt x="453508" y="1027727"/>
                  <a:pt x="446523" y="1023536"/>
                </a:cubicBezTo>
                <a:cubicBezTo>
                  <a:pt x="438141" y="1020742"/>
                  <a:pt x="430458" y="1016551"/>
                  <a:pt x="423473" y="1010963"/>
                </a:cubicBezTo>
                <a:cubicBezTo>
                  <a:pt x="416488" y="1003978"/>
                  <a:pt x="411598" y="1000486"/>
                  <a:pt x="408804" y="1000486"/>
                </a:cubicBezTo>
                <a:cubicBezTo>
                  <a:pt x="407407" y="1000486"/>
                  <a:pt x="401819" y="991056"/>
                  <a:pt x="392040" y="972196"/>
                </a:cubicBezTo>
                <a:cubicBezTo>
                  <a:pt x="382261" y="953337"/>
                  <a:pt x="375276" y="937621"/>
                  <a:pt x="371085" y="925048"/>
                </a:cubicBezTo>
                <a:cubicBezTo>
                  <a:pt x="365497" y="908284"/>
                  <a:pt x="364100" y="890821"/>
                  <a:pt x="366894" y="872660"/>
                </a:cubicBezTo>
                <a:cubicBezTo>
                  <a:pt x="372482" y="837735"/>
                  <a:pt x="376673" y="817479"/>
                  <a:pt x="379467" y="811891"/>
                </a:cubicBezTo>
                <a:cubicBezTo>
                  <a:pt x="382261" y="809097"/>
                  <a:pt x="383658" y="806303"/>
                  <a:pt x="383658" y="803509"/>
                </a:cubicBezTo>
                <a:cubicBezTo>
                  <a:pt x="383658" y="799318"/>
                  <a:pt x="385754" y="788142"/>
                  <a:pt x="389945" y="769981"/>
                </a:cubicBezTo>
                <a:cubicBezTo>
                  <a:pt x="402518" y="709910"/>
                  <a:pt x="410201" y="623994"/>
                  <a:pt x="412995" y="512234"/>
                </a:cubicBezTo>
                <a:cubicBezTo>
                  <a:pt x="417186" y="333418"/>
                  <a:pt x="415789" y="209784"/>
                  <a:pt x="408804" y="141331"/>
                </a:cubicBezTo>
                <a:cubicBezTo>
                  <a:pt x="404613" y="103612"/>
                  <a:pt x="401470" y="78815"/>
                  <a:pt x="399374" y="66940"/>
                </a:cubicBezTo>
                <a:cubicBezTo>
                  <a:pt x="397279" y="55066"/>
                  <a:pt x="393437" y="47732"/>
                  <a:pt x="387849" y="44938"/>
                </a:cubicBezTo>
                <a:cubicBezTo>
                  <a:pt x="380864" y="39350"/>
                  <a:pt x="374578" y="36556"/>
                  <a:pt x="368990" y="36556"/>
                </a:cubicBezTo>
                <a:cubicBezTo>
                  <a:pt x="359211" y="36556"/>
                  <a:pt x="355718" y="30968"/>
                  <a:pt x="358512" y="19792"/>
                </a:cubicBezTo>
                <a:cubicBezTo>
                  <a:pt x="362703" y="11410"/>
                  <a:pt x="375276" y="5123"/>
                  <a:pt x="396231" y="932"/>
                </a:cubicBezTo>
                <a:cubicBezTo>
                  <a:pt x="402867" y="234"/>
                  <a:pt x="409154" y="-72"/>
                  <a:pt x="415091" y="15"/>
                </a:cubicBezTo>
                <a:close/>
              </a:path>
            </a:pathLst>
          </a:custGeom>
          <a:gradFill>
            <a:gsLst>
              <a:gs pos="0">
                <a:srgbClr val="D92C12"/>
              </a:gs>
              <a:gs pos="100000">
                <a:srgbClr val="C00000"/>
              </a:gs>
            </a:gsLst>
            <a:path path="circle">
              <a:fillToRect r="100000" b="100000"/>
            </a:path>
          </a:gradFill>
          <a:ln w="952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14550" dirty="0">
              <a:ln w="9525">
                <a:solidFill>
                  <a:schemeClr val="bg1"/>
                </a:solidFill>
              </a:ln>
              <a:gradFill>
                <a:gsLst>
                  <a:gs pos="0">
                    <a:srgbClr val="D92C12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9" name="云麒演示设计15-4">
            <a:extLst>
              <a:ext uri="{FF2B5EF4-FFF2-40B4-BE49-F238E27FC236}">
                <a16:creationId xmlns:a16="http://schemas.microsoft.com/office/drawing/2014/main" id="{EDFC4AB2-E609-1ACF-D8B6-96801FFE0B98}"/>
              </a:ext>
            </a:extLst>
          </p:cNvPr>
          <p:cNvSpPr txBox="1"/>
          <p:nvPr/>
        </p:nvSpPr>
        <p:spPr>
          <a:xfrm>
            <a:off x="710601" y="3256515"/>
            <a:ext cx="2797188" cy="450614"/>
          </a:xfrm>
          <a:prstGeom prst="rect">
            <a:avLst/>
          </a:prstGeom>
          <a:noFill/>
          <a:effectLst/>
        </p:spPr>
        <p:txBody>
          <a:bodyPr wrap="square" lIns="80496" tIns="40248" rIns="80496" bIns="40248" rtlCol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prstClr val="white"/>
                </a:solidFill>
                <a:cs typeface="+mn-ea"/>
                <a:sym typeface="+mn-lt"/>
              </a:rPr>
              <a:t>扬州大学通用模板</a:t>
            </a:r>
          </a:p>
        </p:txBody>
      </p:sp>
    </p:spTree>
    <p:extLst>
      <p:ext uri="{BB962C8B-B14F-4D97-AF65-F5344CB8AC3E}">
        <p14:creationId xmlns:p14="http://schemas.microsoft.com/office/powerpoint/2010/main" val="1939650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62" name="云麒演示设计5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grpSp>
        <p:nvGrpSpPr>
          <p:cNvPr id="41" name="云麒演示设计6">
            <a:extLst>
              <a:ext uri="{FF2B5EF4-FFF2-40B4-BE49-F238E27FC236}">
                <a16:creationId xmlns:a16="http://schemas.microsoft.com/office/drawing/2014/main" id="{8922F1BF-BDA8-E2CD-3A24-E5DC0B43DEBA}"/>
              </a:ext>
            </a:extLst>
          </p:cNvPr>
          <p:cNvGrpSpPr/>
          <p:nvPr/>
        </p:nvGrpSpPr>
        <p:grpSpPr>
          <a:xfrm>
            <a:off x="1082246" y="2222188"/>
            <a:ext cx="10027508" cy="2723224"/>
            <a:chOff x="1082246" y="1686976"/>
            <a:chExt cx="10027508" cy="2723224"/>
          </a:xfrm>
        </p:grpSpPr>
        <p:sp>
          <p:nvSpPr>
            <p:cNvPr id="17" name="云麒演示设计6-1">
              <a:extLst>
                <a:ext uri="{FF2B5EF4-FFF2-40B4-BE49-F238E27FC236}">
                  <a16:creationId xmlns:a16="http://schemas.microsoft.com/office/drawing/2014/main" id="{E6E09ACD-3226-7EB5-1A18-F028CBA95D13}"/>
                </a:ext>
              </a:extLst>
            </p:cNvPr>
            <p:cNvSpPr/>
            <p:nvPr/>
          </p:nvSpPr>
          <p:spPr>
            <a:xfrm>
              <a:off x="1082246" y="1686976"/>
              <a:ext cx="10027508" cy="2723224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云麒演示设计6-2">
              <a:extLst>
                <a:ext uri="{FF2B5EF4-FFF2-40B4-BE49-F238E27FC236}">
                  <a16:creationId xmlns:a16="http://schemas.microsoft.com/office/drawing/2014/main" id="{1C790A29-60AA-F6EE-1442-6BE28A8513D7}"/>
                </a:ext>
              </a:extLst>
            </p:cNvPr>
            <p:cNvSpPr/>
            <p:nvPr/>
          </p:nvSpPr>
          <p:spPr>
            <a:xfrm>
              <a:off x="1303226" y="1874229"/>
              <a:ext cx="9616234" cy="2309598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2000"/>
                    </a:schemeClr>
                  </a:gs>
                </a:gsLst>
                <a:lin ang="5400000" scaled="1"/>
              </a:gra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9" name="云麒演示设计7">
            <a:extLst>
              <a:ext uri="{FF2B5EF4-FFF2-40B4-BE49-F238E27FC236}">
                <a16:creationId xmlns:a16="http://schemas.microsoft.com/office/drawing/2014/main" id="{A64437B5-1071-42C4-5533-F94F7B0EA24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6" y="4196338"/>
            <a:ext cx="6194676" cy="4263687"/>
          </a:xfrm>
          <a:prstGeom prst="rect">
            <a:avLst/>
          </a:prstGeom>
        </p:spPr>
      </p:pic>
      <p:sp>
        <p:nvSpPr>
          <p:cNvPr id="22" name="云麒演示设计8">
            <a:extLst>
              <a:ext uri="{FF2B5EF4-FFF2-40B4-BE49-F238E27FC236}">
                <a16:creationId xmlns:a16="http://schemas.microsoft.com/office/drawing/2014/main" id="{5B16E289-1FF4-5F00-18A9-A49D444B999C}"/>
              </a:ext>
            </a:extLst>
          </p:cNvPr>
          <p:cNvSpPr/>
          <p:nvPr/>
        </p:nvSpPr>
        <p:spPr>
          <a:xfrm>
            <a:off x="1382430" y="4033963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云麒演示设计9">
            <a:extLst>
              <a:ext uri="{FF2B5EF4-FFF2-40B4-BE49-F238E27FC236}">
                <a16:creationId xmlns:a16="http://schemas.microsoft.com/office/drawing/2014/main" id="{3D2F7F5F-E0D7-D176-A1A3-BD88128C85F7}"/>
              </a:ext>
            </a:extLst>
          </p:cNvPr>
          <p:cNvSpPr/>
          <p:nvPr/>
        </p:nvSpPr>
        <p:spPr>
          <a:xfrm>
            <a:off x="953608" y="4371595"/>
            <a:ext cx="97956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1902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</a:t>
            </a:r>
          </a:p>
        </p:txBody>
      </p:sp>
      <p:sp>
        <p:nvSpPr>
          <p:cNvPr id="29" name="云麒演示设计10">
            <a:extLst>
              <a:ext uri="{FF2B5EF4-FFF2-40B4-BE49-F238E27FC236}">
                <a16:creationId xmlns:a16="http://schemas.microsoft.com/office/drawing/2014/main" id="{7B2AF450-E646-C278-6854-1DD4A015EC4C}"/>
              </a:ext>
            </a:extLst>
          </p:cNvPr>
          <p:cNvSpPr/>
          <p:nvPr/>
        </p:nvSpPr>
        <p:spPr>
          <a:xfrm>
            <a:off x="711870" y="4723099"/>
            <a:ext cx="1451722" cy="8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通州师范学堂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成立，扬州大学最早的起源之一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云麒演示设计11">
            <a:extLst>
              <a:ext uri="{FF2B5EF4-FFF2-40B4-BE49-F238E27FC236}">
                <a16:creationId xmlns:a16="http://schemas.microsoft.com/office/drawing/2014/main" id="{BED721B6-C9A3-D9D2-CA1B-FD49F6649C7F}"/>
              </a:ext>
            </a:extLst>
          </p:cNvPr>
          <p:cNvSpPr/>
          <p:nvPr/>
        </p:nvSpPr>
        <p:spPr>
          <a:xfrm>
            <a:off x="3071437" y="4611313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云麒演示设计12">
            <a:extLst>
              <a:ext uri="{FF2B5EF4-FFF2-40B4-BE49-F238E27FC236}">
                <a16:creationId xmlns:a16="http://schemas.microsoft.com/office/drawing/2014/main" id="{0FD72AF4-86DB-66B6-19AF-E2328AD01E01}"/>
              </a:ext>
            </a:extLst>
          </p:cNvPr>
          <p:cNvSpPr/>
          <p:nvPr/>
        </p:nvSpPr>
        <p:spPr>
          <a:xfrm>
            <a:off x="2625029" y="4925986"/>
            <a:ext cx="98714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1952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</a:t>
            </a:r>
          </a:p>
        </p:txBody>
      </p:sp>
      <p:sp>
        <p:nvSpPr>
          <p:cNvPr id="36" name="云麒演示设计13">
            <a:extLst>
              <a:ext uri="{FF2B5EF4-FFF2-40B4-BE49-F238E27FC236}">
                <a16:creationId xmlns:a16="http://schemas.microsoft.com/office/drawing/2014/main" id="{347E2799-3FCE-29B6-A56C-1E3CF196E571}"/>
              </a:ext>
            </a:extLst>
          </p:cNvPr>
          <p:cNvSpPr/>
          <p:nvPr/>
        </p:nvSpPr>
        <p:spPr>
          <a:xfrm>
            <a:off x="2432697" y="5246018"/>
            <a:ext cx="1432770" cy="115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通州师范学堂与其他几所学校合并，成立了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苏北师范学院</a:t>
            </a:r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云麒演示设计14">
            <a:extLst>
              <a:ext uri="{FF2B5EF4-FFF2-40B4-BE49-F238E27FC236}">
                <a16:creationId xmlns:a16="http://schemas.microsoft.com/office/drawing/2014/main" id="{7B257DB8-C0FF-3EA9-FDD3-64C37CF2FE9F}"/>
              </a:ext>
            </a:extLst>
          </p:cNvPr>
          <p:cNvSpPr/>
          <p:nvPr/>
        </p:nvSpPr>
        <p:spPr>
          <a:xfrm>
            <a:off x="4835612" y="4838866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云麒演示设计15">
            <a:extLst>
              <a:ext uri="{FF2B5EF4-FFF2-40B4-BE49-F238E27FC236}">
                <a16:creationId xmlns:a16="http://schemas.microsoft.com/office/drawing/2014/main" id="{A56B013C-7699-C4F6-16DC-4FB8F37CDCDF}"/>
              </a:ext>
            </a:extLst>
          </p:cNvPr>
          <p:cNvSpPr/>
          <p:nvPr/>
        </p:nvSpPr>
        <p:spPr>
          <a:xfrm>
            <a:off x="4257840" y="5126333"/>
            <a:ext cx="1323183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1958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</a:t>
            </a:r>
          </a:p>
        </p:txBody>
      </p:sp>
      <p:sp>
        <p:nvSpPr>
          <p:cNvPr id="37" name="云麒演示设计16">
            <a:extLst>
              <a:ext uri="{FF2B5EF4-FFF2-40B4-BE49-F238E27FC236}">
                <a16:creationId xmlns:a16="http://schemas.microsoft.com/office/drawing/2014/main" id="{E9BD7286-4437-AD8E-B9B9-0A749E9E7D4C}"/>
              </a:ext>
            </a:extLst>
          </p:cNvPr>
          <p:cNvSpPr/>
          <p:nvPr/>
        </p:nvSpPr>
        <p:spPr>
          <a:xfrm>
            <a:off x="4134572" y="5455250"/>
            <a:ext cx="1681672" cy="8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苏北师范学院迁至扬州，并更名为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扬州师范学院</a:t>
            </a:r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云麒演示设计17">
            <a:extLst>
              <a:ext uri="{FF2B5EF4-FFF2-40B4-BE49-F238E27FC236}">
                <a16:creationId xmlns:a16="http://schemas.microsoft.com/office/drawing/2014/main" id="{A331E4B8-900B-85AE-FF69-08F80F0A7BB6}"/>
              </a:ext>
            </a:extLst>
          </p:cNvPr>
          <p:cNvSpPr/>
          <p:nvPr/>
        </p:nvSpPr>
        <p:spPr>
          <a:xfrm>
            <a:off x="6810251" y="4838866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云麒演示设计18">
            <a:extLst>
              <a:ext uri="{FF2B5EF4-FFF2-40B4-BE49-F238E27FC236}">
                <a16:creationId xmlns:a16="http://schemas.microsoft.com/office/drawing/2014/main" id="{6149C1DE-8F8A-B2E6-4FEA-F99DA566C57E}"/>
              </a:ext>
            </a:extLst>
          </p:cNvPr>
          <p:cNvSpPr/>
          <p:nvPr/>
        </p:nvSpPr>
        <p:spPr>
          <a:xfrm>
            <a:off x="6402657" y="5117381"/>
            <a:ext cx="982828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1992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</a:t>
            </a:r>
          </a:p>
        </p:txBody>
      </p:sp>
      <p:sp>
        <p:nvSpPr>
          <p:cNvPr id="38" name="云麒演示设计19">
            <a:extLst>
              <a:ext uri="{FF2B5EF4-FFF2-40B4-BE49-F238E27FC236}">
                <a16:creationId xmlns:a16="http://schemas.microsoft.com/office/drawing/2014/main" id="{16EC99EB-DEFA-5C2B-0A82-E5F5C4C09FF1}"/>
              </a:ext>
            </a:extLst>
          </p:cNvPr>
          <p:cNvSpPr/>
          <p:nvPr/>
        </p:nvSpPr>
        <p:spPr>
          <a:xfrm>
            <a:off x="6085349" y="5430359"/>
            <a:ext cx="1785084" cy="115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扬州师范学院与扬州工学院、江苏农学院等院校合并，组建了新的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扬州大学</a:t>
            </a:r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云麒演示设计20">
            <a:extLst>
              <a:ext uri="{FF2B5EF4-FFF2-40B4-BE49-F238E27FC236}">
                <a16:creationId xmlns:a16="http://schemas.microsoft.com/office/drawing/2014/main" id="{B6737505-851D-D05D-25A2-2FE70679E7E9}"/>
              </a:ext>
            </a:extLst>
          </p:cNvPr>
          <p:cNvSpPr/>
          <p:nvPr/>
        </p:nvSpPr>
        <p:spPr>
          <a:xfrm>
            <a:off x="8831611" y="4635219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云麒演示设计21">
            <a:extLst>
              <a:ext uri="{FF2B5EF4-FFF2-40B4-BE49-F238E27FC236}">
                <a16:creationId xmlns:a16="http://schemas.microsoft.com/office/drawing/2014/main" id="{214272A5-281F-EF9A-16F0-CA4935AF411A}"/>
              </a:ext>
            </a:extLst>
          </p:cNvPr>
          <p:cNvSpPr/>
          <p:nvPr/>
        </p:nvSpPr>
        <p:spPr>
          <a:xfrm>
            <a:off x="8162396" y="4913912"/>
            <a:ext cx="1506069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2000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</a:t>
            </a:r>
          </a:p>
        </p:txBody>
      </p:sp>
      <p:sp>
        <p:nvSpPr>
          <p:cNvPr id="39" name="云麒演示设计22">
            <a:extLst>
              <a:ext uri="{FF2B5EF4-FFF2-40B4-BE49-F238E27FC236}">
                <a16:creationId xmlns:a16="http://schemas.microsoft.com/office/drawing/2014/main" id="{441E7E72-1053-7FC9-0D33-1F190E6F3335}"/>
              </a:ext>
            </a:extLst>
          </p:cNvPr>
          <p:cNvSpPr/>
          <p:nvPr/>
        </p:nvSpPr>
        <p:spPr>
          <a:xfrm>
            <a:off x="8139538" y="5243032"/>
            <a:ext cx="1551784" cy="1424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扬州大学发展成为包含文、理、工、农、医、教育、艺术等多学科的综合性大学</a:t>
            </a:r>
          </a:p>
        </p:txBody>
      </p:sp>
      <p:sp>
        <p:nvSpPr>
          <p:cNvPr id="27" name="云麒演示设计23">
            <a:extLst>
              <a:ext uri="{FF2B5EF4-FFF2-40B4-BE49-F238E27FC236}">
                <a16:creationId xmlns:a16="http://schemas.microsoft.com/office/drawing/2014/main" id="{17B363C4-35E5-356A-E2C1-B0F94FD2B1AE}"/>
              </a:ext>
            </a:extLst>
          </p:cNvPr>
          <p:cNvSpPr/>
          <p:nvPr/>
        </p:nvSpPr>
        <p:spPr>
          <a:xfrm>
            <a:off x="10717044" y="4031669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云麒演示设计24">
            <a:extLst>
              <a:ext uri="{FF2B5EF4-FFF2-40B4-BE49-F238E27FC236}">
                <a16:creationId xmlns:a16="http://schemas.microsoft.com/office/drawing/2014/main" id="{30BCEC4B-8DC7-CA06-23A9-2EB3E08E7846}"/>
              </a:ext>
            </a:extLst>
          </p:cNvPr>
          <p:cNvSpPr/>
          <p:nvPr/>
        </p:nvSpPr>
        <p:spPr>
          <a:xfrm>
            <a:off x="10446577" y="4329685"/>
            <a:ext cx="70857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至今</a:t>
            </a:r>
          </a:p>
        </p:txBody>
      </p:sp>
      <p:sp>
        <p:nvSpPr>
          <p:cNvPr id="40" name="云麒演示设计25">
            <a:extLst>
              <a:ext uri="{FF2B5EF4-FFF2-40B4-BE49-F238E27FC236}">
                <a16:creationId xmlns:a16="http://schemas.microsoft.com/office/drawing/2014/main" id="{32DDBC91-2DE2-57D5-48D4-8D2D0592DA4B}"/>
              </a:ext>
            </a:extLst>
          </p:cNvPr>
          <p:cNvSpPr/>
          <p:nvPr/>
        </p:nvSpPr>
        <p:spPr>
          <a:xfrm>
            <a:off x="9960425" y="4666705"/>
            <a:ext cx="1698289" cy="1963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扬州大学已经成为一所具有博士、硕士、工程硕士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(MBA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EMBA)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、继续教育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多层次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多领域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的培养体系的综合性大学</a:t>
            </a:r>
          </a:p>
        </p:txBody>
      </p:sp>
      <p:pic>
        <p:nvPicPr>
          <p:cNvPr id="4694" name="云麒演示设计26">
            <a:extLst>
              <a:ext uri="{FF2B5EF4-FFF2-40B4-BE49-F238E27FC236}">
                <a16:creationId xmlns:a16="http://schemas.microsoft.com/office/drawing/2014/main" id="{801D8937-D380-2054-26A3-F8CD3C6AAB5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1317" y="3826634"/>
            <a:ext cx="4745920" cy="808318"/>
          </a:xfrm>
          <a:prstGeom prst="rect">
            <a:avLst/>
          </a:prstGeom>
        </p:spPr>
      </p:pic>
      <p:pic>
        <p:nvPicPr>
          <p:cNvPr id="5217" name="云麒演示设计27">
            <a:extLst>
              <a:ext uri="{FF2B5EF4-FFF2-40B4-BE49-F238E27FC236}">
                <a16:creationId xmlns:a16="http://schemas.microsoft.com/office/drawing/2014/main" id="{5DDA7110-9523-78F5-0337-425CCFAE6E0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003" y="3754065"/>
            <a:ext cx="4745920" cy="808318"/>
          </a:xfrm>
          <a:prstGeom prst="rect">
            <a:avLst/>
          </a:prstGeom>
        </p:spPr>
      </p:pic>
      <p:pic>
        <p:nvPicPr>
          <p:cNvPr id="5219" name="云麒演示设计28">
            <a:extLst>
              <a:ext uri="{FF2B5EF4-FFF2-40B4-BE49-F238E27FC236}">
                <a16:creationId xmlns:a16="http://schemas.microsoft.com/office/drawing/2014/main" id="{F33C5E49-35F4-DFAF-9D66-457369783CEE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886" y="1111370"/>
            <a:ext cx="6466493" cy="3711680"/>
          </a:xfrm>
          <a:prstGeom prst="rect">
            <a:avLst/>
          </a:prstGeom>
          <a:effectLst/>
        </p:spPr>
      </p:pic>
      <p:pic>
        <p:nvPicPr>
          <p:cNvPr id="5220" name="云麒演示设计29">
            <a:extLst>
              <a:ext uri="{FF2B5EF4-FFF2-40B4-BE49-F238E27FC236}">
                <a16:creationId xmlns:a16="http://schemas.microsoft.com/office/drawing/2014/main" id="{9BB15862-DDA6-90B9-73CA-53ABC193952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2" name="云麒演示设计30">
            <a:extLst>
              <a:ext uri="{FF2B5EF4-FFF2-40B4-BE49-F238E27FC236}">
                <a16:creationId xmlns:a16="http://schemas.microsoft.com/office/drawing/2014/main" id="{70D7AAD8-BD4C-B3E0-27B8-140812DE310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云麒演示设计31">
            <a:extLst>
              <a:ext uri="{FF2B5EF4-FFF2-40B4-BE49-F238E27FC236}">
                <a16:creationId xmlns:a16="http://schemas.microsoft.com/office/drawing/2014/main" id="{006B4D44-B657-6813-C1A2-3C09FB98EA54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4" name="云麒演示设计31-1">
              <a:extLst>
                <a:ext uri="{FF2B5EF4-FFF2-40B4-BE49-F238E27FC236}">
                  <a16:creationId xmlns:a16="http://schemas.microsoft.com/office/drawing/2014/main" id="{8DFEC47D-763A-ED9A-894D-25EE72B404B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云麒演示设计31-2">
              <a:extLst>
                <a:ext uri="{FF2B5EF4-FFF2-40B4-BE49-F238E27FC236}">
                  <a16:creationId xmlns:a16="http://schemas.microsoft.com/office/drawing/2014/main" id="{5C21405F-78A0-BF71-A8C3-D264D0A941C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云麒演示设计31-3">
              <a:extLst>
                <a:ext uri="{FF2B5EF4-FFF2-40B4-BE49-F238E27FC236}">
                  <a16:creationId xmlns:a16="http://schemas.microsoft.com/office/drawing/2014/main" id="{9FBE1394-ABAA-2FAC-1E25-46372B82FEE6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云麒演示设计31-4">
              <a:extLst>
                <a:ext uri="{FF2B5EF4-FFF2-40B4-BE49-F238E27FC236}">
                  <a16:creationId xmlns:a16="http://schemas.microsoft.com/office/drawing/2014/main" id="{C4BFD71C-298C-C7BC-6675-EB5E431AB643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2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5" name="云麒演示设计31-5">
              <a:extLst>
                <a:ext uri="{FF2B5EF4-FFF2-40B4-BE49-F238E27FC236}">
                  <a16:creationId xmlns:a16="http://schemas.microsoft.com/office/drawing/2014/main" id="{213C8223-335B-2BCE-2B20-2876574D68B4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历史沿革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7AA840E-C740-0A04-0A2B-19AF5F388EA1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18" name="云麒演示设计31-6">
                <a:extLst>
                  <a:ext uri="{FF2B5EF4-FFF2-40B4-BE49-F238E27FC236}">
                    <a16:creationId xmlns:a16="http://schemas.microsoft.com/office/drawing/2014/main" id="{28313228-35D4-5E53-21A0-2D7E9C7B2EDE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Historical</a:t>
                </a:r>
              </a:p>
            </p:txBody>
          </p:sp>
          <p:sp>
            <p:nvSpPr>
              <p:cNvPr id="19" name="云麒演示设计31-7">
                <a:extLst>
                  <a:ext uri="{FF2B5EF4-FFF2-40B4-BE49-F238E27FC236}">
                    <a16:creationId xmlns:a16="http://schemas.microsoft.com/office/drawing/2014/main" id="{919DFEC4-84E1-0562-A962-9E2905A72F78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evolution</a:t>
                </a:r>
              </a:p>
            </p:txBody>
          </p:sp>
        </p:grpSp>
      </p:grpSp>
      <p:pic>
        <p:nvPicPr>
          <p:cNvPr id="30" name="云麒演示设计32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8" name="云麒演示设计33">
            <a:extLst>
              <a:ext uri="{FF2B5EF4-FFF2-40B4-BE49-F238E27FC236}">
                <a16:creationId xmlns:a16="http://schemas.microsoft.com/office/drawing/2014/main" id="{4FF899ED-7530-3BFC-04F1-406963F044AD}"/>
              </a:ext>
            </a:extLst>
          </p:cNvPr>
          <p:cNvSpPr txBox="1"/>
          <p:nvPr/>
        </p:nvSpPr>
        <p:spPr>
          <a:xfrm>
            <a:off x="5748446" y="2750474"/>
            <a:ext cx="268356" cy="321893"/>
          </a:xfrm>
          <a:prstGeom prst="rect">
            <a:avLst/>
          </a:prstGeom>
          <a:noFill/>
          <a:effectLst/>
        </p:spPr>
        <p:txBody>
          <a:bodyPr wrap="none" lIns="23799" tIns="11899" rIns="23799" bIns="11899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kumimoji="0" lang="zh-CN" altLang="en-US" sz="1718" b="0" i="0" u="none" strike="noStrike" kern="1200" cap="none" spc="0" normalizeH="0" baseline="0" noProof="0" dirty="0">
                <a:ln w="2479">
                  <a:noFill/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cs typeface="+mn-ea"/>
                <a:sym typeface="+mn-lt"/>
              </a:rPr>
              <a:t>扬</a:t>
            </a:r>
            <a:endParaRPr lang="zh-CN" altLang="en-US" sz="1718" dirty="0">
              <a:ln w="2479">
                <a:noFill/>
              </a:ln>
              <a:gradFill>
                <a:gsLst>
                  <a:gs pos="0">
                    <a:srgbClr val="D92C12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9" name="云麒演示设计34">
            <a:extLst>
              <a:ext uri="{FF2B5EF4-FFF2-40B4-BE49-F238E27FC236}">
                <a16:creationId xmlns:a16="http://schemas.microsoft.com/office/drawing/2014/main" id="{D9066DE2-E9B2-58D9-856B-9615A359B0FB}"/>
              </a:ext>
            </a:extLst>
          </p:cNvPr>
          <p:cNvSpPr txBox="1"/>
          <p:nvPr/>
        </p:nvSpPr>
        <p:spPr>
          <a:xfrm>
            <a:off x="5949255" y="2789275"/>
            <a:ext cx="248329" cy="294825"/>
          </a:xfrm>
          <a:prstGeom prst="rect">
            <a:avLst/>
          </a:prstGeom>
          <a:noFill/>
          <a:effectLst/>
        </p:spPr>
        <p:txBody>
          <a:bodyPr wrap="none" lIns="23799" tIns="11899" rIns="23799" bIns="11899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kumimoji="0" lang="zh-CN" altLang="en-US" sz="1562" b="0" i="0" u="none" strike="noStrike" kern="1200" cap="none" spc="0" normalizeH="0" baseline="0" noProof="0" dirty="0">
                <a:ln w="2479">
                  <a:noFill/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cs typeface="+mn-ea"/>
                <a:sym typeface="+mn-lt"/>
              </a:rPr>
              <a:t>州</a:t>
            </a:r>
            <a:endParaRPr lang="zh-CN" altLang="en-US" sz="1562" dirty="0">
              <a:ln w="2479">
                <a:noFill/>
              </a:ln>
              <a:gradFill>
                <a:gsLst>
                  <a:gs pos="0">
                    <a:srgbClr val="D92C12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1" name="云麒演示设计35">
            <a:extLst>
              <a:ext uri="{FF2B5EF4-FFF2-40B4-BE49-F238E27FC236}">
                <a16:creationId xmlns:a16="http://schemas.microsoft.com/office/drawing/2014/main" id="{653D3069-B306-F4A3-D4CA-51D05672E198}"/>
              </a:ext>
            </a:extLst>
          </p:cNvPr>
          <p:cNvSpPr txBox="1"/>
          <p:nvPr/>
        </p:nvSpPr>
        <p:spPr>
          <a:xfrm>
            <a:off x="6132594" y="2789275"/>
            <a:ext cx="248329" cy="294825"/>
          </a:xfrm>
          <a:prstGeom prst="rect">
            <a:avLst/>
          </a:prstGeom>
          <a:noFill/>
          <a:effectLst/>
        </p:spPr>
        <p:txBody>
          <a:bodyPr wrap="none" lIns="23799" tIns="11899" rIns="23799" bIns="11899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kumimoji="0" lang="zh-CN" altLang="en-US" sz="1562" b="0" i="0" u="none" strike="noStrike" kern="1200" cap="none" spc="0" normalizeH="0" baseline="0" noProof="0" dirty="0">
                <a:ln w="2479">
                  <a:noFill/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cs typeface="+mn-ea"/>
                <a:sym typeface="+mn-lt"/>
              </a:rPr>
              <a:t>大</a:t>
            </a:r>
            <a:endParaRPr lang="zh-CN" altLang="en-US" sz="1562" dirty="0">
              <a:ln w="2479">
                <a:noFill/>
              </a:ln>
              <a:gradFill>
                <a:gsLst>
                  <a:gs pos="0">
                    <a:srgbClr val="D92C12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2" name="云麒演示设计36">
            <a:extLst>
              <a:ext uri="{FF2B5EF4-FFF2-40B4-BE49-F238E27FC236}">
                <a16:creationId xmlns:a16="http://schemas.microsoft.com/office/drawing/2014/main" id="{2EAF371C-C219-D7AD-0E62-57718FA9B3B2}"/>
              </a:ext>
            </a:extLst>
          </p:cNvPr>
          <p:cNvSpPr txBox="1"/>
          <p:nvPr/>
        </p:nvSpPr>
        <p:spPr>
          <a:xfrm>
            <a:off x="6294626" y="2769412"/>
            <a:ext cx="268356" cy="321893"/>
          </a:xfrm>
          <a:prstGeom prst="rect">
            <a:avLst/>
          </a:prstGeom>
          <a:noFill/>
          <a:effectLst/>
        </p:spPr>
        <p:txBody>
          <a:bodyPr wrap="none" lIns="23799" tIns="11899" rIns="23799" bIns="11899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18" dirty="0">
                <a:ln w="2479">
                  <a:noFill/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学</a:t>
            </a:r>
          </a:p>
        </p:txBody>
      </p:sp>
      <p:sp>
        <p:nvSpPr>
          <p:cNvPr id="43" name="云麒演示设计37">
            <a:extLst>
              <a:ext uri="{FF2B5EF4-FFF2-40B4-BE49-F238E27FC236}">
                <a16:creationId xmlns:a16="http://schemas.microsoft.com/office/drawing/2014/main" id="{EFF097D5-E78E-1D6F-631C-F6DEE0E510BF}"/>
              </a:ext>
            </a:extLst>
          </p:cNvPr>
          <p:cNvSpPr txBox="1"/>
          <p:nvPr/>
        </p:nvSpPr>
        <p:spPr>
          <a:xfrm>
            <a:off x="5676901" y="2957309"/>
            <a:ext cx="958134" cy="162525"/>
          </a:xfrm>
          <a:prstGeom prst="rect">
            <a:avLst/>
          </a:prstGeom>
          <a:noFill/>
          <a:effectLst/>
        </p:spPr>
        <p:txBody>
          <a:bodyPr wrap="square" lIns="31631" tIns="15815" rIns="31631" bIns="15815" rtlCol="0">
            <a:prstTxWarp prst="textArchDown">
              <a:avLst>
                <a:gd name="adj" fmla="val 20052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00" kern="0" cap="all" dirty="0">
                <a:solidFill>
                  <a:schemeClr val="tx1">
                    <a:lumMod val="65000"/>
                    <a:lumOff val="35000"/>
                    <a:alpha val="44000"/>
                  </a:schemeClr>
                </a:solidFill>
                <a:cs typeface="+mn-ea"/>
                <a:sym typeface="+mn-lt"/>
              </a:rPr>
              <a:t>Yangzhou University</a:t>
            </a:r>
            <a:endParaRPr lang="zh-CN" altLang="en-US" sz="500" kern="0" cap="all" dirty="0">
              <a:solidFill>
                <a:schemeClr val="tx1">
                  <a:lumMod val="65000"/>
                  <a:lumOff val="35000"/>
                  <a:alpha val="44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7507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20" name="云麒演示设计2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3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2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云麒演示设计4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5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520" name="云麒演示设计6">
            <a:extLst>
              <a:ext uri="{FF2B5EF4-FFF2-40B4-BE49-F238E27FC236}">
                <a16:creationId xmlns:a16="http://schemas.microsoft.com/office/drawing/2014/main" id="{4DC4625E-6F6D-3488-DAB2-8B2D9ED45EB4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38" name="云麒演示设计7">
            <a:extLst>
              <a:ext uri="{FF2B5EF4-FFF2-40B4-BE49-F238E27FC236}">
                <a16:creationId xmlns:a16="http://schemas.microsoft.com/office/drawing/2014/main" id="{5DB101D0-A9B5-7609-ACBD-4AD4C7C745E7}"/>
              </a:ext>
            </a:extLst>
          </p:cNvPr>
          <p:cNvSpPr txBox="1"/>
          <p:nvPr/>
        </p:nvSpPr>
        <p:spPr>
          <a:xfrm flipV="1">
            <a:off x="11641138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2483" name="云麒演示设计8" descr="人的脸&#10;&#10;中度可信度描述已自动生成">
            <a:extLst>
              <a:ext uri="{FF2B5EF4-FFF2-40B4-BE49-F238E27FC236}">
                <a16:creationId xmlns:a16="http://schemas.microsoft.com/office/drawing/2014/main" id="{2CD5EDFB-E5BA-45A6-1B99-607FA1AECB8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9425657" y="-974677"/>
            <a:ext cx="5985208" cy="3990937"/>
          </a:xfrm>
          <a:prstGeom prst="rect">
            <a:avLst/>
          </a:prstGeom>
        </p:spPr>
      </p:pic>
      <p:pic>
        <p:nvPicPr>
          <p:cNvPr id="2484" name="云麒演示设计9">
            <a:extLst>
              <a:ext uri="{FF2B5EF4-FFF2-40B4-BE49-F238E27FC236}">
                <a16:creationId xmlns:a16="http://schemas.microsoft.com/office/drawing/2014/main" id="{4EC2D45F-D41D-9EFB-F005-488B093A1460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grpSp>
        <p:nvGrpSpPr>
          <p:cNvPr id="744" name="云麒演示设计10">
            <a:extLst>
              <a:ext uri="{FF2B5EF4-FFF2-40B4-BE49-F238E27FC236}">
                <a16:creationId xmlns:a16="http://schemas.microsoft.com/office/drawing/2014/main" id="{E93EDB63-D21F-84F9-16C4-9051E09E56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25112" y="1768244"/>
            <a:ext cx="10863866" cy="3308570"/>
            <a:chOff x="942983" y="1691076"/>
            <a:chExt cx="10428124" cy="317586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728B029-BF1F-C62D-1349-D38EB7D735DC}"/>
                </a:ext>
              </a:extLst>
            </p:cNvPr>
            <p:cNvGrpSpPr/>
            <p:nvPr/>
          </p:nvGrpSpPr>
          <p:grpSpPr>
            <a:xfrm>
              <a:off x="1036389" y="1752601"/>
              <a:ext cx="10334718" cy="3114341"/>
              <a:chOff x="1401636" y="1862666"/>
              <a:chExt cx="9604227" cy="2894210"/>
            </a:xfrm>
          </p:grpSpPr>
          <p:sp>
            <p:nvSpPr>
              <p:cNvPr id="3" name="云麒演示设计10-1">
                <a:extLst>
                  <a:ext uri="{FF2B5EF4-FFF2-40B4-BE49-F238E27FC236}">
                    <a16:creationId xmlns:a16="http://schemas.microsoft.com/office/drawing/2014/main" id="{E76B8DF0-6FFF-CC24-50A8-AA1D89155B5F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701800" y="2115275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>
                  <a:alpha val="55000"/>
                </a:sysClr>
              </a:solidFill>
              <a:ln w="15399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381889" dist="61595" dir="2700015" algn="tl" rotWithShape="0">
                  <a:srgbClr val="C00000">
                    <a:alpha val="5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云麒演示设计10-2">
                <a:extLst>
                  <a:ext uri="{FF2B5EF4-FFF2-40B4-BE49-F238E27FC236}">
                    <a16:creationId xmlns:a16="http://schemas.microsoft.com/office/drawing/2014/main" id="{2F21878F-244E-BC8D-79C3-66C936B7FCF1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401636" y="1862666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7350" dist="213138" dir="2700008" algn="tl" rotWithShape="0">
                  <a:srgbClr val="C00000">
                    <a:alpha val="6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5" name="云麒演示设计10-3" descr="背景图案&#10;&#10;描述已自动生成">
              <a:extLst>
                <a:ext uri="{FF2B5EF4-FFF2-40B4-BE49-F238E27FC236}">
                  <a16:creationId xmlns:a16="http://schemas.microsoft.com/office/drawing/2014/main" id="{8B951081-C078-0A26-20BC-B6D6560D0121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8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2983" y="1691076"/>
              <a:ext cx="10159483" cy="2842518"/>
            </a:xfrm>
            <a:custGeom>
              <a:avLst/>
              <a:gdLst>
                <a:gd name="connsiteX0" fmla="*/ 228924 w 2602432"/>
                <a:gd name="connsiteY0" fmla="*/ 0 h 738879"/>
                <a:gd name="connsiteX1" fmla="*/ 2501697 w 2602432"/>
                <a:gd name="connsiteY1" fmla="*/ 0 h 738879"/>
                <a:gd name="connsiteX2" fmla="*/ 2600354 w 2602432"/>
                <a:gd name="connsiteY2" fmla="*/ 107729 h 738879"/>
                <a:gd name="connsiteX3" fmla="*/ 2472166 w 2602432"/>
                <a:gd name="connsiteY3" fmla="*/ 667083 h 738879"/>
                <a:gd name="connsiteX4" fmla="*/ 2373508 w 2602432"/>
                <a:gd name="connsiteY4" fmla="*/ 738879 h 738879"/>
                <a:gd name="connsiteX5" fmla="*/ 100736 w 2602432"/>
                <a:gd name="connsiteY5" fmla="*/ 738879 h 738879"/>
                <a:gd name="connsiteX6" fmla="*/ 2078 w 2602432"/>
                <a:gd name="connsiteY6" fmla="*/ 631150 h 738879"/>
                <a:gd name="connsiteX7" fmla="*/ 130266 w 2602432"/>
                <a:gd name="connsiteY7" fmla="*/ 71796 h 738879"/>
                <a:gd name="connsiteX8" fmla="*/ 228924 w 2602432"/>
                <a:gd name="connsiteY8" fmla="*/ 0 h 73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2432" h="738879">
                  <a:moveTo>
                    <a:pt x="228924" y="0"/>
                  </a:moveTo>
                  <a:lnTo>
                    <a:pt x="2501697" y="0"/>
                  </a:lnTo>
                  <a:cubicBezTo>
                    <a:pt x="2565467" y="0"/>
                    <a:pt x="2613118" y="52033"/>
                    <a:pt x="2600354" y="107729"/>
                  </a:cubicBezTo>
                  <a:lnTo>
                    <a:pt x="2472166" y="667083"/>
                  </a:lnTo>
                  <a:cubicBezTo>
                    <a:pt x="2462590" y="708868"/>
                    <a:pt x="2421351" y="738879"/>
                    <a:pt x="2373508" y="738879"/>
                  </a:cubicBezTo>
                  <a:lnTo>
                    <a:pt x="100736" y="738879"/>
                  </a:lnTo>
                  <a:cubicBezTo>
                    <a:pt x="36966" y="738879"/>
                    <a:pt x="-10686" y="686846"/>
                    <a:pt x="2078" y="631150"/>
                  </a:cubicBezTo>
                  <a:lnTo>
                    <a:pt x="130266" y="71796"/>
                  </a:lnTo>
                  <a:cubicBezTo>
                    <a:pt x="139842" y="30011"/>
                    <a:pt x="181081" y="0"/>
                    <a:pt x="228924" y="0"/>
                  </a:cubicBezTo>
                  <a:close/>
                </a:path>
              </a:pathLst>
            </a:custGeom>
            <a:ln w="12700">
              <a:noFill/>
            </a:ln>
          </p:spPr>
        </p:pic>
      </p:grpSp>
      <p:sp>
        <p:nvSpPr>
          <p:cNvPr id="35" name="云麒演示设计11">
            <a:extLst>
              <a:ext uri="{FF2B5EF4-FFF2-40B4-BE49-F238E27FC236}">
                <a16:creationId xmlns:a16="http://schemas.microsoft.com/office/drawing/2014/main" id="{A3991F94-79C6-A2C7-D413-207E7ED5C5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37285" y="1574997"/>
            <a:ext cx="2186797" cy="652713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2200" kern="0" dirty="0">
                <a:solidFill>
                  <a:prstClr val="white"/>
                </a:solidFill>
                <a:cs typeface="+mn-ea"/>
                <a:sym typeface="+mn-lt"/>
              </a:rPr>
              <a:t>PART THREE</a:t>
            </a:r>
            <a:endParaRPr lang="zh-CN" altLang="en-US" sz="2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0" name="云麒演示设计12">
            <a:extLst>
              <a:ext uri="{FF2B5EF4-FFF2-40B4-BE49-F238E27FC236}">
                <a16:creationId xmlns:a16="http://schemas.microsoft.com/office/drawing/2014/main" id="{17DFAFBE-7C5E-1774-6FDC-F4A04C414014}"/>
              </a:ext>
            </a:extLst>
          </p:cNvPr>
          <p:cNvSpPr/>
          <p:nvPr/>
        </p:nvSpPr>
        <p:spPr>
          <a:xfrm>
            <a:off x="587480" y="5075750"/>
            <a:ext cx="814155" cy="814155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1" name="云麒演示设计13">
            <a:extLst>
              <a:ext uri="{FF2B5EF4-FFF2-40B4-BE49-F238E27FC236}">
                <a16:creationId xmlns:a16="http://schemas.microsoft.com/office/drawing/2014/main" id="{EA2760D1-0AAC-1370-A389-8AA3A534E299}"/>
              </a:ext>
            </a:extLst>
          </p:cNvPr>
          <p:cNvSpPr/>
          <p:nvPr/>
        </p:nvSpPr>
        <p:spPr>
          <a:xfrm>
            <a:off x="7814999" y="502858"/>
            <a:ext cx="582577" cy="582577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2" name="云麒演示设计14">
            <a:extLst>
              <a:ext uri="{FF2B5EF4-FFF2-40B4-BE49-F238E27FC236}">
                <a16:creationId xmlns:a16="http://schemas.microsoft.com/office/drawing/2014/main" id="{EBA01A17-2C9C-5EEB-7095-EEE1A765BB77}"/>
              </a:ext>
            </a:extLst>
          </p:cNvPr>
          <p:cNvSpPr/>
          <p:nvPr/>
        </p:nvSpPr>
        <p:spPr>
          <a:xfrm>
            <a:off x="10551530" y="5506059"/>
            <a:ext cx="1239188" cy="1239188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20" name="云麒演示设计15">
            <a:extLst>
              <a:ext uri="{FF2B5EF4-FFF2-40B4-BE49-F238E27FC236}">
                <a16:creationId xmlns:a16="http://schemas.microsoft.com/office/drawing/2014/main" id="{86DE35F6-202C-578F-F726-4864A4D3764C}"/>
              </a:ext>
            </a:extLst>
          </p:cNvPr>
          <p:cNvSpPr/>
          <p:nvPr/>
        </p:nvSpPr>
        <p:spPr>
          <a:xfrm>
            <a:off x="4714702" y="4882803"/>
            <a:ext cx="3693604" cy="215645"/>
          </a:xfrm>
          <a:custGeom>
            <a:avLst/>
            <a:gdLst>
              <a:gd name="connsiteX0" fmla="*/ 3693605 w 3693604"/>
              <a:gd name="connsiteY0" fmla="*/ 107823 h 215645"/>
              <a:gd name="connsiteX1" fmla="*/ 1846802 w 3693604"/>
              <a:gd name="connsiteY1" fmla="*/ 215646 h 215645"/>
              <a:gd name="connsiteX2" fmla="*/ 0 w 3693604"/>
              <a:gd name="connsiteY2" fmla="*/ 107823 h 215645"/>
              <a:gd name="connsiteX3" fmla="*/ 1846802 w 3693604"/>
              <a:gd name="connsiteY3" fmla="*/ 0 h 215645"/>
              <a:gd name="connsiteX4" fmla="*/ 3693605 w 3693604"/>
              <a:gd name="connsiteY4" fmla="*/ 107823 h 2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3604" h="215645">
                <a:moveTo>
                  <a:pt x="3693605" y="107823"/>
                </a:moveTo>
                <a:cubicBezTo>
                  <a:pt x="3693605" y="167372"/>
                  <a:pt x="2866763" y="215646"/>
                  <a:pt x="1846802" y="215646"/>
                </a:cubicBezTo>
                <a:cubicBezTo>
                  <a:pt x="826842" y="215646"/>
                  <a:pt x="0" y="167372"/>
                  <a:pt x="0" y="107823"/>
                </a:cubicBezTo>
                <a:cubicBezTo>
                  <a:pt x="0" y="48274"/>
                  <a:pt x="826842" y="0"/>
                  <a:pt x="1846802" y="0"/>
                </a:cubicBezTo>
                <a:cubicBezTo>
                  <a:pt x="2866763" y="0"/>
                  <a:pt x="3693605" y="48274"/>
                  <a:pt x="3693605" y="107823"/>
                </a:cubicBez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5" name="云麒演示设计16">
            <a:extLst>
              <a:ext uri="{FF2B5EF4-FFF2-40B4-BE49-F238E27FC236}">
                <a16:creationId xmlns:a16="http://schemas.microsoft.com/office/drawing/2014/main" id="{647B22BB-4D81-4E89-4F5A-7D4D8E92B6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67972" y="4312655"/>
            <a:ext cx="867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 CAMPUS SCENERY</a:t>
            </a:r>
          </a:p>
        </p:txBody>
      </p:sp>
      <p:sp>
        <p:nvSpPr>
          <p:cNvPr id="1668" name="云麒演示设计17">
            <a:extLst>
              <a:ext uri="{FF2B5EF4-FFF2-40B4-BE49-F238E27FC236}">
                <a16:creationId xmlns:a16="http://schemas.microsoft.com/office/drawing/2014/main" id="{F79E65F3-7E28-88ED-53FF-FDC2AED75EB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489837" y="2492218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1500" i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风光</a:t>
            </a:r>
            <a:endParaRPr lang="zh-CN" altLang="en-US" sz="2000" i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67" name="云麒演示设计18">
            <a:extLst>
              <a:ext uri="{FF2B5EF4-FFF2-40B4-BE49-F238E27FC236}">
                <a16:creationId xmlns:a16="http://schemas.microsoft.com/office/drawing/2014/main" id="{AAD46611-21DF-40BD-A7B3-7182C7D424C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497388" y="2492218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1500" i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校园</a:t>
            </a:r>
          </a:p>
        </p:txBody>
      </p:sp>
      <p:sp>
        <p:nvSpPr>
          <p:cNvPr id="5" name="云麒演示设计19">
            <a:extLst>
              <a:ext uri="{FF2B5EF4-FFF2-40B4-BE49-F238E27FC236}">
                <a16:creationId xmlns:a16="http://schemas.microsoft.com/office/drawing/2014/main" id="{0553DDB3-E869-6F07-42E9-34627ADBE72F}"/>
              </a:ext>
            </a:extLst>
          </p:cNvPr>
          <p:cNvSpPr/>
          <p:nvPr/>
        </p:nvSpPr>
        <p:spPr>
          <a:xfrm>
            <a:off x="0" y="6795099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87000">
                <a:schemeClr val="accent2">
                  <a:alpha val="4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云麒演示设计20">
            <a:extLst>
              <a:ext uri="{FF2B5EF4-FFF2-40B4-BE49-F238E27FC236}">
                <a16:creationId xmlns:a16="http://schemas.microsoft.com/office/drawing/2014/main" id="{D69D60DC-CC83-870A-102B-6E90204DE443}"/>
              </a:ext>
            </a:extLst>
          </p:cNvPr>
          <p:cNvSpPr/>
          <p:nvPr/>
        </p:nvSpPr>
        <p:spPr>
          <a:xfrm>
            <a:off x="0" y="68338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云麒演示设计21" descr="图片包含 徽标&#10;&#10;描述已自动生成">
            <a:extLst>
              <a:ext uri="{FF2B5EF4-FFF2-40B4-BE49-F238E27FC236}">
                <a16:creationId xmlns:a16="http://schemas.microsoft.com/office/drawing/2014/main" id="{3AA44666-D7F8-0888-E38A-05614DF1F646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7" name="云麒演示设计22">
            <a:extLst>
              <a:ext uri="{FF2B5EF4-FFF2-40B4-BE49-F238E27FC236}">
                <a16:creationId xmlns:a16="http://schemas.microsoft.com/office/drawing/2014/main" id="{16A6FB75-EB83-DE4A-3A98-5CD0E3015D1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9986" y="175743"/>
            <a:ext cx="4060288" cy="4682134"/>
          </a:xfrm>
          <a:prstGeom prst="rect">
            <a:avLst/>
          </a:prstGeom>
        </p:spPr>
      </p:pic>
      <p:pic>
        <p:nvPicPr>
          <p:cNvPr id="2" name="云麒演示设计23">
            <a:extLst>
              <a:ext uri="{FF2B5EF4-FFF2-40B4-BE49-F238E27FC236}">
                <a16:creationId xmlns:a16="http://schemas.microsoft.com/office/drawing/2014/main" id="{47D4569F-B3ED-57CC-A633-CDC4B8627868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7" y="3669746"/>
            <a:ext cx="6959759" cy="479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87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63" name="云麒演示设计5">
            <a:extLst>
              <a:ext uri="{FF2B5EF4-FFF2-40B4-BE49-F238E27FC236}">
                <a16:creationId xmlns:a16="http://schemas.microsoft.com/office/drawing/2014/main" id="{A2421DC1-C2D2-886A-2DC1-D892D4DABD75}"/>
              </a:ext>
            </a:extLst>
          </p:cNvPr>
          <p:cNvSpPr/>
          <p:nvPr/>
        </p:nvSpPr>
        <p:spPr>
          <a:xfrm>
            <a:off x="1729321" y="2227602"/>
            <a:ext cx="8733358" cy="2813845"/>
          </a:xfrm>
          <a:prstGeom prst="ellipse">
            <a:avLst/>
          </a:prstGeom>
          <a:noFill/>
          <a:ln w="12700" cap="flat" cmpd="sng" algn="ctr">
            <a:gradFill>
              <a:gsLst>
                <a:gs pos="34000">
                  <a:schemeClr val="accent1">
                    <a:alpha val="0"/>
                  </a:schemeClr>
                </a:gs>
                <a:gs pos="100000">
                  <a:schemeClr val="accent2">
                    <a:alpha val="8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742" name="云麒演示设计6">
            <a:extLst>
              <a:ext uri="{FF2B5EF4-FFF2-40B4-BE49-F238E27FC236}">
                <a16:creationId xmlns:a16="http://schemas.microsoft.com/office/drawing/2014/main" id="{333F50E4-9BB7-00BF-F190-E2CC5BB18D53}"/>
              </a:ext>
            </a:extLst>
          </p:cNvPr>
          <p:cNvGrpSpPr/>
          <p:nvPr/>
        </p:nvGrpSpPr>
        <p:grpSpPr>
          <a:xfrm>
            <a:off x="3237878" y="860871"/>
            <a:ext cx="5749184" cy="3910740"/>
            <a:chOff x="3337560" y="928677"/>
            <a:chExt cx="5549820" cy="3775128"/>
          </a:xfrm>
        </p:grpSpPr>
        <p:grpSp>
          <p:nvGrpSpPr>
            <p:cNvPr id="4286" name="图形 4279">
              <a:extLst>
                <a:ext uri="{FF2B5EF4-FFF2-40B4-BE49-F238E27FC236}">
                  <a16:creationId xmlns:a16="http://schemas.microsoft.com/office/drawing/2014/main" id="{7BC55822-834A-EEAA-60FC-A4D4E9A4B181}"/>
                </a:ext>
              </a:extLst>
            </p:cNvPr>
            <p:cNvGrpSpPr/>
            <p:nvPr/>
          </p:nvGrpSpPr>
          <p:grpSpPr>
            <a:xfrm>
              <a:off x="3361702" y="928677"/>
              <a:ext cx="5525678" cy="3031242"/>
              <a:chOff x="18687284" y="690836"/>
              <a:chExt cx="5929883" cy="3252978"/>
            </a:xfrm>
          </p:grpSpPr>
          <p:sp>
            <p:nvSpPr>
              <p:cNvPr id="4287" name="云麒演示设计6-1">
                <a:extLst>
                  <a:ext uri="{FF2B5EF4-FFF2-40B4-BE49-F238E27FC236}">
                    <a16:creationId xmlns:a16="http://schemas.microsoft.com/office/drawing/2014/main" id="{F0DE9710-9B44-DE6A-A7C6-D4FA24CD0050}"/>
                  </a:ext>
                </a:extLst>
              </p:cNvPr>
              <p:cNvSpPr/>
              <p:nvPr/>
            </p:nvSpPr>
            <p:spPr>
              <a:xfrm rot="-1251601">
                <a:off x="20359779" y="887183"/>
                <a:ext cx="1291685" cy="1032700"/>
              </a:xfrm>
              <a:custGeom>
                <a:avLst/>
                <a:gdLst>
                  <a:gd name="connsiteX0" fmla="*/ 0 w 1291685"/>
                  <a:gd name="connsiteY0" fmla="*/ 0 h 1032700"/>
                  <a:gd name="connsiteX1" fmla="*/ 1291685 w 1291685"/>
                  <a:gd name="connsiteY1" fmla="*/ 0 h 1032700"/>
                  <a:gd name="connsiteX2" fmla="*/ 1291685 w 1291685"/>
                  <a:gd name="connsiteY2" fmla="*/ 1032700 h 1032700"/>
                  <a:gd name="connsiteX3" fmla="*/ 0 w 1291685"/>
                  <a:gd name="connsiteY3" fmla="*/ 1032700 h 103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1685" h="1032700">
                    <a:moveTo>
                      <a:pt x="0" y="0"/>
                    </a:moveTo>
                    <a:lnTo>
                      <a:pt x="1291685" y="0"/>
                    </a:lnTo>
                    <a:lnTo>
                      <a:pt x="1291685" y="1032700"/>
                    </a:lnTo>
                    <a:lnTo>
                      <a:pt x="0" y="103270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8" name="云麒演示设计6-2">
                <a:extLst>
                  <a:ext uri="{FF2B5EF4-FFF2-40B4-BE49-F238E27FC236}">
                    <a16:creationId xmlns:a16="http://schemas.microsoft.com/office/drawing/2014/main" id="{D9B30D2E-332E-6642-BC5C-A33A8A05CDEF}"/>
                  </a:ext>
                </a:extLst>
              </p:cNvPr>
              <p:cNvSpPr/>
              <p:nvPr/>
            </p:nvSpPr>
            <p:spPr>
              <a:xfrm>
                <a:off x="20215951" y="690836"/>
                <a:ext cx="1579435" cy="1427892"/>
              </a:xfrm>
              <a:custGeom>
                <a:avLst/>
                <a:gdLst>
                  <a:gd name="connsiteX0" fmla="*/ 1209294 w 1579435"/>
                  <a:gd name="connsiteY0" fmla="*/ 95 h 1427892"/>
                  <a:gd name="connsiteX1" fmla="*/ 1203579 w 1579435"/>
                  <a:gd name="connsiteY1" fmla="*/ 2381 h 1427892"/>
                  <a:gd name="connsiteX2" fmla="*/ 1186720 w 1579435"/>
                  <a:gd name="connsiteY2" fmla="*/ 8953 h 1427892"/>
                  <a:gd name="connsiteX3" fmla="*/ 1121378 w 1579435"/>
                  <a:gd name="connsiteY3" fmla="*/ 34100 h 1427892"/>
                  <a:gd name="connsiteX4" fmla="*/ 874585 w 1579435"/>
                  <a:gd name="connsiteY4" fmla="*/ 128683 h 1427892"/>
                  <a:gd name="connsiteX5" fmla="*/ 2953 w 1579435"/>
                  <a:gd name="connsiteY5" fmla="*/ 462058 h 1427892"/>
                  <a:gd name="connsiteX6" fmla="*/ 4096 w 1579435"/>
                  <a:gd name="connsiteY6" fmla="*/ 459486 h 1427892"/>
                  <a:gd name="connsiteX7" fmla="*/ 372237 w 1579435"/>
                  <a:gd name="connsiteY7" fmla="*/ 1424273 h 1427892"/>
                  <a:gd name="connsiteX8" fmla="*/ 372237 w 1579435"/>
                  <a:gd name="connsiteY8" fmla="*/ 1424273 h 1427892"/>
                  <a:gd name="connsiteX9" fmla="*/ 369475 w 1579435"/>
                  <a:gd name="connsiteY9" fmla="*/ 1422940 h 1427892"/>
                  <a:gd name="connsiteX10" fmla="*/ 1576578 w 1579435"/>
                  <a:gd name="connsiteY10" fmla="*/ 963263 h 1427892"/>
                  <a:gd name="connsiteX11" fmla="*/ 1575530 w 1579435"/>
                  <a:gd name="connsiteY11" fmla="*/ 965645 h 1427892"/>
                  <a:gd name="connsiteX12" fmla="*/ 1309592 w 1579435"/>
                  <a:gd name="connsiteY12" fmla="*/ 265081 h 1427892"/>
                  <a:gd name="connsiteX13" fmla="*/ 1235488 w 1579435"/>
                  <a:gd name="connsiteY13" fmla="*/ 69437 h 1427892"/>
                  <a:gd name="connsiteX14" fmla="*/ 1216438 w 1579435"/>
                  <a:gd name="connsiteY14" fmla="*/ 17812 h 1427892"/>
                  <a:gd name="connsiteX15" fmla="*/ 1209866 w 1579435"/>
                  <a:gd name="connsiteY15" fmla="*/ 0 h 1427892"/>
                  <a:gd name="connsiteX16" fmla="*/ 1216724 w 1579435"/>
                  <a:gd name="connsiteY16" fmla="*/ 17335 h 1427892"/>
                  <a:gd name="connsiteX17" fmla="*/ 1236345 w 1579435"/>
                  <a:gd name="connsiteY17" fmla="*/ 68389 h 1427892"/>
                  <a:gd name="connsiteX18" fmla="*/ 1311211 w 1579435"/>
                  <a:gd name="connsiteY18" fmla="*/ 263366 h 1427892"/>
                  <a:gd name="connsiteX19" fmla="*/ 1578769 w 1579435"/>
                  <a:gd name="connsiteY19" fmla="*/ 964883 h 1427892"/>
                  <a:gd name="connsiteX20" fmla="*/ 1579435 w 1579435"/>
                  <a:gd name="connsiteY20" fmla="*/ 966597 h 1427892"/>
                  <a:gd name="connsiteX21" fmla="*/ 1577721 w 1579435"/>
                  <a:gd name="connsiteY21" fmla="*/ 967264 h 1427892"/>
                  <a:gd name="connsiteX22" fmla="*/ 370808 w 1579435"/>
                  <a:gd name="connsiteY22" fmla="*/ 1427131 h 1427892"/>
                  <a:gd name="connsiteX23" fmla="*/ 368808 w 1579435"/>
                  <a:gd name="connsiteY23" fmla="*/ 1427893 h 1427892"/>
                  <a:gd name="connsiteX24" fmla="*/ 367951 w 1579435"/>
                  <a:gd name="connsiteY24" fmla="*/ 1425892 h 1427892"/>
                  <a:gd name="connsiteX25" fmla="*/ 367951 w 1579435"/>
                  <a:gd name="connsiteY25" fmla="*/ 1425892 h 1427892"/>
                  <a:gd name="connsiteX26" fmla="*/ 762 w 1579435"/>
                  <a:gd name="connsiteY26" fmla="*/ 460820 h 1427892"/>
                  <a:gd name="connsiteX27" fmla="*/ 0 w 1579435"/>
                  <a:gd name="connsiteY27" fmla="*/ 459010 h 1427892"/>
                  <a:gd name="connsiteX28" fmla="*/ 1810 w 1579435"/>
                  <a:gd name="connsiteY28" fmla="*/ 458248 h 1427892"/>
                  <a:gd name="connsiteX29" fmla="*/ 875062 w 1579435"/>
                  <a:gd name="connsiteY29" fmla="*/ 126682 h 1427892"/>
                  <a:gd name="connsiteX30" fmla="*/ 1121855 w 1579435"/>
                  <a:gd name="connsiteY30" fmla="*/ 33242 h 1427892"/>
                  <a:gd name="connsiteX31" fmla="*/ 1187006 w 1579435"/>
                  <a:gd name="connsiteY31" fmla="*/ 8668 h 1427892"/>
                  <a:gd name="connsiteX32" fmla="*/ 1203674 w 1579435"/>
                  <a:gd name="connsiteY32" fmla="*/ 2381 h 142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79435" h="1427892">
                    <a:moveTo>
                      <a:pt x="1209294" y="95"/>
                    </a:moveTo>
                    <a:cubicBezTo>
                      <a:pt x="1209294" y="95"/>
                      <a:pt x="1207389" y="952"/>
                      <a:pt x="1203579" y="2381"/>
                    </a:cubicBezTo>
                    <a:lnTo>
                      <a:pt x="1186720" y="8953"/>
                    </a:lnTo>
                    <a:lnTo>
                      <a:pt x="1121378" y="34100"/>
                    </a:lnTo>
                    <a:lnTo>
                      <a:pt x="874585" y="128683"/>
                    </a:lnTo>
                    <a:lnTo>
                      <a:pt x="2953" y="462058"/>
                    </a:lnTo>
                    <a:lnTo>
                      <a:pt x="4096" y="459486"/>
                    </a:lnTo>
                    <a:lnTo>
                      <a:pt x="372237" y="1424273"/>
                    </a:lnTo>
                    <a:lnTo>
                      <a:pt x="372237" y="1424273"/>
                    </a:lnTo>
                    <a:lnTo>
                      <a:pt x="369475" y="1422940"/>
                    </a:lnTo>
                    <a:lnTo>
                      <a:pt x="1576578" y="963263"/>
                    </a:lnTo>
                    <a:lnTo>
                      <a:pt x="1575530" y="965645"/>
                    </a:lnTo>
                    <a:cubicBezTo>
                      <a:pt x="1465135" y="674656"/>
                      <a:pt x="1373505" y="433578"/>
                      <a:pt x="1309592" y="265081"/>
                    </a:cubicBezTo>
                    <a:cubicBezTo>
                      <a:pt x="1277684" y="180689"/>
                      <a:pt x="1252442" y="114586"/>
                      <a:pt x="1235488" y="69437"/>
                    </a:cubicBezTo>
                    <a:cubicBezTo>
                      <a:pt x="1227010" y="46863"/>
                      <a:pt x="1220534" y="29527"/>
                      <a:pt x="1216438" y="17812"/>
                    </a:cubicBezTo>
                    <a:cubicBezTo>
                      <a:pt x="1212342" y="6096"/>
                      <a:pt x="1209866" y="0"/>
                      <a:pt x="1209866" y="0"/>
                    </a:cubicBezTo>
                    <a:cubicBezTo>
                      <a:pt x="1209866" y="0"/>
                      <a:pt x="1212247" y="5810"/>
                      <a:pt x="1216724" y="17335"/>
                    </a:cubicBezTo>
                    <a:lnTo>
                      <a:pt x="1236345" y="68389"/>
                    </a:lnTo>
                    <a:lnTo>
                      <a:pt x="1311211" y="263366"/>
                    </a:lnTo>
                    <a:lnTo>
                      <a:pt x="1578769" y="964883"/>
                    </a:lnTo>
                    <a:lnTo>
                      <a:pt x="1579435" y="966597"/>
                    </a:lnTo>
                    <a:lnTo>
                      <a:pt x="1577721" y="967264"/>
                    </a:lnTo>
                    <a:lnTo>
                      <a:pt x="370808" y="1427131"/>
                    </a:lnTo>
                    <a:lnTo>
                      <a:pt x="368808" y="1427893"/>
                    </a:lnTo>
                    <a:lnTo>
                      <a:pt x="367951" y="1425892"/>
                    </a:lnTo>
                    <a:lnTo>
                      <a:pt x="367951" y="1425892"/>
                    </a:lnTo>
                    <a:lnTo>
                      <a:pt x="762" y="460820"/>
                    </a:lnTo>
                    <a:lnTo>
                      <a:pt x="0" y="459010"/>
                    </a:lnTo>
                    <a:lnTo>
                      <a:pt x="1810" y="458248"/>
                    </a:lnTo>
                    <a:lnTo>
                      <a:pt x="875062" y="126682"/>
                    </a:lnTo>
                    <a:lnTo>
                      <a:pt x="1121855" y="33242"/>
                    </a:lnTo>
                    <a:lnTo>
                      <a:pt x="1187006" y="8668"/>
                    </a:lnTo>
                    <a:lnTo>
                      <a:pt x="1203674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9" name="云麒演示设计6-3">
                <a:extLst>
                  <a:ext uri="{FF2B5EF4-FFF2-40B4-BE49-F238E27FC236}">
                    <a16:creationId xmlns:a16="http://schemas.microsoft.com/office/drawing/2014/main" id="{326E8888-1C42-9C12-4C93-42E4F82D1E2A}"/>
                  </a:ext>
                </a:extLst>
              </p:cNvPr>
              <p:cNvSpPr/>
              <p:nvPr/>
            </p:nvSpPr>
            <p:spPr>
              <a:xfrm rot="20348399">
                <a:off x="20404360" y="953652"/>
                <a:ext cx="1201007" cy="902684"/>
              </a:xfrm>
              <a:custGeom>
                <a:avLst/>
                <a:gdLst>
                  <a:gd name="connsiteX0" fmla="*/ 0 w 1201007"/>
                  <a:gd name="connsiteY0" fmla="*/ 0 h 902684"/>
                  <a:gd name="connsiteX1" fmla="*/ 1201007 w 1201007"/>
                  <a:gd name="connsiteY1" fmla="*/ 0 h 902684"/>
                  <a:gd name="connsiteX2" fmla="*/ 1201007 w 1201007"/>
                  <a:gd name="connsiteY2" fmla="*/ 902684 h 902684"/>
                  <a:gd name="connsiteX3" fmla="*/ 0 w 1201007"/>
                  <a:gd name="connsiteY3" fmla="*/ 902684 h 90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1007" h="902684">
                    <a:moveTo>
                      <a:pt x="0" y="0"/>
                    </a:moveTo>
                    <a:lnTo>
                      <a:pt x="1201007" y="0"/>
                    </a:lnTo>
                    <a:lnTo>
                      <a:pt x="1201007" y="902684"/>
                    </a:lnTo>
                    <a:lnTo>
                      <a:pt x="0" y="90268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0" name="云麒演示设计6-4">
                <a:extLst>
                  <a:ext uri="{FF2B5EF4-FFF2-40B4-BE49-F238E27FC236}">
                    <a16:creationId xmlns:a16="http://schemas.microsoft.com/office/drawing/2014/main" id="{C578746C-35D2-580A-39AC-53C48BECDF4F}"/>
                  </a:ext>
                </a:extLst>
              </p:cNvPr>
              <p:cNvSpPr/>
              <p:nvPr/>
            </p:nvSpPr>
            <p:spPr>
              <a:xfrm>
                <a:off x="20609524" y="1363015"/>
                <a:ext cx="1122235" cy="676370"/>
              </a:xfrm>
              <a:custGeom>
                <a:avLst/>
                <a:gdLst>
                  <a:gd name="connsiteX0" fmla="*/ 0 w 1122235"/>
                  <a:gd name="connsiteY0" fmla="*/ 676370 h 676370"/>
                  <a:gd name="connsiteX1" fmla="*/ 192119 w 1122235"/>
                  <a:gd name="connsiteY1" fmla="*/ 2667 h 676370"/>
                  <a:gd name="connsiteX2" fmla="*/ 559975 w 1122235"/>
                  <a:gd name="connsiteY2" fmla="*/ 238125 h 676370"/>
                  <a:gd name="connsiteX3" fmla="*/ 657797 w 1122235"/>
                  <a:gd name="connsiteY3" fmla="*/ 0 h 676370"/>
                  <a:gd name="connsiteX4" fmla="*/ 1122236 w 1122235"/>
                  <a:gd name="connsiteY4" fmla="*/ 248603 h 676370"/>
                  <a:gd name="connsiteX5" fmla="*/ 0 w 1122235"/>
                  <a:gd name="connsiteY5" fmla="*/ 676370 h 676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2235" h="676370">
                    <a:moveTo>
                      <a:pt x="0" y="676370"/>
                    </a:moveTo>
                    <a:lnTo>
                      <a:pt x="192119" y="2667"/>
                    </a:lnTo>
                    <a:lnTo>
                      <a:pt x="559975" y="238125"/>
                    </a:lnTo>
                    <a:lnTo>
                      <a:pt x="657797" y="0"/>
                    </a:lnTo>
                    <a:lnTo>
                      <a:pt x="1122236" y="248603"/>
                    </a:lnTo>
                    <a:lnTo>
                      <a:pt x="0" y="67637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1" name="云麒演示设计6-5">
                <a:extLst>
                  <a:ext uri="{FF2B5EF4-FFF2-40B4-BE49-F238E27FC236}">
                    <a16:creationId xmlns:a16="http://schemas.microsoft.com/office/drawing/2014/main" id="{55BAAAE4-D614-86DC-1793-5375876FE412}"/>
                  </a:ext>
                </a:extLst>
              </p:cNvPr>
              <p:cNvSpPr/>
              <p:nvPr/>
            </p:nvSpPr>
            <p:spPr>
              <a:xfrm>
                <a:off x="20940040" y="1109029"/>
                <a:ext cx="189217" cy="189245"/>
              </a:xfrm>
              <a:custGeom>
                <a:avLst/>
                <a:gdLst>
                  <a:gd name="connsiteX0" fmla="*/ 182977 w 189217"/>
                  <a:gd name="connsiteY0" fmla="*/ 60914 h 189245"/>
                  <a:gd name="connsiteX1" fmla="*/ 128332 w 189217"/>
                  <a:gd name="connsiteY1" fmla="*/ 183004 h 189245"/>
                  <a:gd name="connsiteX2" fmla="*/ 6240 w 189217"/>
                  <a:gd name="connsiteY2" fmla="*/ 128359 h 189245"/>
                  <a:gd name="connsiteX3" fmla="*/ 60885 w 189217"/>
                  <a:gd name="connsiteY3" fmla="*/ 6269 h 189245"/>
                  <a:gd name="connsiteX4" fmla="*/ 60961 w 189217"/>
                  <a:gd name="connsiteY4" fmla="*/ 6241 h 189245"/>
                  <a:gd name="connsiteX5" fmla="*/ 182939 w 189217"/>
                  <a:gd name="connsiteY5" fmla="*/ 60810 h 189245"/>
                  <a:gd name="connsiteX6" fmla="*/ 182977 w 189217"/>
                  <a:gd name="connsiteY6" fmla="*/ 60914 h 18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217" h="189245">
                    <a:moveTo>
                      <a:pt x="182977" y="60914"/>
                    </a:moveTo>
                    <a:cubicBezTo>
                      <a:pt x="201598" y="109718"/>
                      <a:pt x="177138" y="164380"/>
                      <a:pt x="128332" y="183004"/>
                    </a:cubicBezTo>
                    <a:cubicBezTo>
                      <a:pt x="79526" y="201628"/>
                      <a:pt x="24862" y="177163"/>
                      <a:pt x="6240" y="128359"/>
                    </a:cubicBezTo>
                    <a:cubicBezTo>
                      <a:pt x="-12381" y="79555"/>
                      <a:pt x="12079" y="24894"/>
                      <a:pt x="60885" y="6269"/>
                    </a:cubicBezTo>
                    <a:cubicBezTo>
                      <a:pt x="60914" y="6260"/>
                      <a:pt x="60933" y="6250"/>
                      <a:pt x="60961" y="6241"/>
                    </a:cubicBezTo>
                    <a:cubicBezTo>
                      <a:pt x="109711" y="-12373"/>
                      <a:pt x="164327" y="12059"/>
                      <a:pt x="182939" y="60810"/>
                    </a:cubicBezTo>
                    <a:cubicBezTo>
                      <a:pt x="182948" y="60846"/>
                      <a:pt x="182967" y="60880"/>
                      <a:pt x="182977" y="60914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2" name="云麒演示设计6-6">
                <a:extLst>
                  <a:ext uri="{FF2B5EF4-FFF2-40B4-BE49-F238E27FC236}">
                    <a16:creationId xmlns:a16="http://schemas.microsoft.com/office/drawing/2014/main" id="{69C0F8D6-16ED-9B06-B3BD-4F200C03EB25}"/>
                  </a:ext>
                </a:extLst>
              </p:cNvPr>
              <p:cNvSpPr/>
              <p:nvPr/>
            </p:nvSpPr>
            <p:spPr>
              <a:xfrm rot="-877800">
                <a:off x="23297481" y="2302382"/>
                <a:ext cx="1215104" cy="971454"/>
              </a:xfrm>
              <a:custGeom>
                <a:avLst/>
                <a:gdLst>
                  <a:gd name="connsiteX0" fmla="*/ 0 w 1215104"/>
                  <a:gd name="connsiteY0" fmla="*/ 0 h 971454"/>
                  <a:gd name="connsiteX1" fmla="*/ 1215104 w 1215104"/>
                  <a:gd name="connsiteY1" fmla="*/ 0 h 971454"/>
                  <a:gd name="connsiteX2" fmla="*/ 1215104 w 1215104"/>
                  <a:gd name="connsiteY2" fmla="*/ 971455 h 971454"/>
                  <a:gd name="connsiteX3" fmla="*/ 0 w 1215104"/>
                  <a:gd name="connsiteY3" fmla="*/ 971455 h 97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104" h="971454">
                    <a:moveTo>
                      <a:pt x="0" y="0"/>
                    </a:moveTo>
                    <a:lnTo>
                      <a:pt x="1215104" y="0"/>
                    </a:lnTo>
                    <a:lnTo>
                      <a:pt x="1215104" y="971455"/>
                    </a:lnTo>
                    <a:lnTo>
                      <a:pt x="0" y="971455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3" name="云麒演示设计6-7">
                <a:extLst>
                  <a:ext uri="{FF2B5EF4-FFF2-40B4-BE49-F238E27FC236}">
                    <a16:creationId xmlns:a16="http://schemas.microsoft.com/office/drawing/2014/main" id="{46895CA6-E0FC-2CA4-9037-68FFC7822736}"/>
                  </a:ext>
                </a:extLst>
              </p:cNvPr>
              <p:cNvSpPr/>
              <p:nvPr/>
            </p:nvSpPr>
            <p:spPr>
              <a:xfrm>
                <a:off x="23192228" y="2164544"/>
                <a:ext cx="1424939" cy="1249489"/>
              </a:xfrm>
              <a:custGeom>
                <a:avLst/>
                <a:gdLst>
                  <a:gd name="connsiteX0" fmla="*/ 1177957 w 1424939"/>
                  <a:gd name="connsiteY0" fmla="*/ 95 h 1249489"/>
                  <a:gd name="connsiteX1" fmla="*/ 1172337 w 1424939"/>
                  <a:gd name="connsiteY1" fmla="*/ 1619 h 1249489"/>
                  <a:gd name="connsiteX2" fmla="*/ 1155954 w 1424939"/>
                  <a:gd name="connsiteY2" fmla="*/ 6001 h 1249489"/>
                  <a:gd name="connsiteX3" fmla="*/ 1092232 w 1424939"/>
                  <a:gd name="connsiteY3" fmla="*/ 22860 h 1249489"/>
                  <a:gd name="connsiteX4" fmla="*/ 851821 w 1424939"/>
                  <a:gd name="connsiteY4" fmla="*/ 86106 h 1249489"/>
                  <a:gd name="connsiteX5" fmla="*/ 2667 w 1424939"/>
                  <a:gd name="connsiteY5" fmla="*/ 308800 h 1249489"/>
                  <a:gd name="connsiteX6" fmla="*/ 4000 w 1424939"/>
                  <a:gd name="connsiteY6" fmla="*/ 306515 h 1249489"/>
                  <a:gd name="connsiteX7" fmla="*/ 249555 w 1424939"/>
                  <a:gd name="connsiteY7" fmla="*/ 1246346 h 1249489"/>
                  <a:gd name="connsiteX8" fmla="*/ 249555 w 1424939"/>
                  <a:gd name="connsiteY8" fmla="*/ 1246346 h 1249489"/>
                  <a:gd name="connsiteX9" fmla="*/ 246983 w 1424939"/>
                  <a:gd name="connsiteY9" fmla="*/ 1244918 h 1249489"/>
                  <a:gd name="connsiteX10" fmla="*/ 1422845 w 1424939"/>
                  <a:gd name="connsiteY10" fmla="*/ 938308 h 1249489"/>
                  <a:gd name="connsiteX11" fmla="*/ 1421606 w 1424939"/>
                  <a:gd name="connsiteY11" fmla="*/ 940308 h 1249489"/>
                  <a:gd name="connsiteX12" fmla="*/ 1244346 w 1424939"/>
                  <a:gd name="connsiteY12" fmla="*/ 258032 h 1249489"/>
                  <a:gd name="connsiteX13" fmla="*/ 1195102 w 1424939"/>
                  <a:gd name="connsiteY13" fmla="*/ 67532 h 1249489"/>
                  <a:gd name="connsiteX14" fmla="*/ 1182243 w 1424939"/>
                  <a:gd name="connsiteY14" fmla="*/ 17336 h 1249489"/>
                  <a:gd name="connsiteX15" fmla="*/ 1177861 w 1424939"/>
                  <a:gd name="connsiteY15" fmla="*/ 0 h 1249489"/>
                  <a:gd name="connsiteX16" fmla="*/ 1182434 w 1424939"/>
                  <a:gd name="connsiteY16" fmla="*/ 16859 h 1249489"/>
                  <a:gd name="connsiteX17" fmla="*/ 1195673 w 1424939"/>
                  <a:gd name="connsiteY17" fmla="*/ 66675 h 1249489"/>
                  <a:gd name="connsiteX18" fmla="*/ 1245679 w 1424939"/>
                  <a:gd name="connsiteY18" fmla="*/ 256604 h 1249489"/>
                  <a:gd name="connsiteX19" fmla="*/ 1424940 w 1424939"/>
                  <a:gd name="connsiteY19" fmla="*/ 939451 h 1249489"/>
                  <a:gd name="connsiteX20" fmla="*/ 1424940 w 1424939"/>
                  <a:gd name="connsiteY20" fmla="*/ 941165 h 1249489"/>
                  <a:gd name="connsiteX21" fmla="*/ 1423321 w 1424939"/>
                  <a:gd name="connsiteY21" fmla="*/ 941165 h 1249489"/>
                  <a:gd name="connsiteX22" fmla="*/ 248126 w 1424939"/>
                  <a:gd name="connsiteY22" fmla="*/ 1248918 h 1249489"/>
                  <a:gd name="connsiteX23" fmla="*/ 246126 w 1424939"/>
                  <a:gd name="connsiteY23" fmla="*/ 1249490 h 1249489"/>
                  <a:gd name="connsiteX24" fmla="*/ 245650 w 1424939"/>
                  <a:gd name="connsiteY24" fmla="*/ 1247489 h 1249489"/>
                  <a:gd name="connsiteX25" fmla="*/ 245650 w 1424939"/>
                  <a:gd name="connsiteY25" fmla="*/ 1247489 h 1249489"/>
                  <a:gd name="connsiteX26" fmla="*/ 476 w 1424939"/>
                  <a:gd name="connsiteY26" fmla="*/ 307562 h 1249489"/>
                  <a:gd name="connsiteX27" fmla="*/ 0 w 1424939"/>
                  <a:gd name="connsiteY27" fmla="*/ 305753 h 1249489"/>
                  <a:gd name="connsiteX28" fmla="*/ 1810 w 1424939"/>
                  <a:gd name="connsiteY28" fmla="*/ 305753 h 1249489"/>
                  <a:gd name="connsiteX29" fmla="*/ 852488 w 1424939"/>
                  <a:gd name="connsiteY29" fmla="*/ 84677 h 1249489"/>
                  <a:gd name="connsiteX30" fmla="*/ 1092803 w 1424939"/>
                  <a:gd name="connsiteY30" fmla="*/ 22384 h 1249489"/>
                  <a:gd name="connsiteX31" fmla="*/ 1156240 w 1424939"/>
                  <a:gd name="connsiteY31" fmla="*/ 6096 h 1249489"/>
                  <a:gd name="connsiteX32" fmla="*/ 1172527 w 1424939"/>
                  <a:gd name="connsiteY32" fmla="*/ 1905 h 1249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24939" h="1249489">
                    <a:moveTo>
                      <a:pt x="1177957" y="95"/>
                    </a:moveTo>
                    <a:lnTo>
                      <a:pt x="1172337" y="1619"/>
                    </a:lnTo>
                    <a:lnTo>
                      <a:pt x="1155954" y="6001"/>
                    </a:lnTo>
                    <a:lnTo>
                      <a:pt x="1092232" y="22860"/>
                    </a:lnTo>
                    <a:lnTo>
                      <a:pt x="851821" y="86106"/>
                    </a:lnTo>
                    <a:lnTo>
                      <a:pt x="2667" y="308800"/>
                    </a:lnTo>
                    <a:lnTo>
                      <a:pt x="4000" y="306515"/>
                    </a:lnTo>
                    <a:cubicBezTo>
                      <a:pt x="77057" y="586264"/>
                      <a:pt x="160877" y="906590"/>
                      <a:pt x="249555" y="1246346"/>
                    </a:cubicBezTo>
                    <a:lnTo>
                      <a:pt x="249555" y="1246346"/>
                    </a:lnTo>
                    <a:lnTo>
                      <a:pt x="246983" y="1244918"/>
                    </a:lnTo>
                    <a:lnTo>
                      <a:pt x="1422845" y="938308"/>
                    </a:lnTo>
                    <a:lnTo>
                      <a:pt x="1421606" y="940308"/>
                    </a:lnTo>
                    <a:cubicBezTo>
                      <a:pt x="1347978" y="657034"/>
                      <a:pt x="1287018" y="422148"/>
                      <a:pt x="1244346" y="258032"/>
                    </a:cubicBezTo>
                    <a:lnTo>
                      <a:pt x="1195102" y="67532"/>
                    </a:lnTo>
                    <a:cubicBezTo>
                      <a:pt x="1189482" y="45529"/>
                      <a:pt x="1185577" y="28766"/>
                      <a:pt x="1182243" y="17336"/>
                    </a:cubicBezTo>
                    <a:cubicBezTo>
                      <a:pt x="1178909" y="5905"/>
                      <a:pt x="1177861" y="0"/>
                      <a:pt x="1177861" y="0"/>
                    </a:cubicBezTo>
                    <a:cubicBezTo>
                      <a:pt x="1177861" y="0"/>
                      <a:pt x="1179480" y="5620"/>
                      <a:pt x="1182434" y="16859"/>
                    </a:cubicBezTo>
                    <a:cubicBezTo>
                      <a:pt x="1185386" y="28099"/>
                      <a:pt x="1189863" y="44863"/>
                      <a:pt x="1195673" y="66675"/>
                    </a:cubicBezTo>
                    <a:cubicBezTo>
                      <a:pt x="1207198" y="110490"/>
                      <a:pt x="1224248" y="174688"/>
                      <a:pt x="1245679" y="256604"/>
                    </a:cubicBezTo>
                    <a:cubicBezTo>
                      <a:pt x="1288828" y="420815"/>
                      <a:pt x="1350454" y="655892"/>
                      <a:pt x="1424940" y="939451"/>
                    </a:cubicBezTo>
                    <a:lnTo>
                      <a:pt x="1424940" y="941165"/>
                    </a:lnTo>
                    <a:lnTo>
                      <a:pt x="1423321" y="941165"/>
                    </a:lnTo>
                    <a:lnTo>
                      <a:pt x="248126" y="1248918"/>
                    </a:lnTo>
                    <a:lnTo>
                      <a:pt x="246126" y="1249490"/>
                    </a:lnTo>
                    <a:lnTo>
                      <a:pt x="245650" y="1247489"/>
                    </a:lnTo>
                    <a:lnTo>
                      <a:pt x="245650" y="1247489"/>
                    </a:lnTo>
                    <a:cubicBezTo>
                      <a:pt x="157067" y="908018"/>
                      <a:pt x="73437" y="587312"/>
                      <a:pt x="476" y="307562"/>
                    </a:cubicBezTo>
                    <a:lnTo>
                      <a:pt x="0" y="305753"/>
                    </a:lnTo>
                    <a:lnTo>
                      <a:pt x="1810" y="305753"/>
                    </a:lnTo>
                    <a:lnTo>
                      <a:pt x="852488" y="84677"/>
                    </a:lnTo>
                    <a:lnTo>
                      <a:pt x="1092803" y="22384"/>
                    </a:lnTo>
                    <a:lnTo>
                      <a:pt x="1156240" y="6096"/>
                    </a:lnTo>
                    <a:lnTo>
                      <a:pt x="1172527" y="190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4" name="云麒演示设计6-8">
                <a:extLst>
                  <a:ext uri="{FF2B5EF4-FFF2-40B4-BE49-F238E27FC236}">
                    <a16:creationId xmlns:a16="http://schemas.microsoft.com/office/drawing/2014/main" id="{8C3AD92B-8979-1186-63D8-39AFDC43C944}"/>
                  </a:ext>
                </a:extLst>
              </p:cNvPr>
              <p:cNvSpPr/>
              <p:nvPr/>
            </p:nvSpPr>
            <p:spPr>
              <a:xfrm rot="-877800">
                <a:off x="23339393" y="2363811"/>
                <a:ext cx="1129760" cy="849153"/>
              </a:xfrm>
              <a:custGeom>
                <a:avLst/>
                <a:gdLst>
                  <a:gd name="connsiteX0" fmla="*/ 0 w 1129760"/>
                  <a:gd name="connsiteY0" fmla="*/ 0 h 849153"/>
                  <a:gd name="connsiteX1" fmla="*/ 1129760 w 1129760"/>
                  <a:gd name="connsiteY1" fmla="*/ 0 h 849153"/>
                  <a:gd name="connsiteX2" fmla="*/ 1129760 w 1129760"/>
                  <a:gd name="connsiteY2" fmla="*/ 849154 h 849153"/>
                  <a:gd name="connsiteX3" fmla="*/ 0 w 1129760"/>
                  <a:gd name="connsiteY3" fmla="*/ 849154 h 84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9760" h="849153">
                    <a:moveTo>
                      <a:pt x="0" y="0"/>
                    </a:moveTo>
                    <a:lnTo>
                      <a:pt x="1129760" y="0"/>
                    </a:lnTo>
                    <a:lnTo>
                      <a:pt x="1129760" y="849154"/>
                    </a:lnTo>
                    <a:lnTo>
                      <a:pt x="0" y="849154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5" name="云麒演示设计6-9">
                <a:extLst>
                  <a:ext uri="{FF2B5EF4-FFF2-40B4-BE49-F238E27FC236}">
                    <a16:creationId xmlns:a16="http://schemas.microsoft.com/office/drawing/2014/main" id="{1AB352C0-F6E7-0C14-A6EA-D80410013153}"/>
                  </a:ext>
                </a:extLst>
              </p:cNvPr>
              <p:cNvSpPr/>
              <p:nvPr/>
            </p:nvSpPr>
            <p:spPr>
              <a:xfrm>
                <a:off x="23464929" y="2731377"/>
                <a:ext cx="1093089" cy="610362"/>
              </a:xfrm>
              <a:custGeom>
                <a:avLst/>
                <a:gdLst>
                  <a:gd name="connsiteX0" fmla="*/ 0 w 1093089"/>
                  <a:gd name="connsiteY0" fmla="*/ 610362 h 610362"/>
                  <a:gd name="connsiteX1" fmla="*/ 248507 w 1093089"/>
                  <a:gd name="connsiteY1" fmla="*/ 0 h 610362"/>
                  <a:gd name="connsiteX2" fmla="*/ 568452 w 1093089"/>
                  <a:gd name="connsiteY2" fmla="*/ 257746 h 610362"/>
                  <a:gd name="connsiteX3" fmla="*/ 684180 w 1093089"/>
                  <a:gd name="connsiteY3" fmla="*/ 45053 h 610362"/>
                  <a:gd name="connsiteX4" fmla="*/ 1093089 w 1093089"/>
                  <a:gd name="connsiteY4" fmla="*/ 324993 h 610362"/>
                  <a:gd name="connsiteX5" fmla="*/ 0 w 1093089"/>
                  <a:gd name="connsiteY5" fmla="*/ 610362 h 610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3089" h="610362">
                    <a:moveTo>
                      <a:pt x="0" y="610362"/>
                    </a:moveTo>
                    <a:lnTo>
                      <a:pt x="248507" y="0"/>
                    </a:lnTo>
                    <a:lnTo>
                      <a:pt x="568452" y="257746"/>
                    </a:lnTo>
                    <a:lnTo>
                      <a:pt x="684180" y="45053"/>
                    </a:lnTo>
                    <a:lnTo>
                      <a:pt x="1093089" y="324993"/>
                    </a:lnTo>
                    <a:lnTo>
                      <a:pt x="0" y="6103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6" name="云麒演示设计6-10">
                <a:extLst>
                  <a:ext uri="{FF2B5EF4-FFF2-40B4-BE49-F238E27FC236}">
                    <a16:creationId xmlns:a16="http://schemas.microsoft.com/office/drawing/2014/main" id="{960D0A6F-AA4D-E550-9759-31D674D64599}"/>
                  </a:ext>
                </a:extLst>
              </p:cNvPr>
              <p:cNvSpPr/>
              <p:nvPr/>
            </p:nvSpPr>
            <p:spPr>
              <a:xfrm>
                <a:off x="23858891" y="2514323"/>
                <a:ext cx="177968" cy="178012"/>
              </a:xfrm>
              <a:custGeom>
                <a:avLst/>
                <a:gdLst>
                  <a:gd name="connsiteX0" fmla="*/ 175062 w 177968"/>
                  <a:gd name="connsiteY0" fmla="*/ 66559 h 178012"/>
                  <a:gd name="connsiteX1" fmla="*/ 111453 w 177968"/>
                  <a:gd name="connsiteY1" fmla="*/ 175105 h 178012"/>
                  <a:gd name="connsiteX2" fmla="*/ 2907 w 177968"/>
                  <a:gd name="connsiteY2" fmla="*/ 111498 h 178012"/>
                  <a:gd name="connsiteX3" fmla="*/ 66515 w 177968"/>
                  <a:gd name="connsiteY3" fmla="*/ 2951 h 178012"/>
                  <a:gd name="connsiteX4" fmla="*/ 66572 w 177968"/>
                  <a:gd name="connsiteY4" fmla="*/ 2932 h 178012"/>
                  <a:gd name="connsiteX5" fmla="*/ 174976 w 177968"/>
                  <a:gd name="connsiteY5" fmla="*/ 66244 h 178012"/>
                  <a:gd name="connsiteX6" fmla="*/ 175062 w 177968"/>
                  <a:gd name="connsiteY6" fmla="*/ 66559 h 17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968" h="178012">
                    <a:moveTo>
                      <a:pt x="175062" y="66559"/>
                    </a:moveTo>
                    <a:cubicBezTo>
                      <a:pt x="187473" y="114098"/>
                      <a:pt x="158993" y="162694"/>
                      <a:pt x="111453" y="175105"/>
                    </a:cubicBezTo>
                    <a:cubicBezTo>
                      <a:pt x="63905" y="187516"/>
                      <a:pt x="15308" y="159037"/>
                      <a:pt x="2907" y="111498"/>
                    </a:cubicBezTo>
                    <a:cubicBezTo>
                      <a:pt x="-9504" y="63958"/>
                      <a:pt x="18975" y="15352"/>
                      <a:pt x="66515" y="2951"/>
                    </a:cubicBezTo>
                    <a:cubicBezTo>
                      <a:pt x="66534" y="2941"/>
                      <a:pt x="66553" y="2941"/>
                      <a:pt x="66572" y="2932"/>
                    </a:cubicBezTo>
                    <a:cubicBezTo>
                      <a:pt x="113997" y="-9518"/>
                      <a:pt x="162526" y="18829"/>
                      <a:pt x="174976" y="66244"/>
                    </a:cubicBezTo>
                    <a:cubicBezTo>
                      <a:pt x="175005" y="66349"/>
                      <a:pt x="175033" y="66454"/>
                      <a:pt x="175062" y="665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7" name="云麒演示设计6-11">
                <a:extLst>
                  <a:ext uri="{FF2B5EF4-FFF2-40B4-BE49-F238E27FC236}">
                    <a16:creationId xmlns:a16="http://schemas.microsoft.com/office/drawing/2014/main" id="{174E5E10-4BF9-6FF2-495D-FF6C6D6ADC97}"/>
                  </a:ext>
                </a:extLst>
              </p:cNvPr>
              <p:cNvSpPr/>
              <p:nvPr/>
            </p:nvSpPr>
            <p:spPr>
              <a:xfrm rot="-4678800">
                <a:off x="21761509" y="1116911"/>
                <a:ext cx="971454" cy="1215104"/>
              </a:xfrm>
              <a:custGeom>
                <a:avLst/>
                <a:gdLst>
                  <a:gd name="connsiteX0" fmla="*/ 0 w 971454"/>
                  <a:gd name="connsiteY0" fmla="*/ 0 h 1215104"/>
                  <a:gd name="connsiteX1" fmla="*/ 971455 w 971454"/>
                  <a:gd name="connsiteY1" fmla="*/ 0 h 1215104"/>
                  <a:gd name="connsiteX2" fmla="*/ 971455 w 971454"/>
                  <a:gd name="connsiteY2" fmla="*/ 1215104 h 1215104"/>
                  <a:gd name="connsiteX3" fmla="*/ 0 w 971454"/>
                  <a:gd name="connsiteY3" fmla="*/ 1215104 h 121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1454" h="1215104">
                    <a:moveTo>
                      <a:pt x="0" y="0"/>
                    </a:moveTo>
                    <a:lnTo>
                      <a:pt x="971455" y="0"/>
                    </a:lnTo>
                    <a:lnTo>
                      <a:pt x="971455" y="1215104"/>
                    </a:lnTo>
                    <a:lnTo>
                      <a:pt x="0" y="1215104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8" name="云麒演示设计6-12">
                <a:extLst>
                  <a:ext uri="{FF2B5EF4-FFF2-40B4-BE49-F238E27FC236}">
                    <a16:creationId xmlns:a16="http://schemas.microsoft.com/office/drawing/2014/main" id="{46C4C811-9D5B-CCA1-38D6-A7F8D05689E9}"/>
                  </a:ext>
                </a:extLst>
              </p:cNvPr>
              <p:cNvSpPr/>
              <p:nvPr/>
            </p:nvSpPr>
            <p:spPr>
              <a:xfrm>
                <a:off x="21549356" y="1120985"/>
                <a:ext cx="1393412" cy="1207103"/>
              </a:xfrm>
              <a:custGeom>
                <a:avLst/>
                <a:gdLst>
                  <a:gd name="connsiteX0" fmla="*/ 1393222 w 1393412"/>
                  <a:gd name="connsiteY0" fmla="*/ 254889 h 1207103"/>
                  <a:gd name="connsiteX1" fmla="*/ 1387507 w 1393412"/>
                  <a:gd name="connsiteY1" fmla="*/ 253746 h 1207103"/>
                  <a:gd name="connsiteX2" fmla="*/ 1370934 w 1393412"/>
                  <a:gd name="connsiteY2" fmla="*/ 250317 h 1207103"/>
                  <a:gd name="connsiteX3" fmla="*/ 1306449 w 1393412"/>
                  <a:gd name="connsiteY3" fmla="*/ 236887 h 1207103"/>
                  <a:gd name="connsiteX4" fmla="*/ 1063181 w 1393412"/>
                  <a:gd name="connsiteY4" fmla="*/ 185547 h 1207103"/>
                  <a:gd name="connsiteX5" fmla="*/ 204406 w 1393412"/>
                  <a:gd name="connsiteY5" fmla="*/ 3619 h 1207103"/>
                  <a:gd name="connsiteX6" fmla="*/ 206502 w 1393412"/>
                  <a:gd name="connsiteY6" fmla="*/ 2286 h 1207103"/>
                  <a:gd name="connsiteX7" fmla="*/ 4477 w 1393412"/>
                  <a:gd name="connsiteY7" fmla="*/ 952405 h 1207103"/>
                  <a:gd name="connsiteX8" fmla="*/ 4477 w 1393412"/>
                  <a:gd name="connsiteY8" fmla="*/ 952405 h 1207103"/>
                  <a:gd name="connsiteX9" fmla="*/ 2857 w 1393412"/>
                  <a:gd name="connsiteY9" fmla="*/ 949928 h 1207103"/>
                  <a:gd name="connsiteX10" fmla="*/ 1191482 w 1393412"/>
                  <a:gd name="connsiteY10" fmla="*/ 1203389 h 1207103"/>
                  <a:gd name="connsiteX11" fmla="*/ 1189482 w 1393412"/>
                  <a:gd name="connsiteY11" fmla="*/ 1204722 h 1207103"/>
                  <a:gd name="connsiteX12" fmla="*/ 1337119 w 1393412"/>
                  <a:gd name="connsiteY12" fmla="*/ 515398 h 1207103"/>
                  <a:gd name="connsiteX13" fmla="*/ 1378553 w 1393412"/>
                  <a:gd name="connsiteY13" fmla="*/ 322993 h 1207103"/>
                  <a:gd name="connsiteX14" fmla="*/ 1389507 w 1393412"/>
                  <a:gd name="connsiteY14" fmla="*/ 272320 h 1207103"/>
                  <a:gd name="connsiteX15" fmla="*/ 1393412 w 1393412"/>
                  <a:gd name="connsiteY15" fmla="*/ 254889 h 1207103"/>
                  <a:gd name="connsiteX16" fmla="*/ 1389984 w 1393412"/>
                  <a:gd name="connsiteY16" fmla="*/ 272034 h 1207103"/>
                  <a:gd name="connsiteX17" fmla="*/ 1379410 w 1393412"/>
                  <a:gd name="connsiteY17" fmla="*/ 322517 h 1207103"/>
                  <a:gd name="connsiteX18" fmla="*/ 1338929 w 1393412"/>
                  <a:gd name="connsiteY18" fmla="*/ 514636 h 1207103"/>
                  <a:gd name="connsiteX19" fmla="*/ 1192816 w 1393412"/>
                  <a:gd name="connsiteY19" fmla="*/ 1205389 h 1207103"/>
                  <a:gd name="connsiteX20" fmla="*/ 1192816 w 1393412"/>
                  <a:gd name="connsiteY20" fmla="*/ 1207103 h 1207103"/>
                  <a:gd name="connsiteX21" fmla="*/ 1191197 w 1393412"/>
                  <a:gd name="connsiteY21" fmla="*/ 1207103 h 1207103"/>
                  <a:gd name="connsiteX22" fmla="*/ 2000 w 1393412"/>
                  <a:gd name="connsiteY22" fmla="*/ 953834 h 1207103"/>
                  <a:gd name="connsiteX23" fmla="*/ 0 w 1393412"/>
                  <a:gd name="connsiteY23" fmla="*/ 953834 h 1207103"/>
                  <a:gd name="connsiteX24" fmla="*/ 0 w 1393412"/>
                  <a:gd name="connsiteY24" fmla="*/ 951833 h 1207103"/>
                  <a:gd name="connsiteX25" fmla="*/ 0 w 1393412"/>
                  <a:gd name="connsiteY25" fmla="*/ 951833 h 1207103"/>
                  <a:gd name="connsiteX26" fmla="*/ 202502 w 1393412"/>
                  <a:gd name="connsiteY26" fmla="*/ 1810 h 1207103"/>
                  <a:gd name="connsiteX27" fmla="*/ 202502 w 1393412"/>
                  <a:gd name="connsiteY27" fmla="*/ 0 h 1207103"/>
                  <a:gd name="connsiteX28" fmla="*/ 204311 w 1393412"/>
                  <a:gd name="connsiteY28" fmla="*/ 0 h 1207103"/>
                  <a:gd name="connsiteX29" fmla="*/ 1063847 w 1393412"/>
                  <a:gd name="connsiteY29" fmla="*/ 183928 h 1207103"/>
                  <a:gd name="connsiteX30" fmla="*/ 1306544 w 1393412"/>
                  <a:gd name="connsiteY30" fmla="*/ 236029 h 1207103"/>
                  <a:gd name="connsiteX31" fmla="*/ 1370552 w 1393412"/>
                  <a:gd name="connsiteY31" fmla="*/ 249936 h 1207103"/>
                  <a:gd name="connsiteX32" fmla="*/ 1386935 w 1393412"/>
                  <a:gd name="connsiteY32" fmla="*/ 253556 h 120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93412" h="1207103">
                    <a:moveTo>
                      <a:pt x="1393222" y="254889"/>
                    </a:moveTo>
                    <a:lnTo>
                      <a:pt x="1387507" y="253746"/>
                    </a:lnTo>
                    <a:lnTo>
                      <a:pt x="1370934" y="250317"/>
                    </a:lnTo>
                    <a:lnTo>
                      <a:pt x="1306449" y="236887"/>
                    </a:lnTo>
                    <a:lnTo>
                      <a:pt x="1063181" y="185547"/>
                    </a:lnTo>
                    <a:lnTo>
                      <a:pt x="204406" y="3619"/>
                    </a:lnTo>
                    <a:lnTo>
                      <a:pt x="206502" y="2286"/>
                    </a:lnTo>
                    <a:cubicBezTo>
                      <a:pt x="146399" y="285083"/>
                      <a:pt x="77438" y="609314"/>
                      <a:pt x="4477" y="952405"/>
                    </a:cubicBezTo>
                    <a:lnTo>
                      <a:pt x="4477" y="952405"/>
                    </a:lnTo>
                    <a:lnTo>
                      <a:pt x="2857" y="949928"/>
                    </a:lnTo>
                    <a:lnTo>
                      <a:pt x="1191482" y="1203389"/>
                    </a:lnTo>
                    <a:lnTo>
                      <a:pt x="1189482" y="1204722"/>
                    </a:lnTo>
                    <a:cubicBezTo>
                      <a:pt x="1250823" y="918401"/>
                      <a:pt x="1301591" y="680847"/>
                      <a:pt x="1337119" y="515398"/>
                    </a:cubicBezTo>
                    <a:cubicBezTo>
                      <a:pt x="1355026" y="432435"/>
                      <a:pt x="1369028" y="367379"/>
                      <a:pt x="1378553" y="322993"/>
                    </a:cubicBezTo>
                    <a:lnTo>
                      <a:pt x="1389507" y="272320"/>
                    </a:lnTo>
                    <a:lnTo>
                      <a:pt x="1393412" y="254889"/>
                    </a:lnTo>
                    <a:cubicBezTo>
                      <a:pt x="1393412" y="254889"/>
                      <a:pt x="1392365" y="260699"/>
                      <a:pt x="1389984" y="272034"/>
                    </a:cubicBezTo>
                    <a:cubicBezTo>
                      <a:pt x="1387602" y="283369"/>
                      <a:pt x="1384077" y="300609"/>
                      <a:pt x="1379410" y="322517"/>
                    </a:cubicBezTo>
                    <a:cubicBezTo>
                      <a:pt x="1369885" y="366808"/>
                      <a:pt x="1356455" y="431863"/>
                      <a:pt x="1338929" y="514636"/>
                    </a:cubicBezTo>
                    <a:lnTo>
                      <a:pt x="1192816" y="1205389"/>
                    </a:lnTo>
                    <a:lnTo>
                      <a:pt x="1192816" y="1207103"/>
                    </a:lnTo>
                    <a:lnTo>
                      <a:pt x="1191197" y="1207103"/>
                    </a:lnTo>
                    <a:lnTo>
                      <a:pt x="2000" y="953834"/>
                    </a:lnTo>
                    <a:lnTo>
                      <a:pt x="0" y="953834"/>
                    </a:lnTo>
                    <a:lnTo>
                      <a:pt x="0" y="951833"/>
                    </a:lnTo>
                    <a:lnTo>
                      <a:pt x="0" y="951833"/>
                    </a:lnTo>
                    <a:cubicBezTo>
                      <a:pt x="73152" y="608933"/>
                      <a:pt x="142208" y="284512"/>
                      <a:pt x="202502" y="1810"/>
                    </a:cubicBezTo>
                    <a:lnTo>
                      <a:pt x="202502" y="0"/>
                    </a:lnTo>
                    <a:lnTo>
                      <a:pt x="204311" y="0"/>
                    </a:lnTo>
                    <a:lnTo>
                      <a:pt x="1063847" y="183928"/>
                    </a:lnTo>
                    <a:lnTo>
                      <a:pt x="1306544" y="236029"/>
                    </a:lnTo>
                    <a:lnTo>
                      <a:pt x="1370552" y="249936"/>
                    </a:lnTo>
                    <a:lnTo>
                      <a:pt x="1386935" y="253556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9" name="云麒演示设计6-13">
                <a:extLst>
                  <a:ext uri="{FF2B5EF4-FFF2-40B4-BE49-F238E27FC236}">
                    <a16:creationId xmlns:a16="http://schemas.microsoft.com/office/drawing/2014/main" id="{0480906E-1B72-17C9-0331-5FC5AB7B82D8}"/>
                  </a:ext>
                </a:extLst>
              </p:cNvPr>
              <p:cNvSpPr/>
              <p:nvPr/>
            </p:nvSpPr>
            <p:spPr>
              <a:xfrm rot="16921200">
                <a:off x="21821933" y="1159432"/>
                <a:ext cx="849153" cy="1129760"/>
              </a:xfrm>
              <a:custGeom>
                <a:avLst/>
                <a:gdLst>
                  <a:gd name="connsiteX0" fmla="*/ 0 w 849153"/>
                  <a:gd name="connsiteY0" fmla="*/ 0 h 1129760"/>
                  <a:gd name="connsiteX1" fmla="*/ 849154 w 849153"/>
                  <a:gd name="connsiteY1" fmla="*/ 0 h 1129760"/>
                  <a:gd name="connsiteX2" fmla="*/ 849154 w 849153"/>
                  <a:gd name="connsiteY2" fmla="*/ 1129760 h 1129760"/>
                  <a:gd name="connsiteX3" fmla="*/ 0 w 849153"/>
                  <a:gd name="connsiteY3" fmla="*/ 1129760 h 112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153" h="1129760">
                    <a:moveTo>
                      <a:pt x="0" y="0"/>
                    </a:moveTo>
                    <a:lnTo>
                      <a:pt x="849154" y="0"/>
                    </a:lnTo>
                    <a:lnTo>
                      <a:pt x="849154" y="1129760"/>
                    </a:lnTo>
                    <a:lnTo>
                      <a:pt x="0" y="112976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0" name="云麒演示设计6-14">
                <a:extLst>
                  <a:ext uri="{FF2B5EF4-FFF2-40B4-BE49-F238E27FC236}">
                    <a16:creationId xmlns:a16="http://schemas.microsoft.com/office/drawing/2014/main" id="{EC268FFB-D41C-F305-732C-70E37122B311}"/>
                  </a:ext>
                </a:extLst>
              </p:cNvPr>
              <p:cNvSpPr/>
              <p:nvPr/>
            </p:nvSpPr>
            <p:spPr>
              <a:xfrm>
                <a:off x="21605554" y="1587805"/>
                <a:ext cx="1104995" cy="669416"/>
              </a:xfrm>
              <a:custGeom>
                <a:avLst/>
                <a:gdLst>
                  <a:gd name="connsiteX0" fmla="*/ 0 w 1104995"/>
                  <a:gd name="connsiteY0" fmla="*/ 434149 h 669416"/>
                  <a:gd name="connsiteX1" fmla="*/ 495871 w 1104995"/>
                  <a:gd name="connsiteY1" fmla="*/ 0 h 669416"/>
                  <a:gd name="connsiteX2" fmla="*/ 666179 w 1104995"/>
                  <a:gd name="connsiteY2" fmla="*/ 373952 h 669416"/>
                  <a:gd name="connsiteX3" fmla="*/ 865061 w 1104995"/>
                  <a:gd name="connsiteY3" fmla="*/ 235744 h 669416"/>
                  <a:gd name="connsiteX4" fmla="*/ 1104995 w 1104995"/>
                  <a:gd name="connsiteY4" fmla="*/ 669417 h 669416"/>
                  <a:gd name="connsiteX5" fmla="*/ 0 w 1104995"/>
                  <a:gd name="connsiteY5" fmla="*/ 434149 h 66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4995" h="669416">
                    <a:moveTo>
                      <a:pt x="0" y="434149"/>
                    </a:moveTo>
                    <a:lnTo>
                      <a:pt x="495871" y="0"/>
                    </a:lnTo>
                    <a:lnTo>
                      <a:pt x="666179" y="373952"/>
                    </a:lnTo>
                    <a:lnTo>
                      <a:pt x="865061" y="235744"/>
                    </a:lnTo>
                    <a:lnTo>
                      <a:pt x="1104995" y="669417"/>
                    </a:lnTo>
                    <a:lnTo>
                      <a:pt x="0" y="43414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1" name="云麒演示设计6-15">
                <a:extLst>
                  <a:ext uri="{FF2B5EF4-FFF2-40B4-BE49-F238E27FC236}">
                    <a16:creationId xmlns:a16="http://schemas.microsoft.com/office/drawing/2014/main" id="{C516AFC3-C8C1-31F0-16F9-04D41BC429FE}"/>
                  </a:ext>
                </a:extLst>
              </p:cNvPr>
              <p:cNvSpPr/>
              <p:nvPr/>
            </p:nvSpPr>
            <p:spPr>
              <a:xfrm>
                <a:off x="22279090" y="1489635"/>
                <a:ext cx="177967" cy="177960"/>
              </a:xfrm>
              <a:custGeom>
                <a:avLst/>
                <a:gdLst>
                  <a:gd name="connsiteX0" fmla="*/ 175999 w 177967"/>
                  <a:gd name="connsiteY0" fmla="*/ 107505 h 177960"/>
                  <a:gd name="connsiteX1" fmla="*/ 70462 w 177967"/>
                  <a:gd name="connsiteY1" fmla="*/ 175990 h 177960"/>
                  <a:gd name="connsiteX2" fmla="*/ 1968 w 177967"/>
                  <a:gd name="connsiteY2" fmla="*/ 70453 h 177960"/>
                  <a:gd name="connsiteX3" fmla="*/ 107514 w 177967"/>
                  <a:gd name="connsiteY3" fmla="*/ 1968 h 177960"/>
                  <a:gd name="connsiteX4" fmla="*/ 107514 w 177967"/>
                  <a:gd name="connsiteY4" fmla="*/ 1968 h 177960"/>
                  <a:gd name="connsiteX5" fmla="*/ 175999 w 177967"/>
                  <a:gd name="connsiteY5" fmla="*/ 107505 h 17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7967" h="177960">
                    <a:moveTo>
                      <a:pt x="175999" y="107505"/>
                    </a:moveTo>
                    <a:cubicBezTo>
                      <a:pt x="165769" y="155559"/>
                      <a:pt x="118516" y="186229"/>
                      <a:pt x="70462" y="175990"/>
                    </a:cubicBezTo>
                    <a:cubicBezTo>
                      <a:pt x="22408" y="165760"/>
                      <a:pt x="-8262" y="118516"/>
                      <a:pt x="1968" y="70453"/>
                    </a:cubicBezTo>
                    <a:cubicBezTo>
                      <a:pt x="12207" y="22399"/>
                      <a:pt x="59451" y="-8262"/>
                      <a:pt x="107514" y="1968"/>
                    </a:cubicBezTo>
                    <a:cubicBezTo>
                      <a:pt x="107514" y="1968"/>
                      <a:pt x="107514" y="1968"/>
                      <a:pt x="107514" y="1968"/>
                    </a:cubicBezTo>
                    <a:cubicBezTo>
                      <a:pt x="155568" y="12198"/>
                      <a:pt x="186229" y="59452"/>
                      <a:pt x="175999" y="10750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2" name="云麒演示设计6-16">
                <a:extLst>
                  <a:ext uri="{FF2B5EF4-FFF2-40B4-BE49-F238E27FC236}">
                    <a16:creationId xmlns:a16="http://schemas.microsoft.com/office/drawing/2014/main" id="{17EF468B-A808-3286-E6DA-E7AAB8E76708}"/>
                  </a:ext>
                </a:extLst>
              </p:cNvPr>
              <p:cNvSpPr/>
              <p:nvPr/>
            </p:nvSpPr>
            <p:spPr>
              <a:xfrm rot="-4777199">
                <a:off x="23588838" y="3018093"/>
                <a:ext cx="751236" cy="939736"/>
              </a:xfrm>
              <a:custGeom>
                <a:avLst/>
                <a:gdLst>
                  <a:gd name="connsiteX0" fmla="*/ 0 w 751236"/>
                  <a:gd name="connsiteY0" fmla="*/ 0 h 939736"/>
                  <a:gd name="connsiteX1" fmla="*/ 751236 w 751236"/>
                  <a:gd name="connsiteY1" fmla="*/ 0 h 939736"/>
                  <a:gd name="connsiteX2" fmla="*/ 751236 w 751236"/>
                  <a:gd name="connsiteY2" fmla="*/ 939736 h 939736"/>
                  <a:gd name="connsiteX3" fmla="*/ 0 w 751236"/>
                  <a:gd name="connsiteY3" fmla="*/ 939736 h 93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1236" h="939736">
                    <a:moveTo>
                      <a:pt x="0" y="0"/>
                    </a:moveTo>
                    <a:lnTo>
                      <a:pt x="751236" y="0"/>
                    </a:lnTo>
                    <a:lnTo>
                      <a:pt x="751236" y="939736"/>
                    </a:lnTo>
                    <a:lnTo>
                      <a:pt x="0" y="939736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3" name="云麒演示设计6-17">
                <a:extLst>
                  <a:ext uri="{FF2B5EF4-FFF2-40B4-BE49-F238E27FC236}">
                    <a16:creationId xmlns:a16="http://schemas.microsoft.com/office/drawing/2014/main" id="{A879773A-DE75-2ADA-DA76-88249EFE7867}"/>
                  </a:ext>
                </a:extLst>
              </p:cNvPr>
              <p:cNvSpPr/>
              <p:nvPr/>
            </p:nvSpPr>
            <p:spPr>
              <a:xfrm>
                <a:off x="23433306" y="3032843"/>
                <a:ext cx="1061275" cy="910971"/>
              </a:xfrm>
              <a:custGeom>
                <a:avLst/>
                <a:gdLst>
                  <a:gd name="connsiteX0" fmla="*/ 1061275 w 1061275"/>
                  <a:gd name="connsiteY0" fmla="*/ 170402 h 910971"/>
                  <a:gd name="connsiteX1" fmla="*/ 1056799 w 1061275"/>
                  <a:gd name="connsiteY1" fmla="*/ 169736 h 910971"/>
                  <a:gd name="connsiteX2" fmla="*/ 1043940 w 1061275"/>
                  <a:gd name="connsiteY2" fmla="*/ 167450 h 910971"/>
                  <a:gd name="connsiteX3" fmla="*/ 993743 w 1061275"/>
                  <a:gd name="connsiteY3" fmla="*/ 157925 h 910971"/>
                  <a:gd name="connsiteX4" fmla="*/ 804577 w 1061275"/>
                  <a:gd name="connsiteY4" fmla="*/ 123635 h 910971"/>
                  <a:gd name="connsiteX5" fmla="*/ 136684 w 1061275"/>
                  <a:gd name="connsiteY5" fmla="*/ 2000 h 910971"/>
                  <a:gd name="connsiteX6" fmla="*/ 138303 w 1061275"/>
                  <a:gd name="connsiteY6" fmla="*/ 858 h 910971"/>
                  <a:gd name="connsiteX7" fmla="*/ 2857 w 1061275"/>
                  <a:gd name="connsiteY7" fmla="*/ 740283 h 910971"/>
                  <a:gd name="connsiteX8" fmla="*/ 2857 w 1061275"/>
                  <a:gd name="connsiteY8" fmla="*/ 740283 h 910971"/>
                  <a:gd name="connsiteX9" fmla="*/ 1524 w 1061275"/>
                  <a:gd name="connsiteY9" fmla="*/ 738473 h 910971"/>
                  <a:gd name="connsiteX10" fmla="*/ 925449 w 1061275"/>
                  <a:gd name="connsiteY10" fmla="*/ 908114 h 910971"/>
                  <a:gd name="connsiteX11" fmla="*/ 923925 w 1061275"/>
                  <a:gd name="connsiteY11" fmla="*/ 909161 h 910971"/>
                  <a:gd name="connsiteX12" fmla="*/ 1022890 w 1061275"/>
                  <a:gd name="connsiteY12" fmla="*/ 373094 h 910971"/>
                  <a:gd name="connsiteX13" fmla="*/ 1050607 w 1061275"/>
                  <a:gd name="connsiteY13" fmla="*/ 223457 h 910971"/>
                  <a:gd name="connsiteX14" fmla="*/ 1057942 w 1061275"/>
                  <a:gd name="connsiteY14" fmla="*/ 184023 h 910971"/>
                  <a:gd name="connsiteX15" fmla="*/ 1060609 w 1061275"/>
                  <a:gd name="connsiteY15" fmla="*/ 170402 h 910971"/>
                  <a:gd name="connsiteX16" fmla="*/ 1058323 w 1061275"/>
                  <a:gd name="connsiteY16" fmla="*/ 183833 h 910971"/>
                  <a:gd name="connsiteX17" fmla="*/ 1051274 w 1061275"/>
                  <a:gd name="connsiteY17" fmla="*/ 222980 h 910971"/>
                  <a:gd name="connsiteX18" fmla="*/ 1024223 w 1061275"/>
                  <a:gd name="connsiteY18" fmla="*/ 372428 h 910971"/>
                  <a:gd name="connsiteX19" fmla="*/ 926782 w 1061275"/>
                  <a:gd name="connsiteY19" fmla="*/ 909638 h 910971"/>
                  <a:gd name="connsiteX20" fmla="*/ 926782 w 1061275"/>
                  <a:gd name="connsiteY20" fmla="*/ 910971 h 910971"/>
                  <a:gd name="connsiteX21" fmla="*/ 925449 w 1061275"/>
                  <a:gd name="connsiteY21" fmla="*/ 910971 h 910971"/>
                  <a:gd name="connsiteX22" fmla="*/ 1524 w 1061275"/>
                  <a:gd name="connsiteY22" fmla="*/ 741902 h 910971"/>
                  <a:gd name="connsiteX23" fmla="*/ 0 w 1061275"/>
                  <a:gd name="connsiteY23" fmla="*/ 741902 h 910971"/>
                  <a:gd name="connsiteX24" fmla="*/ 0 w 1061275"/>
                  <a:gd name="connsiteY24" fmla="*/ 740283 h 910971"/>
                  <a:gd name="connsiteX25" fmla="*/ 0 w 1061275"/>
                  <a:gd name="connsiteY25" fmla="*/ 740283 h 910971"/>
                  <a:gd name="connsiteX26" fmla="*/ 135541 w 1061275"/>
                  <a:gd name="connsiteY26" fmla="*/ 1429 h 910971"/>
                  <a:gd name="connsiteX27" fmla="*/ 135541 w 1061275"/>
                  <a:gd name="connsiteY27" fmla="*/ 0 h 910971"/>
                  <a:gd name="connsiteX28" fmla="*/ 136970 w 1061275"/>
                  <a:gd name="connsiteY28" fmla="*/ 0 h 910971"/>
                  <a:gd name="connsiteX29" fmla="*/ 805434 w 1061275"/>
                  <a:gd name="connsiteY29" fmla="*/ 123158 h 910971"/>
                  <a:gd name="connsiteX30" fmla="*/ 994220 w 1061275"/>
                  <a:gd name="connsiteY30" fmla="*/ 158115 h 910971"/>
                  <a:gd name="connsiteX31" fmla="*/ 1044035 w 1061275"/>
                  <a:gd name="connsiteY31" fmla="*/ 167640 h 910971"/>
                  <a:gd name="connsiteX32" fmla="*/ 1056704 w 1061275"/>
                  <a:gd name="connsiteY32" fmla="*/ 170021 h 91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1275" h="910971">
                    <a:moveTo>
                      <a:pt x="1061275" y="170402"/>
                    </a:moveTo>
                    <a:lnTo>
                      <a:pt x="1056799" y="169736"/>
                    </a:lnTo>
                    <a:lnTo>
                      <a:pt x="1043940" y="167450"/>
                    </a:lnTo>
                    <a:lnTo>
                      <a:pt x="993743" y="157925"/>
                    </a:lnTo>
                    <a:lnTo>
                      <a:pt x="804577" y="123635"/>
                    </a:lnTo>
                    <a:lnTo>
                      <a:pt x="136684" y="2000"/>
                    </a:lnTo>
                    <a:lnTo>
                      <a:pt x="138303" y="858"/>
                    </a:lnTo>
                    <a:cubicBezTo>
                      <a:pt x="98107" y="221266"/>
                      <a:pt x="51911" y="473393"/>
                      <a:pt x="2857" y="740283"/>
                    </a:cubicBezTo>
                    <a:lnTo>
                      <a:pt x="2857" y="740283"/>
                    </a:lnTo>
                    <a:lnTo>
                      <a:pt x="1524" y="738473"/>
                    </a:lnTo>
                    <a:lnTo>
                      <a:pt x="925449" y="908114"/>
                    </a:lnTo>
                    <a:lnTo>
                      <a:pt x="923925" y="909161"/>
                    </a:lnTo>
                    <a:cubicBezTo>
                      <a:pt x="964978" y="686562"/>
                      <a:pt x="999077" y="501968"/>
                      <a:pt x="1022890" y="373094"/>
                    </a:cubicBezTo>
                    <a:cubicBezTo>
                      <a:pt x="1034796" y="308515"/>
                      <a:pt x="1044226" y="257937"/>
                      <a:pt x="1050607" y="223457"/>
                    </a:cubicBezTo>
                    <a:cubicBezTo>
                      <a:pt x="1053846" y="206216"/>
                      <a:pt x="1056322" y="192977"/>
                      <a:pt x="1057942" y="184023"/>
                    </a:cubicBezTo>
                    <a:cubicBezTo>
                      <a:pt x="1059561" y="175070"/>
                      <a:pt x="1060609" y="170402"/>
                      <a:pt x="1060609" y="170402"/>
                    </a:cubicBezTo>
                    <a:lnTo>
                      <a:pt x="1058323" y="183833"/>
                    </a:lnTo>
                    <a:cubicBezTo>
                      <a:pt x="1056704" y="192691"/>
                      <a:pt x="1054322" y="205835"/>
                      <a:pt x="1051274" y="222980"/>
                    </a:cubicBezTo>
                    <a:cubicBezTo>
                      <a:pt x="1045083" y="257461"/>
                      <a:pt x="1035939" y="308039"/>
                      <a:pt x="1024223" y="372428"/>
                    </a:cubicBezTo>
                    <a:lnTo>
                      <a:pt x="926782" y="909638"/>
                    </a:lnTo>
                    <a:lnTo>
                      <a:pt x="926782" y="910971"/>
                    </a:lnTo>
                    <a:lnTo>
                      <a:pt x="925449" y="910971"/>
                    </a:lnTo>
                    <a:lnTo>
                      <a:pt x="1524" y="741902"/>
                    </a:lnTo>
                    <a:lnTo>
                      <a:pt x="0" y="741902"/>
                    </a:lnTo>
                    <a:lnTo>
                      <a:pt x="0" y="740283"/>
                    </a:lnTo>
                    <a:lnTo>
                      <a:pt x="0" y="740283"/>
                    </a:lnTo>
                    <a:cubicBezTo>
                      <a:pt x="48959" y="473583"/>
                      <a:pt x="95250" y="221266"/>
                      <a:pt x="135541" y="1429"/>
                    </a:cubicBezTo>
                    <a:lnTo>
                      <a:pt x="135541" y="0"/>
                    </a:lnTo>
                    <a:lnTo>
                      <a:pt x="136970" y="0"/>
                    </a:lnTo>
                    <a:lnTo>
                      <a:pt x="805434" y="123158"/>
                    </a:lnTo>
                    <a:lnTo>
                      <a:pt x="994220" y="158115"/>
                    </a:lnTo>
                    <a:lnTo>
                      <a:pt x="1044035" y="167640"/>
                    </a:lnTo>
                    <a:lnTo>
                      <a:pt x="1056704" y="17002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4" name="云麒演示设计6-18">
                <a:extLst>
                  <a:ext uri="{FF2B5EF4-FFF2-40B4-BE49-F238E27FC236}">
                    <a16:creationId xmlns:a16="http://schemas.microsoft.com/office/drawing/2014/main" id="{F80A5F5B-14C9-D37C-DAB5-63F3994EC2F1}"/>
                  </a:ext>
                </a:extLst>
              </p:cNvPr>
              <p:cNvSpPr/>
              <p:nvPr/>
            </p:nvSpPr>
            <p:spPr>
              <a:xfrm rot="-4777199">
                <a:off x="23635514" y="3050920"/>
                <a:ext cx="656653" cy="873727"/>
              </a:xfrm>
              <a:custGeom>
                <a:avLst/>
                <a:gdLst>
                  <a:gd name="connsiteX0" fmla="*/ 0 w 656653"/>
                  <a:gd name="connsiteY0" fmla="*/ 0 h 873727"/>
                  <a:gd name="connsiteX1" fmla="*/ 656653 w 656653"/>
                  <a:gd name="connsiteY1" fmla="*/ 0 h 873727"/>
                  <a:gd name="connsiteX2" fmla="*/ 656653 w 656653"/>
                  <a:gd name="connsiteY2" fmla="*/ 873728 h 873727"/>
                  <a:gd name="connsiteX3" fmla="*/ 0 w 656653"/>
                  <a:gd name="connsiteY3" fmla="*/ 873728 h 873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6653" h="873727">
                    <a:moveTo>
                      <a:pt x="0" y="0"/>
                    </a:moveTo>
                    <a:lnTo>
                      <a:pt x="656653" y="0"/>
                    </a:lnTo>
                    <a:lnTo>
                      <a:pt x="656653" y="873728"/>
                    </a:lnTo>
                    <a:lnTo>
                      <a:pt x="0" y="87372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5" name="云麒演示设计6-19">
                <a:extLst>
                  <a:ext uri="{FF2B5EF4-FFF2-40B4-BE49-F238E27FC236}">
                    <a16:creationId xmlns:a16="http://schemas.microsoft.com/office/drawing/2014/main" id="{E50A7841-CEF3-8439-2EA1-3B0D67048500}"/>
                  </a:ext>
                </a:extLst>
              </p:cNvPr>
              <p:cNvSpPr/>
              <p:nvPr/>
            </p:nvSpPr>
            <p:spPr>
              <a:xfrm>
                <a:off x="23475216" y="3385744"/>
                <a:ext cx="859441" cy="503967"/>
              </a:xfrm>
              <a:custGeom>
                <a:avLst/>
                <a:gdLst>
                  <a:gd name="connsiteX0" fmla="*/ 0 w 859441"/>
                  <a:gd name="connsiteY0" fmla="*/ 346424 h 503967"/>
                  <a:gd name="connsiteX1" fmla="*/ 373762 w 859441"/>
                  <a:gd name="connsiteY1" fmla="*/ 0 h 503967"/>
                  <a:gd name="connsiteX2" fmla="*/ 513684 w 859441"/>
                  <a:gd name="connsiteY2" fmla="*/ 285179 h 503967"/>
                  <a:gd name="connsiteX3" fmla="*/ 664369 w 859441"/>
                  <a:gd name="connsiteY3" fmla="*/ 174022 h 503967"/>
                  <a:gd name="connsiteX4" fmla="*/ 859441 w 859441"/>
                  <a:gd name="connsiteY4" fmla="*/ 503968 h 503967"/>
                  <a:gd name="connsiteX5" fmla="*/ 0 w 859441"/>
                  <a:gd name="connsiteY5" fmla="*/ 346424 h 503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9441" h="503967">
                    <a:moveTo>
                      <a:pt x="0" y="346424"/>
                    </a:moveTo>
                    <a:lnTo>
                      <a:pt x="373762" y="0"/>
                    </a:lnTo>
                    <a:lnTo>
                      <a:pt x="513684" y="285179"/>
                    </a:lnTo>
                    <a:lnTo>
                      <a:pt x="664369" y="174022"/>
                    </a:lnTo>
                    <a:lnTo>
                      <a:pt x="859441" y="503968"/>
                    </a:lnTo>
                    <a:lnTo>
                      <a:pt x="0" y="346424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6" name="云麒演示设计6-20">
                <a:extLst>
                  <a:ext uri="{FF2B5EF4-FFF2-40B4-BE49-F238E27FC236}">
                    <a16:creationId xmlns:a16="http://schemas.microsoft.com/office/drawing/2014/main" id="{4FCAEC40-7253-5C13-0A64-0FD853057060}"/>
                  </a:ext>
                </a:extLst>
              </p:cNvPr>
              <p:cNvSpPr/>
              <p:nvPr/>
            </p:nvSpPr>
            <p:spPr>
              <a:xfrm>
                <a:off x="23986407" y="3303835"/>
                <a:ext cx="137562" cy="137563"/>
              </a:xfrm>
              <a:custGeom>
                <a:avLst/>
                <a:gdLst>
                  <a:gd name="connsiteX0" fmla="*/ 136414 w 137562"/>
                  <a:gd name="connsiteY0" fmla="*/ 81243 h 137563"/>
                  <a:gd name="connsiteX1" fmla="*/ 56318 w 137562"/>
                  <a:gd name="connsiteY1" fmla="*/ 136412 h 137563"/>
                  <a:gd name="connsiteX2" fmla="*/ 1149 w 137562"/>
                  <a:gd name="connsiteY2" fmla="*/ 56326 h 137563"/>
                  <a:gd name="connsiteX3" fmla="*/ 81169 w 137562"/>
                  <a:gd name="connsiteY3" fmla="*/ 1138 h 137563"/>
                  <a:gd name="connsiteX4" fmla="*/ 136423 w 137562"/>
                  <a:gd name="connsiteY4" fmla="*/ 81167 h 137563"/>
                  <a:gd name="connsiteX5" fmla="*/ 136414 w 137562"/>
                  <a:gd name="connsiteY5" fmla="*/ 81243 h 137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562" h="137563">
                    <a:moveTo>
                      <a:pt x="136414" y="81243"/>
                    </a:moveTo>
                    <a:cubicBezTo>
                      <a:pt x="129537" y="118600"/>
                      <a:pt x="93675" y="143298"/>
                      <a:pt x="56318" y="136412"/>
                    </a:cubicBezTo>
                    <a:cubicBezTo>
                      <a:pt x="18971" y="129535"/>
                      <a:pt x="-5728" y="93673"/>
                      <a:pt x="1149" y="56326"/>
                    </a:cubicBezTo>
                    <a:cubicBezTo>
                      <a:pt x="8027" y="18997"/>
                      <a:pt x="43840" y="-5701"/>
                      <a:pt x="81169" y="1138"/>
                    </a:cubicBezTo>
                    <a:cubicBezTo>
                      <a:pt x="118526" y="7977"/>
                      <a:pt x="143272" y="43810"/>
                      <a:pt x="136423" y="81167"/>
                    </a:cubicBezTo>
                    <a:cubicBezTo>
                      <a:pt x="136423" y="81195"/>
                      <a:pt x="136414" y="81214"/>
                      <a:pt x="136414" y="81243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7" name="云麒演示设计6-21">
                <a:extLst>
                  <a:ext uri="{FF2B5EF4-FFF2-40B4-BE49-F238E27FC236}">
                    <a16:creationId xmlns:a16="http://schemas.microsoft.com/office/drawing/2014/main" id="{CE5F3184-CA81-02ED-8649-E0E42F988143}"/>
                  </a:ext>
                </a:extLst>
              </p:cNvPr>
              <p:cNvSpPr/>
              <p:nvPr/>
            </p:nvSpPr>
            <p:spPr>
              <a:xfrm rot="-540601">
                <a:off x="18741453" y="2744640"/>
                <a:ext cx="939736" cy="751236"/>
              </a:xfrm>
              <a:custGeom>
                <a:avLst/>
                <a:gdLst>
                  <a:gd name="connsiteX0" fmla="*/ 0 w 939736"/>
                  <a:gd name="connsiteY0" fmla="*/ 0 h 751236"/>
                  <a:gd name="connsiteX1" fmla="*/ 939737 w 939736"/>
                  <a:gd name="connsiteY1" fmla="*/ 0 h 751236"/>
                  <a:gd name="connsiteX2" fmla="*/ 939737 w 939736"/>
                  <a:gd name="connsiteY2" fmla="*/ 751237 h 751236"/>
                  <a:gd name="connsiteX3" fmla="*/ 0 w 939736"/>
                  <a:gd name="connsiteY3" fmla="*/ 751237 h 751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736" h="751236">
                    <a:moveTo>
                      <a:pt x="0" y="0"/>
                    </a:moveTo>
                    <a:lnTo>
                      <a:pt x="939737" y="0"/>
                    </a:lnTo>
                    <a:lnTo>
                      <a:pt x="939737" y="751237"/>
                    </a:lnTo>
                    <a:lnTo>
                      <a:pt x="0" y="751237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8" name="云麒演示设计6-22">
                <a:extLst>
                  <a:ext uri="{FF2B5EF4-FFF2-40B4-BE49-F238E27FC236}">
                    <a16:creationId xmlns:a16="http://schemas.microsoft.com/office/drawing/2014/main" id="{733E99D7-9F1D-A165-BF5D-239BC2ACE74F}"/>
                  </a:ext>
                </a:extLst>
              </p:cNvPr>
              <p:cNvSpPr/>
              <p:nvPr/>
            </p:nvSpPr>
            <p:spPr>
              <a:xfrm>
                <a:off x="18687284" y="2675656"/>
                <a:ext cx="1047749" cy="890778"/>
              </a:xfrm>
              <a:custGeom>
                <a:avLst/>
                <a:gdLst>
                  <a:gd name="connsiteX0" fmla="*/ 929354 w 1047749"/>
                  <a:gd name="connsiteY0" fmla="*/ 95 h 890778"/>
                  <a:gd name="connsiteX1" fmla="*/ 924878 w 1047749"/>
                  <a:gd name="connsiteY1" fmla="*/ 857 h 890778"/>
                  <a:gd name="connsiteX2" fmla="*/ 911924 w 1047749"/>
                  <a:gd name="connsiteY2" fmla="*/ 3048 h 890778"/>
                  <a:gd name="connsiteX3" fmla="*/ 861632 w 1047749"/>
                  <a:gd name="connsiteY3" fmla="*/ 11144 h 890778"/>
                  <a:gd name="connsiteX4" fmla="*/ 672179 w 1047749"/>
                  <a:gd name="connsiteY4" fmla="*/ 41624 h 890778"/>
                  <a:gd name="connsiteX5" fmla="*/ 1333 w 1047749"/>
                  <a:gd name="connsiteY5" fmla="*/ 148590 h 890778"/>
                  <a:gd name="connsiteX6" fmla="*/ 2477 w 1047749"/>
                  <a:gd name="connsiteY6" fmla="*/ 146971 h 890778"/>
                  <a:gd name="connsiteX7" fmla="*/ 120301 w 1047749"/>
                  <a:gd name="connsiteY7" fmla="*/ 888873 h 890778"/>
                  <a:gd name="connsiteX8" fmla="*/ 120301 w 1047749"/>
                  <a:gd name="connsiteY8" fmla="*/ 888873 h 890778"/>
                  <a:gd name="connsiteX9" fmla="*/ 118491 w 1047749"/>
                  <a:gd name="connsiteY9" fmla="*/ 887540 h 890778"/>
                  <a:gd name="connsiteX10" fmla="*/ 1046702 w 1047749"/>
                  <a:gd name="connsiteY10" fmla="*/ 740664 h 890778"/>
                  <a:gd name="connsiteX11" fmla="*/ 1045559 w 1047749"/>
                  <a:gd name="connsiteY11" fmla="*/ 742188 h 890778"/>
                  <a:gd name="connsiteX12" fmla="*/ 960882 w 1047749"/>
                  <a:gd name="connsiteY12" fmla="*/ 203645 h 890778"/>
                  <a:gd name="connsiteX13" fmla="*/ 937355 w 1047749"/>
                  <a:gd name="connsiteY13" fmla="*/ 53245 h 890778"/>
                  <a:gd name="connsiteX14" fmla="*/ 931259 w 1047749"/>
                  <a:gd name="connsiteY14" fmla="*/ 13716 h 890778"/>
                  <a:gd name="connsiteX15" fmla="*/ 929259 w 1047749"/>
                  <a:gd name="connsiteY15" fmla="*/ 0 h 890778"/>
                  <a:gd name="connsiteX16" fmla="*/ 931450 w 1047749"/>
                  <a:gd name="connsiteY16" fmla="*/ 13335 h 890778"/>
                  <a:gd name="connsiteX17" fmla="*/ 937927 w 1047749"/>
                  <a:gd name="connsiteY17" fmla="*/ 52673 h 890778"/>
                  <a:gd name="connsiteX18" fmla="*/ 962025 w 1047749"/>
                  <a:gd name="connsiteY18" fmla="*/ 202597 h 890778"/>
                  <a:gd name="connsiteX19" fmla="*/ 1047750 w 1047749"/>
                  <a:gd name="connsiteY19" fmla="*/ 741807 h 890778"/>
                  <a:gd name="connsiteX20" fmla="*/ 1047750 w 1047749"/>
                  <a:gd name="connsiteY20" fmla="*/ 743045 h 890778"/>
                  <a:gd name="connsiteX21" fmla="*/ 1046416 w 1047749"/>
                  <a:gd name="connsiteY21" fmla="*/ 743045 h 890778"/>
                  <a:gd name="connsiteX22" fmla="*/ 118967 w 1047749"/>
                  <a:gd name="connsiteY22" fmla="*/ 890778 h 890778"/>
                  <a:gd name="connsiteX23" fmla="*/ 117443 w 1047749"/>
                  <a:gd name="connsiteY23" fmla="*/ 890778 h 890778"/>
                  <a:gd name="connsiteX24" fmla="*/ 117443 w 1047749"/>
                  <a:gd name="connsiteY24" fmla="*/ 889159 h 890778"/>
                  <a:gd name="connsiteX25" fmla="*/ 117443 w 1047749"/>
                  <a:gd name="connsiteY25" fmla="*/ 889159 h 890778"/>
                  <a:gd name="connsiteX26" fmla="*/ 0 w 1047749"/>
                  <a:gd name="connsiteY26" fmla="*/ 147161 h 890778"/>
                  <a:gd name="connsiteX27" fmla="*/ 0 w 1047749"/>
                  <a:gd name="connsiteY27" fmla="*/ 145733 h 890778"/>
                  <a:gd name="connsiteX28" fmla="*/ 1333 w 1047749"/>
                  <a:gd name="connsiteY28" fmla="*/ 145733 h 890778"/>
                  <a:gd name="connsiteX29" fmla="*/ 672846 w 1047749"/>
                  <a:gd name="connsiteY29" fmla="*/ 40005 h 890778"/>
                  <a:gd name="connsiteX30" fmla="*/ 862489 w 1047749"/>
                  <a:gd name="connsiteY30" fmla="*/ 10287 h 890778"/>
                  <a:gd name="connsiteX31" fmla="*/ 912590 w 1047749"/>
                  <a:gd name="connsiteY31" fmla="*/ 2572 h 890778"/>
                  <a:gd name="connsiteX32" fmla="*/ 925449 w 1047749"/>
                  <a:gd name="connsiteY32" fmla="*/ 571 h 890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7749" h="890778">
                    <a:moveTo>
                      <a:pt x="929354" y="95"/>
                    </a:moveTo>
                    <a:lnTo>
                      <a:pt x="924878" y="857"/>
                    </a:lnTo>
                    <a:lnTo>
                      <a:pt x="911924" y="3048"/>
                    </a:lnTo>
                    <a:lnTo>
                      <a:pt x="861632" y="11144"/>
                    </a:lnTo>
                    <a:lnTo>
                      <a:pt x="672179" y="41624"/>
                    </a:lnTo>
                    <a:lnTo>
                      <a:pt x="1333" y="148590"/>
                    </a:lnTo>
                    <a:lnTo>
                      <a:pt x="2477" y="146971"/>
                    </a:lnTo>
                    <a:cubicBezTo>
                      <a:pt x="37529" y="367856"/>
                      <a:pt x="77724" y="621030"/>
                      <a:pt x="120301" y="888873"/>
                    </a:cubicBezTo>
                    <a:lnTo>
                      <a:pt x="120301" y="888873"/>
                    </a:lnTo>
                    <a:lnTo>
                      <a:pt x="118491" y="887540"/>
                    </a:lnTo>
                    <a:lnTo>
                      <a:pt x="1046702" y="740664"/>
                    </a:lnTo>
                    <a:lnTo>
                      <a:pt x="1045559" y="742188"/>
                    </a:lnTo>
                    <a:cubicBezTo>
                      <a:pt x="1010412" y="518541"/>
                      <a:pt x="981265" y="333184"/>
                      <a:pt x="960882" y="203645"/>
                    </a:cubicBezTo>
                    <a:cubicBezTo>
                      <a:pt x="950786" y="138779"/>
                      <a:pt x="942785" y="88011"/>
                      <a:pt x="937355" y="53245"/>
                    </a:cubicBezTo>
                    <a:cubicBezTo>
                      <a:pt x="934688" y="36004"/>
                      <a:pt x="932688" y="22670"/>
                      <a:pt x="931259" y="13716"/>
                    </a:cubicBezTo>
                    <a:cubicBezTo>
                      <a:pt x="929831" y="4763"/>
                      <a:pt x="929259" y="0"/>
                      <a:pt x="929259" y="0"/>
                    </a:cubicBezTo>
                    <a:cubicBezTo>
                      <a:pt x="929259" y="0"/>
                      <a:pt x="930021" y="4477"/>
                      <a:pt x="931450" y="13335"/>
                    </a:cubicBezTo>
                    <a:cubicBezTo>
                      <a:pt x="932878" y="22193"/>
                      <a:pt x="935069" y="35433"/>
                      <a:pt x="937927" y="52673"/>
                    </a:cubicBezTo>
                    <a:cubicBezTo>
                      <a:pt x="943451" y="87249"/>
                      <a:pt x="951643" y="137922"/>
                      <a:pt x="962025" y="202597"/>
                    </a:cubicBezTo>
                    <a:cubicBezTo>
                      <a:pt x="982694" y="332327"/>
                      <a:pt x="1012412" y="517874"/>
                      <a:pt x="1047750" y="741807"/>
                    </a:cubicBezTo>
                    <a:lnTo>
                      <a:pt x="1047750" y="743045"/>
                    </a:lnTo>
                    <a:lnTo>
                      <a:pt x="1046416" y="743045"/>
                    </a:lnTo>
                    <a:lnTo>
                      <a:pt x="118967" y="890778"/>
                    </a:lnTo>
                    <a:lnTo>
                      <a:pt x="117443" y="890778"/>
                    </a:lnTo>
                    <a:lnTo>
                      <a:pt x="117443" y="889159"/>
                    </a:lnTo>
                    <a:lnTo>
                      <a:pt x="117443" y="889159"/>
                    </a:lnTo>
                    <a:cubicBezTo>
                      <a:pt x="75057" y="621220"/>
                      <a:pt x="34957" y="368046"/>
                      <a:pt x="0" y="147161"/>
                    </a:cubicBezTo>
                    <a:lnTo>
                      <a:pt x="0" y="145733"/>
                    </a:lnTo>
                    <a:lnTo>
                      <a:pt x="1333" y="145733"/>
                    </a:lnTo>
                    <a:lnTo>
                      <a:pt x="672846" y="40005"/>
                    </a:lnTo>
                    <a:lnTo>
                      <a:pt x="862489" y="10287"/>
                    </a:lnTo>
                    <a:lnTo>
                      <a:pt x="912590" y="2572"/>
                    </a:lnTo>
                    <a:lnTo>
                      <a:pt x="925449" y="57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9" name="云麒演示设计6-23">
                <a:extLst>
                  <a:ext uri="{FF2B5EF4-FFF2-40B4-BE49-F238E27FC236}">
                    <a16:creationId xmlns:a16="http://schemas.microsoft.com/office/drawing/2014/main" id="{05A17473-73A3-7610-79AA-8F965C001A56}"/>
                  </a:ext>
                </a:extLst>
              </p:cNvPr>
              <p:cNvSpPr/>
              <p:nvPr/>
            </p:nvSpPr>
            <p:spPr>
              <a:xfrm rot="-540601">
                <a:off x="18773854" y="2791981"/>
                <a:ext cx="873728" cy="656653"/>
              </a:xfrm>
              <a:custGeom>
                <a:avLst/>
                <a:gdLst>
                  <a:gd name="connsiteX0" fmla="*/ 0 w 873728"/>
                  <a:gd name="connsiteY0" fmla="*/ 0 h 656653"/>
                  <a:gd name="connsiteX1" fmla="*/ 873728 w 873728"/>
                  <a:gd name="connsiteY1" fmla="*/ 0 h 656653"/>
                  <a:gd name="connsiteX2" fmla="*/ 873728 w 873728"/>
                  <a:gd name="connsiteY2" fmla="*/ 656653 h 656653"/>
                  <a:gd name="connsiteX3" fmla="*/ 0 w 873728"/>
                  <a:gd name="connsiteY3" fmla="*/ 656653 h 65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728" h="656653">
                    <a:moveTo>
                      <a:pt x="0" y="0"/>
                    </a:moveTo>
                    <a:lnTo>
                      <a:pt x="873728" y="0"/>
                    </a:lnTo>
                    <a:lnTo>
                      <a:pt x="873728" y="656653"/>
                    </a:lnTo>
                    <a:lnTo>
                      <a:pt x="0" y="65665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0" name="云麒演示设计6-24">
                <a:extLst>
                  <a:ext uri="{FF2B5EF4-FFF2-40B4-BE49-F238E27FC236}">
                    <a16:creationId xmlns:a16="http://schemas.microsoft.com/office/drawing/2014/main" id="{EBEC5656-018A-801D-DFF6-9DBAAC69777D}"/>
                  </a:ext>
                </a:extLst>
              </p:cNvPr>
              <p:cNvSpPr/>
              <p:nvPr/>
            </p:nvSpPr>
            <p:spPr>
              <a:xfrm>
                <a:off x="18830636" y="3062180"/>
                <a:ext cx="862869" cy="450913"/>
              </a:xfrm>
              <a:custGeom>
                <a:avLst/>
                <a:gdLst>
                  <a:gd name="connsiteX0" fmla="*/ 0 w 862869"/>
                  <a:gd name="connsiteY0" fmla="*/ 450913 h 450913"/>
                  <a:gd name="connsiteX1" fmla="*/ 237458 w 862869"/>
                  <a:gd name="connsiteY1" fmla="*/ 0 h 450913"/>
                  <a:gd name="connsiteX2" fmla="*/ 464153 w 862869"/>
                  <a:gd name="connsiteY2" fmla="*/ 222599 h 450913"/>
                  <a:gd name="connsiteX3" fmla="*/ 569404 w 862869"/>
                  <a:gd name="connsiteY3" fmla="*/ 67723 h 450913"/>
                  <a:gd name="connsiteX4" fmla="*/ 862870 w 862869"/>
                  <a:gd name="connsiteY4" fmla="*/ 314135 h 450913"/>
                  <a:gd name="connsiteX5" fmla="*/ 0 w 862869"/>
                  <a:gd name="connsiteY5" fmla="*/ 450913 h 450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2869" h="450913">
                    <a:moveTo>
                      <a:pt x="0" y="450913"/>
                    </a:moveTo>
                    <a:lnTo>
                      <a:pt x="237458" y="0"/>
                    </a:lnTo>
                    <a:lnTo>
                      <a:pt x="464153" y="222599"/>
                    </a:lnTo>
                    <a:lnTo>
                      <a:pt x="569404" y="67723"/>
                    </a:lnTo>
                    <a:lnTo>
                      <a:pt x="862870" y="314135"/>
                    </a:lnTo>
                    <a:lnTo>
                      <a:pt x="0" y="45091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1" name="云麒演示设计6-25">
                <a:extLst>
                  <a:ext uri="{FF2B5EF4-FFF2-40B4-BE49-F238E27FC236}">
                    <a16:creationId xmlns:a16="http://schemas.microsoft.com/office/drawing/2014/main" id="{4DEA9B82-2703-6D41-0337-B7E82C2BE562}"/>
                  </a:ext>
                </a:extLst>
              </p:cNvPr>
              <p:cNvSpPr/>
              <p:nvPr/>
            </p:nvSpPr>
            <p:spPr>
              <a:xfrm rot="-3669601">
                <a:off x="19189503" y="2912565"/>
                <a:ext cx="137540" cy="137540"/>
              </a:xfrm>
              <a:custGeom>
                <a:avLst/>
                <a:gdLst>
                  <a:gd name="connsiteX0" fmla="*/ 137541 w 137540"/>
                  <a:gd name="connsiteY0" fmla="*/ 68770 h 137540"/>
                  <a:gd name="connsiteX1" fmla="*/ 68771 w 137540"/>
                  <a:gd name="connsiteY1" fmla="*/ 137541 h 137540"/>
                  <a:gd name="connsiteX2" fmla="*/ 0 w 137540"/>
                  <a:gd name="connsiteY2" fmla="*/ 68770 h 137540"/>
                  <a:gd name="connsiteX3" fmla="*/ 68771 w 137540"/>
                  <a:gd name="connsiteY3" fmla="*/ 0 h 137540"/>
                  <a:gd name="connsiteX4" fmla="*/ 137541 w 137540"/>
                  <a:gd name="connsiteY4" fmla="*/ 68770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540" h="137540">
                    <a:moveTo>
                      <a:pt x="137541" y="68770"/>
                    </a:moveTo>
                    <a:cubicBezTo>
                      <a:pt x="137541" y="106751"/>
                      <a:pt x="106751" y="137541"/>
                      <a:pt x="68771" y="137541"/>
                    </a:cubicBezTo>
                    <a:cubicBezTo>
                      <a:pt x="30790" y="137541"/>
                      <a:pt x="0" y="106751"/>
                      <a:pt x="0" y="68770"/>
                    </a:cubicBezTo>
                    <a:cubicBezTo>
                      <a:pt x="0" y="30790"/>
                      <a:pt x="30790" y="0"/>
                      <a:pt x="68771" y="0"/>
                    </a:cubicBezTo>
                    <a:cubicBezTo>
                      <a:pt x="106751" y="0"/>
                      <a:pt x="137541" y="30790"/>
                      <a:pt x="137541" y="68770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312" name="图形 4279">
              <a:extLst>
                <a:ext uri="{FF2B5EF4-FFF2-40B4-BE49-F238E27FC236}">
                  <a16:creationId xmlns:a16="http://schemas.microsoft.com/office/drawing/2014/main" id="{FE5F16C6-0BFB-ABB2-31FB-DFEE9C4BF019}"/>
                </a:ext>
              </a:extLst>
            </p:cNvPr>
            <p:cNvGrpSpPr/>
            <p:nvPr/>
          </p:nvGrpSpPr>
          <p:grpSpPr>
            <a:xfrm>
              <a:off x="8351055" y="4072196"/>
              <a:ext cx="300062" cy="387159"/>
              <a:chOff x="24041610" y="4064305"/>
              <a:chExt cx="322012" cy="415480"/>
            </a:xfrm>
          </p:grpSpPr>
          <p:sp>
            <p:nvSpPr>
              <p:cNvPr id="4313" name="云麒演示设计6-26">
                <a:extLst>
                  <a:ext uri="{FF2B5EF4-FFF2-40B4-BE49-F238E27FC236}">
                    <a16:creationId xmlns:a16="http://schemas.microsoft.com/office/drawing/2014/main" id="{552113AE-A1BA-7B91-943D-057761891341}"/>
                  </a:ext>
                </a:extLst>
              </p:cNvPr>
              <p:cNvSpPr/>
              <p:nvPr/>
            </p:nvSpPr>
            <p:spPr>
              <a:xfrm>
                <a:off x="24195497" y="4064305"/>
                <a:ext cx="119708" cy="227933"/>
              </a:xfrm>
              <a:custGeom>
                <a:avLst/>
                <a:gdLst>
                  <a:gd name="connsiteX0" fmla="*/ 94296 w 119708"/>
                  <a:gd name="connsiteY0" fmla="*/ 0 h 227933"/>
                  <a:gd name="connsiteX1" fmla="*/ 35146 w 119708"/>
                  <a:gd name="connsiteY1" fmla="*/ 30956 h 227933"/>
                  <a:gd name="connsiteX2" fmla="*/ 5428 w 119708"/>
                  <a:gd name="connsiteY2" fmla="*/ 92202 h 227933"/>
                  <a:gd name="connsiteX3" fmla="*/ 14382 w 119708"/>
                  <a:gd name="connsiteY3" fmla="*/ 227933 h 227933"/>
                  <a:gd name="connsiteX4" fmla="*/ 101345 w 119708"/>
                  <a:gd name="connsiteY4" fmla="*/ 135255 h 227933"/>
                  <a:gd name="connsiteX5" fmla="*/ 94296 w 119708"/>
                  <a:gd name="connsiteY5" fmla="*/ 0 h 22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708" h="227933">
                    <a:moveTo>
                      <a:pt x="94296" y="0"/>
                    </a:moveTo>
                    <a:cubicBezTo>
                      <a:pt x="71208" y="1905"/>
                      <a:pt x="49872" y="13068"/>
                      <a:pt x="35146" y="30956"/>
                    </a:cubicBezTo>
                    <a:cubicBezTo>
                      <a:pt x="20678" y="48825"/>
                      <a:pt x="10505" y="69780"/>
                      <a:pt x="5428" y="92202"/>
                    </a:cubicBezTo>
                    <a:cubicBezTo>
                      <a:pt x="-5716" y="135064"/>
                      <a:pt x="1808" y="185452"/>
                      <a:pt x="14382" y="227933"/>
                    </a:cubicBezTo>
                    <a:cubicBezTo>
                      <a:pt x="60483" y="210979"/>
                      <a:pt x="88677" y="161258"/>
                      <a:pt x="101345" y="135255"/>
                    </a:cubicBezTo>
                    <a:cubicBezTo>
                      <a:pt x="121348" y="94107"/>
                      <a:pt x="132587" y="7429"/>
                      <a:pt x="94296" y="0"/>
                    </a:cubicBezTo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4" name="云麒演示设计6-27">
                <a:extLst>
                  <a:ext uri="{FF2B5EF4-FFF2-40B4-BE49-F238E27FC236}">
                    <a16:creationId xmlns:a16="http://schemas.microsoft.com/office/drawing/2014/main" id="{276E4F46-7C84-0F3B-963D-6291D5983517}"/>
                  </a:ext>
                </a:extLst>
              </p:cNvPr>
              <p:cNvSpPr/>
              <p:nvPr/>
            </p:nvSpPr>
            <p:spPr>
              <a:xfrm>
                <a:off x="24041610" y="4222525"/>
                <a:ext cx="113301" cy="122100"/>
              </a:xfrm>
              <a:custGeom>
                <a:avLst/>
                <a:gdLst>
                  <a:gd name="connsiteX0" fmla="*/ 102071 w 113301"/>
                  <a:gd name="connsiteY0" fmla="*/ 122101 h 122100"/>
                  <a:gd name="connsiteX1" fmla="*/ 104833 w 113301"/>
                  <a:gd name="connsiteY1" fmla="*/ 49139 h 122100"/>
                  <a:gd name="connsiteX2" fmla="*/ 46254 w 113301"/>
                  <a:gd name="connsiteY2" fmla="*/ 2848 h 122100"/>
                  <a:gd name="connsiteX3" fmla="*/ 12060 w 113301"/>
                  <a:gd name="connsiteY3" fmla="*/ 4753 h 122100"/>
                  <a:gd name="connsiteX4" fmla="*/ 344 w 113301"/>
                  <a:gd name="connsiteY4" fmla="*/ 34090 h 122100"/>
                  <a:gd name="connsiteX5" fmla="*/ 13869 w 113301"/>
                  <a:gd name="connsiteY5" fmla="*/ 63903 h 122100"/>
                  <a:gd name="connsiteX6" fmla="*/ 102071 w 113301"/>
                  <a:gd name="connsiteY6" fmla="*/ 122101 h 12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01" h="122100">
                    <a:moveTo>
                      <a:pt x="102071" y="122101"/>
                    </a:moveTo>
                    <a:cubicBezTo>
                      <a:pt x="115987" y="100031"/>
                      <a:pt x="117044" y="72199"/>
                      <a:pt x="104833" y="49139"/>
                    </a:cubicBezTo>
                    <a:cubicBezTo>
                      <a:pt x="92298" y="26479"/>
                      <a:pt x="71200" y="9801"/>
                      <a:pt x="46254" y="2848"/>
                    </a:cubicBezTo>
                    <a:cubicBezTo>
                      <a:pt x="35119" y="-1534"/>
                      <a:pt x="22632" y="-829"/>
                      <a:pt x="12060" y="4753"/>
                    </a:cubicBezTo>
                    <a:cubicBezTo>
                      <a:pt x="3154" y="11706"/>
                      <a:pt x="-1323" y="22917"/>
                      <a:pt x="344" y="34090"/>
                    </a:cubicBezTo>
                    <a:cubicBezTo>
                      <a:pt x="2172" y="45034"/>
                      <a:pt x="6830" y="55321"/>
                      <a:pt x="13869" y="63903"/>
                    </a:cubicBezTo>
                    <a:cubicBezTo>
                      <a:pt x="36729" y="94192"/>
                      <a:pt x="64257" y="119243"/>
                      <a:pt x="102071" y="122101"/>
                    </a:cubicBezTo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5" name="云麒演示设计6-28">
                <a:extLst>
                  <a:ext uri="{FF2B5EF4-FFF2-40B4-BE49-F238E27FC236}">
                    <a16:creationId xmlns:a16="http://schemas.microsoft.com/office/drawing/2014/main" id="{54115AE1-5949-ED55-0FF5-83F9C1B72E4E}"/>
                  </a:ext>
                </a:extLst>
              </p:cNvPr>
              <p:cNvSpPr/>
              <p:nvPr/>
            </p:nvSpPr>
            <p:spPr>
              <a:xfrm>
                <a:off x="24094341" y="4274046"/>
                <a:ext cx="59364" cy="204977"/>
              </a:xfrm>
              <a:custGeom>
                <a:avLst/>
                <a:gdLst>
                  <a:gd name="connsiteX0" fmla="*/ 49340 w 59364"/>
                  <a:gd name="connsiteY0" fmla="*/ 204978 h 204977"/>
                  <a:gd name="connsiteX1" fmla="*/ 55340 w 59364"/>
                  <a:gd name="connsiteY1" fmla="*/ 183642 h 204977"/>
                  <a:gd name="connsiteX2" fmla="*/ 57531 w 59364"/>
                  <a:gd name="connsiteY2" fmla="*/ 100108 h 204977"/>
                  <a:gd name="connsiteX3" fmla="*/ 26194 w 59364"/>
                  <a:gd name="connsiteY3" fmla="*/ 22765 h 204977"/>
                  <a:gd name="connsiteX4" fmla="*/ 8001 w 59364"/>
                  <a:gd name="connsiteY4" fmla="*/ 4953 h 204977"/>
                  <a:gd name="connsiteX5" fmla="*/ 0 w 59364"/>
                  <a:gd name="connsiteY5" fmla="*/ 0 h 204977"/>
                  <a:gd name="connsiteX6" fmla="*/ 23432 w 59364"/>
                  <a:gd name="connsiteY6" fmla="*/ 24860 h 204977"/>
                  <a:gd name="connsiteX7" fmla="*/ 52578 w 59364"/>
                  <a:gd name="connsiteY7" fmla="*/ 101060 h 204977"/>
                  <a:gd name="connsiteX8" fmla="*/ 51911 w 59364"/>
                  <a:gd name="connsiteY8" fmla="*/ 183547 h 20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364" h="204977">
                    <a:moveTo>
                      <a:pt x="49340" y="204978"/>
                    </a:moveTo>
                    <a:cubicBezTo>
                      <a:pt x="51797" y="198006"/>
                      <a:pt x="53797" y="190871"/>
                      <a:pt x="55340" y="183642"/>
                    </a:cubicBezTo>
                    <a:cubicBezTo>
                      <a:pt x="59827" y="156019"/>
                      <a:pt x="60570" y="127921"/>
                      <a:pt x="57531" y="100108"/>
                    </a:cubicBezTo>
                    <a:cubicBezTo>
                      <a:pt x="54283" y="71961"/>
                      <a:pt x="43444" y="45234"/>
                      <a:pt x="26194" y="22765"/>
                    </a:cubicBezTo>
                    <a:cubicBezTo>
                      <a:pt x="20898" y="16097"/>
                      <a:pt x="14783" y="10115"/>
                      <a:pt x="8001" y="4953"/>
                    </a:cubicBezTo>
                    <a:cubicBezTo>
                      <a:pt x="5620" y="2886"/>
                      <a:pt x="2915" y="1210"/>
                      <a:pt x="0" y="0"/>
                    </a:cubicBezTo>
                    <a:cubicBezTo>
                      <a:pt x="8449" y="7668"/>
                      <a:pt x="16279" y="15973"/>
                      <a:pt x="23432" y="24860"/>
                    </a:cubicBezTo>
                    <a:cubicBezTo>
                      <a:pt x="39405" y="47406"/>
                      <a:pt x="49435" y="73609"/>
                      <a:pt x="52578" y="101060"/>
                    </a:cubicBezTo>
                    <a:cubicBezTo>
                      <a:pt x="55531" y="128492"/>
                      <a:pt x="55302" y="156172"/>
                      <a:pt x="51911" y="18354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6" name="云麒演示设计6-29">
                <a:extLst>
                  <a:ext uri="{FF2B5EF4-FFF2-40B4-BE49-F238E27FC236}">
                    <a16:creationId xmlns:a16="http://schemas.microsoft.com/office/drawing/2014/main" id="{7C22A708-670E-7ED5-FB2E-479D609D7F42}"/>
                  </a:ext>
                </a:extLst>
              </p:cNvPr>
              <p:cNvSpPr/>
              <p:nvPr/>
            </p:nvSpPr>
            <p:spPr>
              <a:xfrm>
                <a:off x="24141680" y="4129552"/>
                <a:ext cx="133826" cy="350234"/>
              </a:xfrm>
              <a:custGeom>
                <a:avLst/>
                <a:gdLst>
                  <a:gd name="connsiteX0" fmla="*/ 1810 w 133826"/>
                  <a:gd name="connsiteY0" fmla="*/ 350234 h 350234"/>
                  <a:gd name="connsiteX1" fmla="*/ 16002 w 133826"/>
                  <a:gd name="connsiteY1" fmla="*/ 310991 h 350234"/>
                  <a:gd name="connsiteX2" fmla="*/ 63627 w 133826"/>
                  <a:gd name="connsiteY2" fmla="*/ 181737 h 350234"/>
                  <a:gd name="connsiteX3" fmla="*/ 113442 w 133826"/>
                  <a:gd name="connsiteY3" fmla="*/ 53340 h 350234"/>
                  <a:gd name="connsiteX4" fmla="*/ 128778 w 133826"/>
                  <a:gd name="connsiteY4" fmla="*/ 14478 h 350234"/>
                  <a:gd name="connsiteX5" fmla="*/ 133826 w 133826"/>
                  <a:gd name="connsiteY5" fmla="*/ 0 h 350234"/>
                  <a:gd name="connsiteX6" fmla="*/ 126968 w 133826"/>
                  <a:gd name="connsiteY6" fmla="*/ 13716 h 350234"/>
                  <a:gd name="connsiteX7" fmla="*/ 110204 w 133826"/>
                  <a:gd name="connsiteY7" fmla="*/ 51816 h 350234"/>
                  <a:gd name="connsiteX8" fmla="*/ 59055 w 133826"/>
                  <a:gd name="connsiteY8" fmla="*/ 179737 h 350234"/>
                  <a:gd name="connsiteX9" fmla="*/ 12763 w 133826"/>
                  <a:gd name="connsiteY9" fmla="*/ 309658 h 350234"/>
                  <a:gd name="connsiteX10" fmla="*/ 0 w 133826"/>
                  <a:gd name="connsiteY10" fmla="*/ 349377 h 35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826" h="350234">
                    <a:moveTo>
                      <a:pt x="1810" y="350234"/>
                    </a:moveTo>
                    <a:cubicBezTo>
                      <a:pt x="5429" y="340138"/>
                      <a:pt x="10192" y="326898"/>
                      <a:pt x="16002" y="310991"/>
                    </a:cubicBezTo>
                    <a:cubicBezTo>
                      <a:pt x="28004" y="277844"/>
                      <a:pt x="44577" y="232029"/>
                      <a:pt x="63627" y="181737"/>
                    </a:cubicBezTo>
                    <a:cubicBezTo>
                      <a:pt x="82677" y="131445"/>
                      <a:pt x="100489" y="86487"/>
                      <a:pt x="113442" y="53340"/>
                    </a:cubicBezTo>
                    <a:cubicBezTo>
                      <a:pt x="119729" y="37529"/>
                      <a:pt x="124873" y="24765"/>
                      <a:pt x="128778" y="14478"/>
                    </a:cubicBezTo>
                    <a:cubicBezTo>
                      <a:pt x="130854" y="9801"/>
                      <a:pt x="132540" y="4953"/>
                      <a:pt x="133826" y="0"/>
                    </a:cubicBezTo>
                    <a:cubicBezTo>
                      <a:pt x="131169" y="4381"/>
                      <a:pt x="128883" y="8963"/>
                      <a:pt x="126968" y="13716"/>
                    </a:cubicBezTo>
                    <a:cubicBezTo>
                      <a:pt x="122872" y="22765"/>
                      <a:pt x="117443" y="35814"/>
                      <a:pt x="110204" y="51816"/>
                    </a:cubicBezTo>
                    <a:cubicBezTo>
                      <a:pt x="96393" y="84296"/>
                      <a:pt x="78105" y="129445"/>
                      <a:pt x="59055" y="179737"/>
                    </a:cubicBezTo>
                    <a:cubicBezTo>
                      <a:pt x="40005" y="230029"/>
                      <a:pt x="23908" y="276130"/>
                      <a:pt x="12763" y="309658"/>
                    </a:cubicBezTo>
                    <a:cubicBezTo>
                      <a:pt x="7239" y="326327"/>
                      <a:pt x="3238" y="339947"/>
                      <a:pt x="0" y="34937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7" name="云麒演示设计6-30">
                <a:extLst>
                  <a:ext uri="{FF2B5EF4-FFF2-40B4-BE49-F238E27FC236}">
                    <a16:creationId xmlns:a16="http://schemas.microsoft.com/office/drawing/2014/main" id="{E02EF0F4-F09F-C5E4-744B-8B54F25A5466}"/>
                  </a:ext>
                </a:extLst>
              </p:cNvPr>
              <p:cNvSpPr/>
              <p:nvPr/>
            </p:nvSpPr>
            <p:spPr>
              <a:xfrm>
                <a:off x="24193496" y="4308826"/>
                <a:ext cx="170125" cy="96699"/>
              </a:xfrm>
              <a:custGeom>
                <a:avLst/>
                <a:gdLst>
                  <a:gd name="connsiteX0" fmla="*/ 476 w 170125"/>
                  <a:gd name="connsiteY0" fmla="*/ 83806 h 96699"/>
                  <a:gd name="connsiteX1" fmla="*/ 131540 w 170125"/>
                  <a:gd name="connsiteY1" fmla="*/ 272 h 96699"/>
                  <a:gd name="connsiteX2" fmla="*/ 167926 w 170125"/>
                  <a:gd name="connsiteY2" fmla="*/ 13512 h 96699"/>
                  <a:gd name="connsiteX3" fmla="*/ 156972 w 170125"/>
                  <a:gd name="connsiteY3" fmla="*/ 50564 h 96699"/>
                  <a:gd name="connsiteX4" fmla="*/ 0 w 170125"/>
                  <a:gd name="connsiteY4" fmla="*/ 87521 h 9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125" h="96699">
                    <a:moveTo>
                      <a:pt x="476" y="83806"/>
                    </a:moveTo>
                    <a:cubicBezTo>
                      <a:pt x="28156" y="36477"/>
                      <a:pt x="76952" y="5378"/>
                      <a:pt x="131540" y="272"/>
                    </a:cubicBezTo>
                    <a:cubicBezTo>
                      <a:pt x="145256" y="-871"/>
                      <a:pt x="161734" y="1225"/>
                      <a:pt x="167926" y="13512"/>
                    </a:cubicBezTo>
                    <a:cubicBezTo>
                      <a:pt x="174117" y="25799"/>
                      <a:pt x="166211" y="40372"/>
                      <a:pt x="156972" y="50564"/>
                    </a:cubicBezTo>
                    <a:cubicBezTo>
                      <a:pt x="116919" y="93465"/>
                      <a:pt x="54988" y="108048"/>
                      <a:pt x="0" y="87521"/>
                    </a:cubicBezTo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8" name="云麒演示设计6-31">
                <a:extLst>
                  <a:ext uri="{FF2B5EF4-FFF2-40B4-BE49-F238E27FC236}">
                    <a16:creationId xmlns:a16="http://schemas.microsoft.com/office/drawing/2014/main" id="{90B3D366-F4F6-3A5C-B9E4-454A8757A4EF}"/>
                  </a:ext>
                </a:extLst>
              </p:cNvPr>
              <p:cNvSpPr/>
              <p:nvPr/>
            </p:nvSpPr>
            <p:spPr>
              <a:xfrm>
                <a:off x="24140843" y="4345836"/>
                <a:ext cx="163905" cy="132712"/>
              </a:xfrm>
              <a:custGeom>
                <a:avLst/>
                <a:gdLst>
                  <a:gd name="connsiteX0" fmla="*/ 163905 w 163905"/>
                  <a:gd name="connsiteY0" fmla="*/ 314 h 132712"/>
                  <a:gd name="connsiteX1" fmla="*/ 154952 w 163905"/>
                  <a:gd name="connsiteY1" fmla="*/ 314 h 132712"/>
                  <a:gd name="connsiteX2" fmla="*/ 144665 w 163905"/>
                  <a:gd name="connsiteY2" fmla="*/ 1553 h 132712"/>
                  <a:gd name="connsiteX3" fmla="*/ 131044 w 163905"/>
                  <a:gd name="connsiteY3" fmla="*/ 4410 h 132712"/>
                  <a:gd name="connsiteX4" fmla="*/ 97135 w 163905"/>
                  <a:gd name="connsiteY4" fmla="*/ 16793 h 132712"/>
                  <a:gd name="connsiteX5" fmla="*/ 59797 w 163905"/>
                  <a:gd name="connsiteY5" fmla="*/ 40510 h 132712"/>
                  <a:gd name="connsiteX6" fmla="*/ 28746 w 163905"/>
                  <a:gd name="connsiteY6" fmla="*/ 72133 h 132712"/>
                  <a:gd name="connsiteX7" fmla="*/ 9696 w 163905"/>
                  <a:gd name="connsiteY7" fmla="*/ 102803 h 132712"/>
                  <a:gd name="connsiteX8" fmla="*/ 4171 w 163905"/>
                  <a:gd name="connsiteY8" fmla="*/ 115567 h 132712"/>
                  <a:gd name="connsiteX9" fmla="*/ 838 w 163905"/>
                  <a:gd name="connsiteY9" fmla="*/ 125092 h 132712"/>
                  <a:gd name="connsiteX10" fmla="*/ 838 w 163905"/>
                  <a:gd name="connsiteY10" fmla="*/ 132712 h 132712"/>
                  <a:gd name="connsiteX11" fmla="*/ 13029 w 163905"/>
                  <a:gd name="connsiteY11" fmla="*/ 104137 h 132712"/>
                  <a:gd name="connsiteX12" fmla="*/ 32079 w 163905"/>
                  <a:gd name="connsiteY12" fmla="*/ 74705 h 132712"/>
                  <a:gd name="connsiteX13" fmla="*/ 98754 w 163905"/>
                  <a:gd name="connsiteY13" fmla="*/ 20507 h 132712"/>
                  <a:gd name="connsiteX14" fmla="*/ 131616 w 163905"/>
                  <a:gd name="connsiteY14" fmla="*/ 7363 h 132712"/>
                  <a:gd name="connsiteX15" fmla="*/ 163905 w 163905"/>
                  <a:gd name="connsiteY15" fmla="*/ 314 h 13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905" h="132712">
                    <a:moveTo>
                      <a:pt x="163905" y="314"/>
                    </a:moveTo>
                    <a:cubicBezTo>
                      <a:pt x="160934" y="-105"/>
                      <a:pt x="157924" y="-105"/>
                      <a:pt x="154952" y="314"/>
                    </a:cubicBezTo>
                    <a:cubicBezTo>
                      <a:pt x="151495" y="467"/>
                      <a:pt x="148056" y="877"/>
                      <a:pt x="144665" y="1553"/>
                    </a:cubicBezTo>
                    <a:cubicBezTo>
                      <a:pt x="140074" y="2238"/>
                      <a:pt x="135521" y="3191"/>
                      <a:pt x="131044" y="4410"/>
                    </a:cubicBezTo>
                    <a:cubicBezTo>
                      <a:pt x="119348" y="7372"/>
                      <a:pt x="107994" y="11525"/>
                      <a:pt x="97135" y="16793"/>
                    </a:cubicBezTo>
                    <a:cubicBezTo>
                      <a:pt x="83877" y="23337"/>
                      <a:pt x="71361" y="31290"/>
                      <a:pt x="59797" y="40510"/>
                    </a:cubicBezTo>
                    <a:cubicBezTo>
                      <a:pt x="48358" y="49921"/>
                      <a:pt x="37947" y="60522"/>
                      <a:pt x="28746" y="72133"/>
                    </a:cubicBezTo>
                    <a:cubicBezTo>
                      <a:pt x="21373" y="81686"/>
                      <a:pt x="14992" y="91964"/>
                      <a:pt x="9696" y="102803"/>
                    </a:cubicBezTo>
                    <a:cubicBezTo>
                      <a:pt x="7314" y="107376"/>
                      <a:pt x="5791" y="111757"/>
                      <a:pt x="4171" y="115567"/>
                    </a:cubicBezTo>
                    <a:cubicBezTo>
                      <a:pt x="2838" y="118663"/>
                      <a:pt x="1724" y="121844"/>
                      <a:pt x="838" y="125092"/>
                    </a:cubicBezTo>
                    <a:cubicBezTo>
                      <a:pt x="-782" y="130617"/>
                      <a:pt x="361" y="132617"/>
                      <a:pt x="838" y="132712"/>
                    </a:cubicBezTo>
                    <a:cubicBezTo>
                      <a:pt x="1314" y="132807"/>
                      <a:pt x="3504" y="121949"/>
                      <a:pt x="13029" y="104137"/>
                    </a:cubicBezTo>
                    <a:cubicBezTo>
                      <a:pt x="18497" y="93783"/>
                      <a:pt x="24869" y="83935"/>
                      <a:pt x="32079" y="74705"/>
                    </a:cubicBezTo>
                    <a:cubicBezTo>
                      <a:pt x="50139" y="52045"/>
                      <a:pt x="72884" y="33557"/>
                      <a:pt x="98754" y="20507"/>
                    </a:cubicBezTo>
                    <a:cubicBezTo>
                      <a:pt x="109289" y="15154"/>
                      <a:pt x="120291" y="10754"/>
                      <a:pt x="131616" y="7363"/>
                    </a:cubicBezTo>
                    <a:cubicBezTo>
                      <a:pt x="151332" y="2219"/>
                      <a:pt x="164001" y="1362"/>
                      <a:pt x="163905" y="3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320" name="图形 4279">
              <a:extLst>
                <a:ext uri="{FF2B5EF4-FFF2-40B4-BE49-F238E27FC236}">
                  <a16:creationId xmlns:a16="http://schemas.microsoft.com/office/drawing/2014/main" id="{80B1B5AB-8CC1-4EF7-5E8C-1C1AE2452A9E}"/>
                </a:ext>
              </a:extLst>
            </p:cNvPr>
            <p:cNvGrpSpPr/>
            <p:nvPr/>
          </p:nvGrpSpPr>
          <p:grpSpPr>
            <a:xfrm>
              <a:off x="4141525" y="1680718"/>
              <a:ext cx="4084348" cy="2774022"/>
              <a:chOff x="19524151" y="1497889"/>
              <a:chExt cx="4383119" cy="2976943"/>
            </a:xfrm>
          </p:grpSpPr>
          <p:sp>
            <p:nvSpPr>
              <p:cNvPr id="4321" name="云麒演示设计6-32">
                <a:extLst>
                  <a:ext uri="{FF2B5EF4-FFF2-40B4-BE49-F238E27FC236}">
                    <a16:creationId xmlns:a16="http://schemas.microsoft.com/office/drawing/2014/main" id="{AAA347C6-767D-732B-497A-2573E98DD6A3}"/>
                  </a:ext>
                </a:extLst>
              </p:cNvPr>
              <p:cNvSpPr/>
              <p:nvPr/>
            </p:nvSpPr>
            <p:spPr>
              <a:xfrm>
                <a:off x="19524151" y="1497889"/>
                <a:ext cx="4383119" cy="2976943"/>
              </a:xfrm>
              <a:custGeom>
                <a:avLst/>
                <a:gdLst>
                  <a:gd name="connsiteX0" fmla="*/ 4241768 w 4383119"/>
                  <a:gd name="connsiteY0" fmla="*/ 0 h 2976943"/>
                  <a:gd name="connsiteX1" fmla="*/ 4383120 w 4383119"/>
                  <a:gd name="connsiteY1" fmla="*/ 0 h 2976943"/>
                  <a:gd name="connsiteX2" fmla="*/ 4383120 w 4383119"/>
                  <a:gd name="connsiteY2" fmla="*/ 2976944 h 2976943"/>
                  <a:gd name="connsiteX3" fmla="*/ 4241768 w 4383119"/>
                  <a:gd name="connsiteY3" fmla="*/ 2976944 h 2976943"/>
                  <a:gd name="connsiteX4" fmla="*/ 141351 w 4383119"/>
                  <a:gd name="connsiteY4" fmla="*/ 2976944 h 2976943"/>
                  <a:gd name="connsiteX5" fmla="*/ 0 w 4383119"/>
                  <a:gd name="connsiteY5" fmla="*/ 2976944 h 2976943"/>
                  <a:gd name="connsiteX6" fmla="*/ 0 w 4383119"/>
                  <a:gd name="connsiteY6" fmla="*/ 0 h 2976943"/>
                  <a:gd name="connsiteX7" fmla="*/ 141351 w 4383119"/>
                  <a:gd name="connsiteY7" fmla="*/ 0 h 297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3119" h="2976943">
                    <a:moveTo>
                      <a:pt x="4241768" y="0"/>
                    </a:moveTo>
                    <a:cubicBezTo>
                      <a:pt x="4319835" y="0"/>
                      <a:pt x="4383120" y="0"/>
                      <a:pt x="4383120" y="0"/>
                    </a:cubicBezTo>
                    <a:lnTo>
                      <a:pt x="4383120" y="2976944"/>
                    </a:lnTo>
                    <a:cubicBezTo>
                      <a:pt x="4383120" y="2976944"/>
                      <a:pt x="4319835" y="2976944"/>
                      <a:pt x="4241768" y="2976944"/>
                    </a:cubicBezTo>
                    <a:lnTo>
                      <a:pt x="141351" y="2976944"/>
                    </a:lnTo>
                    <a:cubicBezTo>
                      <a:pt x="63285" y="2976944"/>
                      <a:pt x="0" y="2976944"/>
                      <a:pt x="0" y="2976944"/>
                    </a:cubicBezTo>
                    <a:lnTo>
                      <a:pt x="0" y="0"/>
                    </a:lnTo>
                    <a:cubicBezTo>
                      <a:pt x="0" y="0"/>
                      <a:pt x="63285" y="0"/>
                      <a:pt x="141351" y="0"/>
                    </a:cubicBez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2" name="云麒演示设计6-33">
                <a:extLst>
                  <a:ext uri="{FF2B5EF4-FFF2-40B4-BE49-F238E27FC236}">
                    <a16:creationId xmlns:a16="http://schemas.microsoft.com/office/drawing/2014/main" id="{6E486261-0AA3-A780-405D-A88372B1E26E}"/>
                  </a:ext>
                </a:extLst>
              </p:cNvPr>
              <p:cNvSpPr/>
              <p:nvPr/>
            </p:nvSpPr>
            <p:spPr>
              <a:xfrm rot="10800000">
                <a:off x="21749762" y="1634954"/>
                <a:ext cx="1995201" cy="2702814"/>
              </a:xfrm>
              <a:custGeom>
                <a:avLst/>
                <a:gdLst>
                  <a:gd name="connsiteX0" fmla="*/ 0 w 1995201"/>
                  <a:gd name="connsiteY0" fmla="*/ 0 h 2702814"/>
                  <a:gd name="connsiteX1" fmla="*/ 1995202 w 1995201"/>
                  <a:gd name="connsiteY1" fmla="*/ 0 h 2702814"/>
                  <a:gd name="connsiteX2" fmla="*/ 1995202 w 1995201"/>
                  <a:gd name="connsiteY2" fmla="*/ 2702814 h 2702814"/>
                  <a:gd name="connsiteX3" fmla="*/ 0 w 1995201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5201" h="2702814">
                    <a:moveTo>
                      <a:pt x="0" y="0"/>
                    </a:moveTo>
                    <a:lnTo>
                      <a:pt x="1995202" y="0"/>
                    </a:lnTo>
                    <a:lnTo>
                      <a:pt x="1995202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3" name="云麒演示设计6-34">
                <a:extLst>
                  <a:ext uri="{FF2B5EF4-FFF2-40B4-BE49-F238E27FC236}">
                    <a16:creationId xmlns:a16="http://schemas.microsoft.com/office/drawing/2014/main" id="{31446ECE-E853-B802-5BF5-D09247ADAA65}"/>
                  </a:ext>
                </a:extLst>
              </p:cNvPr>
              <p:cNvSpPr/>
              <p:nvPr/>
            </p:nvSpPr>
            <p:spPr>
              <a:xfrm rot="10800000">
                <a:off x="21749762" y="1634954"/>
                <a:ext cx="1995201" cy="2702814"/>
              </a:xfrm>
              <a:custGeom>
                <a:avLst/>
                <a:gdLst>
                  <a:gd name="connsiteX0" fmla="*/ 0 w 1995201"/>
                  <a:gd name="connsiteY0" fmla="*/ 0 h 2702814"/>
                  <a:gd name="connsiteX1" fmla="*/ 1995202 w 1995201"/>
                  <a:gd name="connsiteY1" fmla="*/ 0 h 2702814"/>
                  <a:gd name="connsiteX2" fmla="*/ 1995202 w 1995201"/>
                  <a:gd name="connsiteY2" fmla="*/ 2702814 h 2702814"/>
                  <a:gd name="connsiteX3" fmla="*/ 0 w 1995201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5201" h="2702814">
                    <a:moveTo>
                      <a:pt x="0" y="0"/>
                    </a:moveTo>
                    <a:lnTo>
                      <a:pt x="1995202" y="0"/>
                    </a:lnTo>
                    <a:lnTo>
                      <a:pt x="1995202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FAFAFA">
                  <a:alpha val="9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4" name="云麒演示设计6-35">
                <a:extLst>
                  <a:ext uri="{FF2B5EF4-FFF2-40B4-BE49-F238E27FC236}">
                    <a16:creationId xmlns:a16="http://schemas.microsoft.com/office/drawing/2014/main" id="{25984FEA-AF47-4EF3-0DB7-EA1F6AAECB7B}"/>
                  </a:ext>
                </a:extLst>
              </p:cNvPr>
              <p:cNvSpPr/>
              <p:nvPr/>
            </p:nvSpPr>
            <p:spPr>
              <a:xfrm rot="10800000">
                <a:off x="21765860" y="1634954"/>
                <a:ext cx="144303" cy="2702814"/>
              </a:xfrm>
              <a:custGeom>
                <a:avLst/>
                <a:gdLst>
                  <a:gd name="connsiteX0" fmla="*/ 0 w 144303"/>
                  <a:gd name="connsiteY0" fmla="*/ 0 h 2702814"/>
                  <a:gd name="connsiteX1" fmla="*/ 144304 w 144303"/>
                  <a:gd name="connsiteY1" fmla="*/ 0 h 2702814"/>
                  <a:gd name="connsiteX2" fmla="*/ 144304 w 144303"/>
                  <a:gd name="connsiteY2" fmla="*/ 2702814 h 2702814"/>
                  <a:gd name="connsiteX3" fmla="*/ 0 w 144303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303" h="2702814">
                    <a:moveTo>
                      <a:pt x="0" y="0"/>
                    </a:moveTo>
                    <a:lnTo>
                      <a:pt x="144304" y="0"/>
                    </a:lnTo>
                    <a:lnTo>
                      <a:pt x="144304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5" name="云麒演示设计6-36">
                <a:extLst>
                  <a:ext uri="{FF2B5EF4-FFF2-40B4-BE49-F238E27FC236}">
                    <a16:creationId xmlns:a16="http://schemas.microsoft.com/office/drawing/2014/main" id="{49ABA3C9-DCE5-58C3-C9F2-05678AAA8D53}"/>
                  </a:ext>
                </a:extLst>
              </p:cNvPr>
              <p:cNvSpPr/>
              <p:nvPr/>
            </p:nvSpPr>
            <p:spPr>
              <a:xfrm rot="10800000">
                <a:off x="21765860" y="1634954"/>
                <a:ext cx="144303" cy="2702814"/>
              </a:xfrm>
              <a:custGeom>
                <a:avLst/>
                <a:gdLst>
                  <a:gd name="connsiteX0" fmla="*/ 0 w 144303"/>
                  <a:gd name="connsiteY0" fmla="*/ 0 h 2702814"/>
                  <a:gd name="connsiteX1" fmla="*/ 144304 w 144303"/>
                  <a:gd name="connsiteY1" fmla="*/ 0 h 2702814"/>
                  <a:gd name="connsiteX2" fmla="*/ 144304 w 144303"/>
                  <a:gd name="connsiteY2" fmla="*/ 2702814 h 2702814"/>
                  <a:gd name="connsiteX3" fmla="*/ 0 w 144303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303" h="2702814">
                    <a:moveTo>
                      <a:pt x="0" y="0"/>
                    </a:moveTo>
                    <a:lnTo>
                      <a:pt x="144304" y="0"/>
                    </a:lnTo>
                    <a:lnTo>
                      <a:pt x="144304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FAFAFA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6" name="云麒演示设计6-37">
                <a:extLst>
                  <a:ext uri="{FF2B5EF4-FFF2-40B4-BE49-F238E27FC236}">
                    <a16:creationId xmlns:a16="http://schemas.microsoft.com/office/drawing/2014/main" id="{803BEFEB-6A4F-FC21-F727-10BC3FA6B6F3}"/>
                  </a:ext>
                </a:extLst>
              </p:cNvPr>
              <p:cNvSpPr/>
              <p:nvPr/>
            </p:nvSpPr>
            <p:spPr>
              <a:xfrm>
                <a:off x="19644737" y="1644289"/>
                <a:ext cx="2048446" cy="2702814"/>
              </a:xfrm>
              <a:custGeom>
                <a:avLst/>
                <a:gdLst>
                  <a:gd name="connsiteX0" fmla="*/ 0 w 2048446"/>
                  <a:gd name="connsiteY0" fmla="*/ 0 h 2702814"/>
                  <a:gd name="connsiteX1" fmla="*/ 2048447 w 2048446"/>
                  <a:gd name="connsiteY1" fmla="*/ 0 h 2702814"/>
                  <a:gd name="connsiteX2" fmla="*/ 2048447 w 2048446"/>
                  <a:gd name="connsiteY2" fmla="*/ 2702814 h 2702814"/>
                  <a:gd name="connsiteX3" fmla="*/ 0 w 2048446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8446" h="2702814">
                    <a:moveTo>
                      <a:pt x="0" y="0"/>
                    </a:moveTo>
                    <a:lnTo>
                      <a:pt x="2048447" y="0"/>
                    </a:lnTo>
                    <a:lnTo>
                      <a:pt x="2048447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7" name="云麒演示设计6-38">
                <a:extLst>
                  <a:ext uri="{FF2B5EF4-FFF2-40B4-BE49-F238E27FC236}">
                    <a16:creationId xmlns:a16="http://schemas.microsoft.com/office/drawing/2014/main" id="{9C177A0B-E36E-8C62-CC6B-DE085062AC47}"/>
                  </a:ext>
                </a:extLst>
              </p:cNvPr>
              <p:cNvSpPr/>
              <p:nvPr/>
            </p:nvSpPr>
            <p:spPr>
              <a:xfrm>
                <a:off x="19644737" y="1644289"/>
                <a:ext cx="2048446" cy="2702814"/>
              </a:xfrm>
              <a:custGeom>
                <a:avLst/>
                <a:gdLst>
                  <a:gd name="connsiteX0" fmla="*/ 0 w 2048446"/>
                  <a:gd name="connsiteY0" fmla="*/ 0 h 2702814"/>
                  <a:gd name="connsiteX1" fmla="*/ 2048447 w 2048446"/>
                  <a:gd name="connsiteY1" fmla="*/ 0 h 2702814"/>
                  <a:gd name="connsiteX2" fmla="*/ 2048447 w 2048446"/>
                  <a:gd name="connsiteY2" fmla="*/ 2702814 h 2702814"/>
                  <a:gd name="connsiteX3" fmla="*/ 0 w 2048446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8446" h="2702814">
                    <a:moveTo>
                      <a:pt x="0" y="0"/>
                    </a:moveTo>
                    <a:lnTo>
                      <a:pt x="2048447" y="0"/>
                    </a:lnTo>
                    <a:lnTo>
                      <a:pt x="2048447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FAFAFA">
                  <a:alpha val="9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8" name="云麒演示设计6-39">
                <a:extLst>
                  <a:ext uri="{FF2B5EF4-FFF2-40B4-BE49-F238E27FC236}">
                    <a16:creationId xmlns:a16="http://schemas.microsoft.com/office/drawing/2014/main" id="{B04FC104-10DE-27C6-6C7A-1342F0465AF9}"/>
                  </a:ext>
                </a:extLst>
              </p:cNvPr>
              <p:cNvSpPr/>
              <p:nvPr/>
            </p:nvSpPr>
            <p:spPr>
              <a:xfrm>
                <a:off x="21545070" y="1644289"/>
                <a:ext cx="148113" cy="2702814"/>
              </a:xfrm>
              <a:custGeom>
                <a:avLst/>
                <a:gdLst>
                  <a:gd name="connsiteX0" fmla="*/ 0 w 148113"/>
                  <a:gd name="connsiteY0" fmla="*/ 0 h 2702814"/>
                  <a:gd name="connsiteX1" fmla="*/ 148114 w 148113"/>
                  <a:gd name="connsiteY1" fmla="*/ 0 h 2702814"/>
                  <a:gd name="connsiteX2" fmla="*/ 148114 w 148113"/>
                  <a:gd name="connsiteY2" fmla="*/ 2702814 h 2702814"/>
                  <a:gd name="connsiteX3" fmla="*/ 0 w 148113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13" h="2702814">
                    <a:moveTo>
                      <a:pt x="0" y="0"/>
                    </a:moveTo>
                    <a:lnTo>
                      <a:pt x="148114" y="0"/>
                    </a:lnTo>
                    <a:lnTo>
                      <a:pt x="148114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9" name="云麒演示设计6-40">
                <a:extLst>
                  <a:ext uri="{FF2B5EF4-FFF2-40B4-BE49-F238E27FC236}">
                    <a16:creationId xmlns:a16="http://schemas.microsoft.com/office/drawing/2014/main" id="{590DF447-A5E3-763C-ECB8-1683030B7B86}"/>
                  </a:ext>
                </a:extLst>
              </p:cNvPr>
              <p:cNvSpPr/>
              <p:nvPr/>
            </p:nvSpPr>
            <p:spPr>
              <a:xfrm>
                <a:off x="21545070" y="1644289"/>
                <a:ext cx="148113" cy="2702814"/>
              </a:xfrm>
              <a:custGeom>
                <a:avLst/>
                <a:gdLst>
                  <a:gd name="connsiteX0" fmla="*/ 0 w 148113"/>
                  <a:gd name="connsiteY0" fmla="*/ 0 h 2702814"/>
                  <a:gd name="connsiteX1" fmla="*/ 148114 w 148113"/>
                  <a:gd name="connsiteY1" fmla="*/ 0 h 2702814"/>
                  <a:gd name="connsiteX2" fmla="*/ 148114 w 148113"/>
                  <a:gd name="connsiteY2" fmla="*/ 2702814 h 2702814"/>
                  <a:gd name="connsiteX3" fmla="*/ 0 w 148113"/>
                  <a:gd name="connsiteY3" fmla="*/ 2702814 h 270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13" h="2702814">
                    <a:moveTo>
                      <a:pt x="0" y="0"/>
                    </a:moveTo>
                    <a:lnTo>
                      <a:pt x="148114" y="0"/>
                    </a:lnTo>
                    <a:lnTo>
                      <a:pt x="148114" y="2702814"/>
                    </a:lnTo>
                    <a:lnTo>
                      <a:pt x="0" y="2702814"/>
                    </a:lnTo>
                    <a:close/>
                  </a:path>
                </a:pathLst>
              </a:custGeom>
              <a:solidFill>
                <a:srgbClr val="FAFAFA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0" name="云麒演示设计6-41">
                <a:extLst>
                  <a:ext uri="{FF2B5EF4-FFF2-40B4-BE49-F238E27FC236}">
                    <a16:creationId xmlns:a16="http://schemas.microsoft.com/office/drawing/2014/main" id="{447833E3-0A32-54CB-2F33-6D79982D07EE}"/>
                  </a:ext>
                </a:extLst>
              </p:cNvPr>
              <p:cNvSpPr/>
              <p:nvPr/>
            </p:nvSpPr>
            <p:spPr>
              <a:xfrm>
                <a:off x="21583180" y="4149230"/>
                <a:ext cx="276599" cy="54961"/>
              </a:xfrm>
              <a:custGeom>
                <a:avLst/>
                <a:gdLst>
                  <a:gd name="connsiteX0" fmla="*/ 276501 w 276599"/>
                  <a:gd name="connsiteY0" fmla="*/ 37091 h 54961"/>
                  <a:gd name="connsiteX1" fmla="*/ 138579 w 276599"/>
                  <a:gd name="connsiteY1" fmla="*/ 49759 h 54961"/>
                  <a:gd name="connsiteX2" fmla="*/ 181 w 276599"/>
                  <a:gd name="connsiteY2" fmla="*/ 47473 h 54961"/>
                  <a:gd name="connsiteX3" fmla="*/ 36090 w 276599"/>
                  <a:gd name="connsiteY3" fmla="*/ 20231 h 54961"/>
                  <a:gd name="connsiteX4" fmla="*/ 238591 w 276599"/>
                  <a:gd name="connsiteY4" fmla="*/ 12611 h 54961"/>
                  <a:gd name="connsiteX5" fmla="*/ 276501 w 276599"/>
                  <a:gd name="connsiteY5" fmla="*/ 37091 h 5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1">
                    <a:moveTo>
                      <a:pt x="276501" y="37091"/>
                    </a:moveTo>
                    <a:cubicBezTo>
                      <a:pt x="273072" y="50711"/>
                      <a:pt x="212017" y="46616"/>
                      <a:pt x="138579" y="49759"/>
                    </a:cubicBezTo>
                    <a:cubicBezTo>
                      <a:pt x="65141" y="52902"/>
                      <a:pt x="4562" y="60808"/>
                      <a:pt x="181" y="47473"/>
                    </a:cubicBezTo>
                    <a:cubicBezTo>
                      <a:pt x="-1724" y="40996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1089"/>
                      <a:pt x="277930" y="30614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1" name="云麒演示设计6-42">
                <a:extLst>
                  <a:ext uri="{FF2B5EF4-FFF2-40B4-BE49-F238E27FC236}">
                    <a16:creationId xmlns:a16="http://schemas.microsoft.com/office/drawing/2014/main" id="{BF2FC36D-B9F6-3D0F-E44C-B050ABFB05F5}"/>
                  </a:ext>
                </a:extLst>
              </p:cNvPr>
              <p:cNvSpPr/>
              <p:nvPr/>
            </p:nvSpPr>
            <p:spPr>
              <a:xfrm>
                <a:off x="21583180" y="3990456"/>
                <a:ext cx="276599" cy="54965"/>
              </a:xfrm>
              <a:custGeom>
                <a:avLst/>
                <a:gdLst>
                  <a:gd name="connsiteX0" fmla="*/ 276501 w 276599"/>
                  <a:gd name="connsiteY0" fmla="*/ 36988 h 54965"/>
                  <a:gd name="connsiteX1" fmla="*/ 138579 w 276599"/>
                  <a:gd name="connsiteY1" fmla="*/ 49751 h 54965"/>
                  <a:gd name="connsiteX2" fmla="*/ 181 w 276599"/>
                  <a:gd name="connsiteY2" fmla="*/ 47370 h 54965"/>
                  <a:gd name="connsiteX3" fmla="*/ 36090 w 276599"/>
                  <a:gd name="connsiteY3" fmla="*/ 20129 h 54965"/>
                  <a:gd name="connsiteX4" fmla="*/ 238591 w 276599"/>
                  <a:gd name="connsiteY4" fmla="*/ 12604 h 54965"/>
                  <a:gd name="connsiteX5" fmla="*/ 276501 w 276599"/>
                  <a:gd name="connsiteY5" fmla="*/ 36988 h 54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5">
                    <a:moveTo>
                      <a:pt x="276501" y="36988"/>
                    </a:moveTo>
                    <a:cubicBezTo>
                      <a:pt x="273072" y="50704"/>
                      <a:pt x="212017" y="46513"/>
                      <a:pt x="138579" y="49751"/>
                    </a:cubicBezTo>
                    <a:cubicBezTo>
                      <a:pt x="65141" y="52990"/>
                      <a:pt x="4562" y="60800"/>
                      <a:pt x="181" y="47370"/>
                    </a:cubicBezTo>
                    <a:cubicBezTo>
                      <a:pt x="-1724" y="40988"/>
                      <a:pt x="11515" y="30130"/>
                      <a:pt x="36090" y="20129"/>
                    </a:cubicBezTo>
                    <a:cubicBezTo>
                      <a:pt x="101079" y="-3836"/>
                      <a:pt x="172002" y="-6475"/>
                      <a:pt x="238591" y="12604"/>
                    </a:cubicBezTo>
                    <a:cubicBezTo>
                      <a:pt x="263833" y="20414"/>
                      <a:pt x="277930" y="30225"/>
                      <a:pt x="276501" y="369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2" name="云麒演示设计6-43">
                <a:extLst>
                  <a:ext uri="{FF2B5EF4-FFF2-40B4-BE49-F238E27FC236}">
                    <a16:creationId xmlns:a16="http://schemas.microsoft.com/office/drawing/2014/main" id="{C419D3E6-633D-7B9C-8E19-7B0147781FFC}"/>
                  </a:ext>
                </a:extLst>
              </p:cNvPr>
              <p:cNvSpPr/>
              <p:nvPr/>
            </p:nvSpPr>
            <p:spPr>
              <a:xfrm>
                <a:off x="21583180" y="3831000"/>
                <a:ext cx="276599" cy="55028"/>
              </a:xfrm>
              <a:custGeom>
                <a:avLst/>
                <a:gdLst>
                  <a:gd name="connsiteX0" fmla="*/ 276501 w 276599"/>
                  <a:gd name="connsiteY0" fmla="*/ 37091 h 55028"/>
                  <a:gd name="connsiteX1" fmla="*/ 138579 w 276599"/>
                  <a:gd name="connsiteY1" fmla="*/ 49854 h 55028"/>
                  <a:gd name="connsiteX2" fmla="*/ 181 w 276599"/>
                  <a:gd name="connsiteY2" fmla="*/ 47473 h 55028"/>
                  <a:gd name="connsiteX3" fmla="*/ 36090 w 276599"/>
                  <a:gd name="connsiteY3" fmla="*/ 20231 h 55028"/>
                  <a:gd name="connsiteX4" fmla="*/ 238591 w 276599"/>
                  <a:gd name="connsiteY4" fmla="*/ 12612 h 55028"/>
                  <a:gd name="connsiteX5" fmla="*/ 276501 w 276599"/>
                  <a:gd name="connsiteY5" fmla="*/ 37091 h 5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5028">
                    <a:moveTo>
                      <a:pt x="276501" y="37091"/>
                    </a:moveTo>
                    <a:cubicBezTo>
                      <a:pt x="273072" y="50807"/>
                      <a:pt x="212017" y="46616"/>
                      <a:pt x="138579" y="49854"/>
                    </a:cubicBezTo>
                    <a:cubicBezTo>
                      <a:pt x="65141" y="53093"/>
                      <a:pt x="4562" y="60808"/>
                      <a:pt x="181" y="47473"/>
                    </a:cubicBezTo>
                    <a:cubicBezTo>
                      <a:pt x="-1724" y="41091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2"/>
                    </a:cubicBezTo>
                    <a:cubicBezTo>
                      <a:pt x="263833" y="20803"/>
                      <a:pt x="277930" y="30518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3" name="云麒演示设计6-44">
                <a:extLst>
                  <a:ext uri="{FF2B5EF4-FFF2-40B4-BE49-F238E27FC236}">
                    <a16:creationId xmlns:a16="http://schemas.microsoft.com/office/drawing/2014/main" id="{439CF489-3F80-1130-8984-529990B86360}"/>
                  </a:ext>
                </a:extLst>
              </p:cNvPr>
              <p:cNvSpPr/>
              <p:nvPr/>
            </p:nvSpPr>
            <p:spPr>
              <a:xfrm>
                <a:off x="21583180" y="3671932"/>
                <a:ext cx="276599" cy="54961"/>
              </a:xfrm>
              <a:custGeom>
                <a:avLst/>
                <a:gdLst>
                  <a:gd name="connsiteX0" fmla="*/ 276501 w 276599"/>
                  <a:gd name="connsiteY0" fmla="*/ 37091 h 54961"/>
                  <a:gd name="connsiteX1" fmla="*/ 138579 w 276599"/>
                  <a:gd name="connsiteY1" fmla="*/ 49759 h 54961"/>
                  <a:gd name="connsiteX2" fmla="*/ 181 w 276599"/>
                  <a:gd name="connsiteY2" fmla="*/ 47473 h 54961"/>
                  <a:gd name="connsiteX3" fmla="*/ 36090 w 276599"/>
                  <a:gd name="connsiteY3" fmla="*/ 20231 h 54961"/>
                  <a:gd name="connsiteX4" fmla="*/ 238591 w 276599"/>
                  <a:gd name="connsiteY4" fmla="*/ 12611 h 54961"/>
                  <a:gd name="connsiteX5" fmla="*/ 276501 w 276599"/>
                  <a:gd name="connsiteY5" fmla="*/ 37091 h 5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1">
                    <a:moveTo>
                      <a:pt x="276501" y="37091"/>
                    </a:moveTo>
                    <a:cubicBezTo>
                      <a:pt x="273072" y="50711"/>
                      <a:pt x="212017" y="46616"/>
                      <a:pt x="138579" y="49759"/>
                    </a:cubicBezTo>
                    <a:cubicBezTo>
                      <a:pt x="65141" y="52902"/>
                      <a:pt x="4562" y="60808"/>
                      <a:pt x="181" y="47473"/>
                    </a:cubicBezTo>
                    <a:cubicBezTo>
                      <a:pt x="-1724" y="40996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708"/>
                      <a:pt x="277930" y="30518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4" name="云麒演示设计6-45">
                <a:extLst>
                  <a:ext uri="{FF2B5EF4-FFF2-40B4-BE49-F238E27FC236}">
                    <a16:creationId xmlns:a16="http://schemas.microsoft.com/office/drawing/2014/main" id="{944749E7-77E3-F960-4E5A-CA072DA9B2DD}"/>
                  </a:ext>
                </a:extLst>
              </p:cNvPr>
              <p:cNvSpPr/>
              <p:nvPr/>
            </p:nvSpPr>
            <p:spPr>
              <a:xfrm>
                <a:off x="21583180" y="3512865"/>
                <a:ext cx="276599" cy="54973"/>
              </a:xfrm>
              <a:custGeom>
                <a:avLst/>
                <a:gdLst>
                  <a:gd name="connsiteX0" fmla="*/ 276501 w 276599"/>
                  <a:gd name="connsiteY0" fmla="*/ 36995 h 54973"/>
                  <a:gd name="connsiteX1" fmla="*/ 138579 w 276599"/>
                  <a:gd name="connsiteY1" fmla="*/ 49759 h 54973"/>
                  <a:gd name="connsiteX2" fmla="*/ 181 w 276599"/>
                  <a:gd name="connsiteY2" fmla="*/ 47378 h 54973"/>
                  <a:gd name="connsiteX3" fmla="*/ 36090 w 276599"/>
                  <a:gd name="connsiteY3" fmla="*/ 20231 h 54973"/>
                  <a:gd name="connsiteX4" fmla="*/ 238591 w 276599"/>
                  <a:gd name="connsiteY4" fmla="*/ 12611 h 54973"/>
                  <a:gd name="connsiteX5" fmla="*/ 276501 w 276599"/>
                  <a:gd name="connsiteY5" fmla="*/ 36995 h 54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73">
                    <a:moveTo>
                      <a:pt x="276501" y="36995"/>
                    </a:moveTo>
                    <a:cubicBezTo>
                      <a:pt x="273072" y="50711"/>
                      <a:pt x="212017" y="46520"/>
                      <a:pt x="138579" y="49759"/>
                    </a:cubicBezTo>
                    <a:cubicBezTo>
                      <a:pt x="65141" y="52998"/>
                      <a:pt x="4562" y="60808"/>
                      <a:pt x="181" y="47378"/>
                    </a:cubicBezTo>
                    <a:cubicBezTo>
                      <a:pt x="-1724" y="40996"/>
                      <a:pt x="11515" y="30138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708"/>
                      <a:pt x="277930" y="30518"/>
                      <a:pt x="276501" y="369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5" name="云麒演示设计6-46">
                <a:extLst>
                  <a:ext uri="{FF2B5EF4-FFF2-40B4-BE49-F238E27FC236}">
                    <a16:creationId xmlns:a16="http://schemas.microsoft.com/office/drawing/2014/main" id="{9186C491-7649-A72C-74C8-508EC2253DEF}"/>
                  </a:ext>
                </a:extLst>
              </p:cNvPr>
              <p:cNvSpPr/>
              <p:nvPr/>
            </p:nvSpPr>
            <p:spPr>
              <a:xfrm>
                <a:off x="21583180" y="3353699"/>
                <a:ext cx="276599" cy="55071"/>
              </a:xfrm>
              <a:custGeom>
                <a:avLst/>
                <a:gdLst>
                  <a:gd name="connsiteX0" fmla="*/ 276501 w 276599"/>
                  <a:gd name="connsiteY0" fmla="*/ 37093 h 55071"/>
                  <a:gd name="connsiteX1" fmla="*/ 138579 w 276599"/>
                  <a:gd name="connsiteY1" fmla="*/ 49857 h 55071"/>
                  <a:gd name="connsiteX2" fmla="*/ 181 w 276599"/>
                  <a:gd name="connsiteY2" fmla="*/ 47476 h 55071"/>
                  <a:gd name="connsiteX3" fmla="*/ 36090 w 276599"/>
                  <a:gd name="connsiteY3" fmla="*/ 20234 h 55071"/>
                  <a:gd name="connsiteX4" fmla="*/ 238591 w 276599"/>
                  <a:gd name="connsiteY4" fmla="*/ 12709 h 55071"/>
                  <a:gd name="connsiteX5" fmla="*/ 276501 w 276599"/>
                  <a:gd name="connsiteY5" fmla="*/ 37093 h 55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5071">
                    <a:moveTo>
                      <a:pt x="276501" y="37093"/>
                    </a:moveTo>
                    <a:cubicBezTo>
                      <a:pt x="273072" y="50809"/>
                      <a:pt x="212017" y="46618"/>
                      <a:pt x="138579" y="49857"/>
                    </a:cubicBezTo>
                    <a:cubicBezTo>
                      <a:pt x="65141" y="53095"/>
                      <a:pt x="4562" y="60906"/>
                      <a:pt x="181" y="47476"/>
                    </a:cubicBezTo>
                    <a:cubicBezTo>
                      <a:pt x="-1724" y="41094"/>
                      <a:pt x="11515" y="30235"/>
                      <a:pt x="36090" y="20234"/>
                    </a:cubicBezTo>
                    <a:cubicBezTo>
                      <a:pt x="101050" y="-3874"/>
                      <a:pt x="172021" y="-6512"/>
                      <a:pt x="238591" y="12709"/>
                    </a:cubicBezTo>
                    <a:cubicBezTo>
                      <a:pt x="263833" y="20806"/>
                      <a:pt x="277930" y="30617"/>
                      <a:pt x="276501" y="370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6" name="云麒演示设计6-47">
                <a:extLst>
                  <a:ext uri="{FF2B5EF4-FFF2-40B4-BE49-F238E27FC236}">
                    <a16:creationId xmlns:a16="http://schemas.microsoft.com/office/drawing/2014/main" id="{F89A8F64-87CB-09DC-A6D8-B9B560C7520D}"/>
                  </a:ext>
                </a:extLst>
              </p:cNvPr>
              <p:cNvSpPr/>
              <p:nvPr/>
            </p:nvSpPr>
            <p:spPr>
              <a:xfrm>
                <a:off x="21583180" y="3194634"/>
                <a:ext cx="276599" cy="55028"/>
              </a:xfrm>
              <a:custGeom>
                <a:avLst/>
                <a:gdLst>
                  <a:gd name="connsiteX0" fmla="*/ 276501 w 276599"/>
                  <a:gd name="connsiteY0" fmla="*/ 37091 h 55028"/>
                  <a:gd name="connsiteX1" fmla="*/ 138579 w 276599"/>
                  <a:gd name="connsiteY1" fmla="*/ 49854 h 55028"/>
                  <a:gd name="connsiteX2" fmla="*/ 181 w 276599"/>
                  <a:gd name="connsiteY2" fmla="*/ 47473 h 55028"/>
                  <a:gd name="connsiteX3" fmla="*/ 36090 w 276599"/>
                  <a:gd name="connsiteY3" fmla="*/ 20231 h 55028"/>
                  <a:gd name="connsiteX4" fmla="*/ 238591 w 276599"/>
                  <a:gd name="connsiteY4" fmla="*/ 12612 h 55028"/>
                  <a:gd name="connsiteX5" fmla="*/ 276501 w 276599"/>
                  <a:gd name="connsiteY5" fmla="*/ 37091 h 5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5028">
                    <a:moveTo>
                      <a:pt x="276501" y="37091"/>
                    </a:moveTo>
                    <a:cubicBezTo>
                      <a:pt x="273072" y="50712"/>
                      <a:pt x="212017" y="46616"/>
                      <a:pt x="138579" y="49854"/>
                    </a:cubicBezTo>
                    <a:cubicBezTo>
                      <a:pt x="65141" y="53093"/>
                      <a:pt x="4562" y="60808"/>
                      <a:pt x="181" y="47473"/>
                    </a:cubicBezTo>
                    <a:cubicBezTo>
                      <a:pt x="-1724" y="41091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2"/>
                    </a:cubicBezTo>
                    <a:cubicBezTo>
                      <a:pt x="263833" y="20708"/>
                      <a:pt x="277930" y="30518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7" name="云麒演示设计6-48">
                <a:extLst>
                  <a:ext uri="{FF2B5EF4-FFF2-40B4-BE49-F238E27FC236}">
                    <a16:creationId xmlns:a16="http://schemas.microsoft.com/office/drawing/2014/main" id="{130EC457-1B9D-9228-E260-73E5C78C23A4}"/>
                  </a:ext>
                </a:extLst>
              </p:cNvPr>
              <p:cNvSpPr/>
              <p:nvPr/>
            </p:nvSpPr>
            <p:spPr>
              <a:xfrm>
                <a:off x="21583180" y="3035567"/>
                <a:ext cx="276599" cy="54961"/>
              </a:xfrm>
              <a:custGeom>
                <a:avLst/>
                <a:gdLst>
                  <a:gd name="connsiteX0" fmla="*/ 276501 w 276599"/>
                  <a:gd name="connsiteY0" fmla="*/ 37091 h 54961"/>
                  <a:gd name="connsiteX1" fmla="*/ 138579 w 276599"/>
                  <a:gd name="connsiteY1" fmla="*/ 49759 h 54961"/>
                  <a:gd name="connsiteX2" fmla="*/ 181 w 276599"/>
                  <a:gd name="connsiteY2" fmla="*/ 47473 h 54961"/>
                  <a:gd name="connsiteX3" fmla="*/ 36090 w 276599"/>
                  <a:gd name="connsiteY3" fmla="*/ 20231 h 54961"/>
                  <a:gd name="connsiteX4" fmla="*/ 238591 w 276599"/>
                  <a:gd name="connsiteY4" fmla="*/ 12611 h 54961"/>
                  <a:gd name="connsiteX5" fmla="*/ 276501 w 276599"/>
                  <a:gd name="connsiteY5" fmla="*/ 37091 h 5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1">
                    <a:moveTo>
                      <a:pt x="276501" y="37091"/>
                    </a:moveTo>
                    <a:cubicBezTo>
                      <a:pt x="273072" y="50711"/>
                      <a:pt x="212017" y="46616"/>
                      <a:pt x="138579" y="49759"/>
                    </a:cubicBezTo>
                    <a:cubicBezTo>
                      <a:pt x="65141" y="52902"/>
                      <a:pt x="4562" y="60808"/>
                      <a:pt x="181" y="47473"/>
                    </a:cubicBezTo>
                    <a:cubicBezTo>
                      <a:pt x="-1724" y="40996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327"/>
                      <a:pt x="277930" y="30518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8" name="云麒演示设计6-49">
                <a:extLst>
                  <a:ext uri="{FF2B5EF4-FFF2-40B4-BE49-F238E27FC236}">
                    <a16:creationId xmlns:a16="http://schemas.microsoft.com/office/drawing/2014/main" id="{5B6F8380-4AC2-F550-1F0F-D6AA7B0BA3E2}"/>
                  </a:ext>
                </a:extLst>
              </p:cNvPr>
              <p:cNvSpPr/>
              <p:nvPr/>
            </p:nvSpPr>
            <p:spPr>
              <a:xfrm>
                <a:off x="21583180" y="2876507"/>
                <a:ext cx="276599" cy="54965"/>
              </a:xfrm>
              <a:custGeom>
                <a:avLst/>
                <a:gdLst>
                  <a:gd name="connsiteX0" fmla="*/ 276501 w 276599"/>
                  <a:gd name="connsiteY0" fmla="*/ 36988 h 54965"/>
                  <a:gd name="connsiteX1" fmla="*/ 138579 w 276599"/>
                  <a:gd name="connsiteY1" fmla="*/ 49751 h 54965"/>
                  <a:gd name="connsiteX2" fmla="*/ 181 w 276599"/>
                  <a:gd name="connsiteY2" fmla="*/ 47370 h 54965"/>
                  <a:gd name="connsiteX3" fmla="*/ 36090 w 276599"/>
                  <a:gd name="connsiteY3" fmla="*/ 20129 h 54965"/>
                  <a:gd name="connsiteX4" fmla="*/ 238591 w 276599"/>
                  <a:gd name="connsiteY4" fmla="*/ 12604 h 54965"/>
                  <a:gd name="connsiteX5" fmla="*/ 276501 w 276599"/>
                  <a:gd name="connsiteY5" fmla="*/ 36988 h 54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5">
                    <a:moveTo>
                      <a:pt x="276501" y="36988"/>
                    </a:moveTo>
                    <a:cubicBezTo>
                      <a:pt x="273072" y="50704"/>
                      <a:pt x="212017" y="46513"/>
                      <a:pt x="138579" y="49751"/>
                    </a:cubicBezTo>
                    <a:cubicBezTo>
                      <a:pt x="65141" y="52990"/>
                      <a:pt x="4562" y="60800"/>
                      <a:pt x="181" y="47370"/>
                    </a:cubicBezTo>
                    <a:cubicBezTo>
                      <a:pt x="-1724" y="40988"/>
                      <a:pt x="11515" y="30130"/>
                      <a:pt x="36090" y="20129"/>
                    </a:cubicBezTo>
                    <a:cubicBezTo>
                      <a:pt x="101079" y="-3836"/>
                      <a:pt x="172002" y="-6475"/>
                      <a:pt x="238591" y="12604"/>
                    </a:cubicBezTo>
                    <a:cubicBezTo>
                      <a:pt x="263833" y="20700"/>
                      <a:pt x="277930" y="30511"/>
                      <a:pt x="276501" y="369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9" name="云麒演示设计6-50">
                <a:extLst>
                  <a:ext uri="{FF2B5EF4-FFF2-40B4-BE49-F238E27FC236}">
                    <a16:creationId xmlns:a16="http://schemas.microsoft.com/office/drawing/2014/main" id="{8B405E1B-634B-A554-23DE-208F83366DD9}"/>
                  </a:ext>
                </a:extLst>
              </p:cNvPr>
              <p:cNvSpPr/>
              <p:nvPr/>
            </p:nvSpPr>
            <p:spPr>
              <a:xfrm>
                <a:off x="21583180" y="2717337"/>
                <a:ext cx="276599" cy="55028"/>
              </a:xfrm>
              <a:custGeom>
                <a:avLst/>
                <a:gdLst>
                  <a:gd name="connsiteX0" fmla="*/ 276501 w 276599"/>
                  <a:gd name="connsiteY0" fmla="*/ 37091 h 55028"/>
                  <a:gd name="connsiteX1" fmla="*/ 138579 w 276599"/>
                  <a:gd name="connsiteY1" fmla="*/ 49854 h 55028"/>
                  <a:gd name="connsiteX2" fmla="*/ 181 w 276599"/>
                  <a:gd name="connsiteY2" fmla="*/ 47473 h 55028"/>
                  <a:gd name="connsiteX3" fmla="*/ 36090 w 276599"/>
                  <a:gd name="connsiteY3" fmla="*/ 20231 h 55028"/>
                  <a:gd name="connsiteX4" fmla="*/ 238591 w 276599"/>
                  <a:gd name="connsiteY4" fmla="*/ 12611 h 55028"/>
                  <a:gd name="connsiteX5" fmla="*/ 276501 w 276599"/>
                  <a:gd name="connsiteY5" fmla="*/ 37091 h 5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5028">
                    <a:moveTo>
                      <a:pt x="276501" y="37091"/>
                    </a:moveTo>
                    <a:cubicBezTo>
                      <a:pt x="273072" y="50807"/>
                      <a:pt x="212017" y="46616"/>
                      <a:pt x="138579" y="49854"/>
                    </a:cubicBezTo>
                    <a:cubicBezTo>
                      <a:pt x="65141" y="53093"/>
                      <a:pt x="4562" y="60808"/>
                      <a:pt x="181" y="47473"/>
                    </a:cubicBezTo>
                    <a:cubicBezTo>
                      <a:pt x="-1724" y="41091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803"/>
                      <a:pt x="277930" y="30518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0" name="云麒演示设计6-51">
                <a:extLst>
                  <a:ext uri="{FF2B5EF4-FFF2-40B4-BE49-F238E27FC236}">
                    <a16:creationId xmlns:a16="http://schemas.microsoft.com/office/drawing/2014/main" id="{8C555B63-2745-38E8-A16C-A25EF93EDD8E}"/>
                  </a:ext>
                </a:extLst>
              </p:cNvPr>
              <p:cNvSpPr/>
              <p:nvPr/>
            </p:nvSpPr>
            <p:spPr>
              <a:xfrm>
                <a:off x="21583180" y="2558269"/>
                <a:ext cx="276599" cy="54961"/>
              </a:xfrm>
              <a:custGeom>
                <a:avLst/>
                <a:gdLst>
                  <a:gd name="connsiteX0" fmla="*/ 276501 w 276599"/>
                  <a:gd name="connsiteY0" fmla="*/ 37091 h 54961"/>
                  <a:gd name="connsiteX1" fmla="*/ 138579 w 276599"/>
                  <a:gd name="connsiteY1" fmla="*/ 49759 h 54961"/>
                  <a:gd name="connsiteX2" fmla="*/ 181 w 276599"/>
                  <a:gd name="connsiteY2" fmla="*/ 47473 h 54961"/>
                  <a:gd name="connsiteX3" fmla="*/ 36090 w 276599"/>
                  <a:gd name="connsiteY3" fmla="*/ 20231 h 54961"/>
                  <a:gd name="connsiteX4" fmla="*/ 238591 w 276599"/>
                  <a:gd name="connsiteY4" fmla="*/ 12611 h 54961"/>
                  <a:gd name="connsiteX5" fmla="*/ 276501 w 276599"/>
                  <a:gd name="connsiteY5" fmla="*/ 37091 h 5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1">
                    <a:moveTo>
                      <a:pt x="276501" y="37091"/>
                    </a:moveTo>
                    <a:cubicBezTo>
                      <a:pt x="273072" y="50711"/>
                      <a:pt x="212017" y="46616"/>
                      <a:pt x="138579" y="49759"/>
                    </a:cubicBezTo>
                    <a:cubicBezTo>
                      <a:pt x="65141" y="52902"/>
                      <a:pt x="4562" y="60808"/>
                      <a:pt x="181" y="47473"/>
                    </a:cubicBezTo>
                    <a:cubicBezTo>
                      <a:pt x="-1724" y="40996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708"/>
                      <a:pt x="277930" y="30899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1" name="云麒演示设计6-52">
                <a:extLst>
                  <a:ext uri="{FF2B5EF4-FFF2-40B4-BE49-F238E27FC236}">
                    <a16:creationId xmlns:a16="http://schemas.microsoft.com/office/drawing/2014/main" id="{F0B33E2C-05BE-6DB6-AF79-7DBA3D007195}"/>
                  </a:ext>
                </a:extLst>
              </p:cNvPr>
              <p:cNvSpPr/>
              <p:nvPr/>
            </p:nvSpPr>
            <p:spPr>
              <a:xfrm>
                <a:off x="21583180" y="2399202"/>
                <a:ext cx="276599" cy="54973"/>
              </a:xfrm>
              <a:custGeom>
                <a:avLst/>
                <a:gdLst>
                  <a:gd name="connsiteX0" fmla="*/ 276501 w 276599"/>
                  <a:gd name="connsiteY0" fmla="*/ 36995 h 54973"/>
                  <a:gd name="connsiteX1" fmla="*/ 138579 w 276599"/>
                  <a:gd name="connsiteY1" fmla="*/ 49759 h 54973"/>
                  <a:gd name="connsiteX2" fmla="*/ 181 w 276599"/>
                  <a:gd name="connsiteY2" fmla="*/ 47378 h 54973"/>
                  <a:gd name="connsiteX3" fmla="*/ 36090 w 276599"/>
                  <a:gd name="connsiteY3" fmla="*/ 20231 h 54973"/>
                  <a:gd name="connsiteX4" fmla="*/ 238591 w 276599"/>
                  <a:gd name="connsiteY4" fmla="*/ 12611 h 54973"/>
                  <a:gd name="connsiteX5" fmla="*/ 276501 w 276599"/>
                  <a:gd name="connsiteY5" fmla="*/ 36995 h 54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73">
                    <a:moveTo>
                      <a:pt x="276501" y="36995"/>
                    </a:moveTo>
                    <a:cubicBezTo>
                      <a:pt x="273072" y="50711"/>
                      <a:pt x="212017" y="46520"/>
                      <a:pt x="138579" y="49759"/>
                    </a:cubicBezTo>
                    <a:cubicBezTo>
                      <a:pt x="65141" y="52997"/>
                      <a:pt x="4562" y="60808"/>
                      <a:pt x="181" y="47378"/>
                    </a:cubicBezTo>
                    <a:cubicBezTo>
                      <a:pt x="-1724" y="40996"/>
                      <a:pt x="11515" y="30137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708"/>
                      <a:pt x="277930" y="30518"/>
                      <a:pt x="276501" y="369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2" name="云麒演示设计6-53">
                <a:extLst>
                  <a:ext uri="{FF2B5EF4-FFF2-40B4-BE49-F238E27FC236}">
                    <a16:creationId xmlns:a16="http://schemas.microsoft.com/office/drawing/2014/main" id="{2E23263A-4DB3-6C7D-287A-7CF224AEA13B}"/>
                  </a:ext>
                </a:extLst>
              </p:cNvPr>
              <p:cNvSpPr/>
              <p:nvPr/>
            </p:nvSpPr>
            <p:spPr>
              <a:xfrm>
                <a:off x="21583180" y="2240036"/>
                <a:ext cx="276599" cy="55071"/>
              </a:xfrm>
              <a:custGeom>
                <a:avLst/>
                <a:gdLst>
                  <a:gd name="connsiteX0" fmla="*/ 276501 w 276599"/>
                  <a:gd name="connsiteY0" fmla="*/ 37094 h 55071"/>
                  <a:gd name="connsiteX1" fmla="*/ 138579 w 276599"/>
                  <a:gd name="connsiteY1" fmla="*/ 49857 h 55071"/>
                  <a:gd name="connsiteX2" fmla="*/ 181 w 276599"/>
                  <a:gd name="connsiteY2" fmla="*/ 47476 h 55071"/>
                  <a:gd name="connsiteX3" fmla="*/ 36090 w 276599"/>
                  <a:gd name="connsiteY3" fmla="*/ 20234 h 55071"/>
                  <a:gd name="connsiteX4" fmla="*/ 238591 w 276599"/>
                  <a:gd name="connsiteY4" fmla="*/ 12709 h 55071"/>
                  <a:gd name="connsiteX5" fmla="*/ 276501 w 276599"/>
                  <a:gd name="connsiteY5" fmla="*/ 37094 h 55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5071">
                    <a:moveTo>
                      <a:pt x="276501" y="37094"/>
                    </a:moveTo>
                    <a:cubicBezTo>
                      <a:pt x="273072" y="50809"/>
                      <a:pt x="212017" y="46619"/>
                      <a:pt x="138579" y="49857"/>
                    </a:cubicBezTo>
                    <a:cubicBezTo>
                      <a:pt x="65141" y="53095"/>
                      <a:pt x="4562" y="60906"/>
                      <a:pt x="181" y="47476"/>
                    </a:cubicBezTo>
                    <a:cubicBezTo>
                      <a:pt x="-1724" y="41094"/>
                      <a:pt x="11515" y="30236"/>
                      <a:pt x="36090" y="20234"/>
                    </a:cubicBezTo>
                    <a:cubicBezTo>
                      <a:pt x="101050" y="-3874"/>
                      <a:pt x="172021" y="-6512"/>
                      <a:pt x="238591" y="12709"/>
                    </a:cubicBezTo>
                    <a:cubicBezTo>
                      <a:pt x="263833" y="20806"/>
                      <a:pt x="277930" y="30616"/>
                      <a:pt x="276501" y="3709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3" name="云麒演示设计6-54">
                <a:extLst>
                  <a:ext uri="{FF2B5EF4-FFF2-40B4-BE49-F238E27FC236}">
                    <a16:creationId xmlns:a16="http://schemas.microsoft.com/office/drawing/2014/main" id="{37441569-9F0B-5844-396B-9367C64353DF}"/>
                  </a:ext>
                </a:extLst>
              </p:cNvPr>
              <p:cNvSpPr/>
              <p:nvPr/>
            </p:nvSpPr>
            <p:spPr>
              <a:xfrm>
                <a:off x="21583180" y="2083265"/>
                <a:ext cx="276599" cy="54965"/>
              </a:xfrm>
              <a:custGeom>
                <a:avLst/>
                <a:gdLst>
                  <a:gd name="connsiteX0" fmla="*/ 276501 w 276599"/>
                  <a:gd name="connsiteY0" fmla="*/ 36988 h 54965"/>
                  <a:gd name="connsiteX1" fmla="*/ 138579 w 276599"/>
                  <a:gd name="connsiteY1" fmla="*/ 49751 h 54965"/>
                  <a:gd name="connsiteX2" fmla="*/ 181 w 276599"/>
                  <a:gd name="connsiteY2" fmla="*/ 47370 h 54965"/>
                  <a:gd name="connsiteX3" fmla="*/ 36090 w 276599"/>
                  <a:gd name="connsiteY3" fmla="*/ 20129 h 54965"/>
                  <a:gd name="connsiteX4" fmla="*/ 238591 w 276599"/>
                  <a:gd name="connsiteY4" fmla="*/ 12604 h 54965"/>
                  <a:gd name="connsiteX5" fmla="*/ 276501 w 276599"/>
                  <a:gd name="connsiteY5" fmla="*/ 36988 h 54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5">
                    <a:moveTo>
                      <a:pt x="276501" y="36988"/>
                    </a:moveTo>
                    <a:cubicBezTo>
                      <a:pt x="273072" y="50704"/>
                      <a:pt x="212017" y="46513"/>
                      <a:pt x="138579" y="49751"/>
                    </a:cubicBezTo>
                    <a:cubicBezTo>
                      <a:pt x="65141" y="52990"/>
                      <a:pt x="4562" y="60800"/>
                      <a:pt x="181" y="47370"/>
                    </a:cubicBezTo>
                    <a:cubicBezTo>
                      <a:pt x="-1724" y="40988"/>
                      <a:pt x="11515" y="30130"/>
                      <a:pt x="36090" y="20129"/>
                    </a:cubicBezTo>
                    <a:cubicBezTo>
                      <a:pt x="101079" y="-3836"/>
                      <a:pt x="172002" y="-6475"/>
                      <a:pt x="238591" y="12604"/>
                    </a:cubicBezTo>
                    <a:cubicBezTo>
                      <a:pt x="263833" y="20700"/>
                      <a:pt x="277930" y="30511"/>
                      <a:pt x="276501" y="369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4" name="云麒演示设计6-55">
                <a:extLst>
                  <a:ext uri="{FF2B5EF4-FFF2-40B4-BE49-F238E27FC236}">
                    <a16:creationId xmlns:a16="http://schemas.microsoft.com/office/drawing/2014/main" id="{E1F3E3AE-1E0B-0738-E652-FF58A78D58A5}"/>
                  </a:ext>
                </a:extLst>
              </p:cNvPr>
              <p:cNvSpPr/>
              <p:nvPr/>
            </p:nvSpPr>
            <p:spPr>
              <a:xfrm>
                <a:off x="21583180" y="1926381"/>
                <a:ext cx="276599" cy="54973"/>
              </a:xfrm>
              <a:custGeom>
                <a:avLst/>
                <a:gdLst>
                  <a:gd name="connsiteX0" fmla="*/ 276501 w 276599"/>
                  <a:gd name="connsiteY0" fmla="*/ 36995 h 54973"/>
                  <a:gd name="connsiteX1" fmla="*/ 138579 w 276599"/>
                  <a:gd name="connsiteY1" fmla="*/ 49759 h 54973"/>
                  <a:gd name="connsiteX2" fmla="*/ 181 w 276599"/>
                  <a:gd name="connsiteY2" fmla="*/ 47378 h 54973"/>
                  <a:gd name="connsiteX3" fmla="*/ 36090 w 276599"/>
                  <a:gd name="connsiteY3" fmla="*/ 20231 h 54973"/>
                  <a:gd name="connsiteX4" fmla="*/ 238591 w 276599"/>
                  <a:gd name="connsiteY4" fmla="*/ 12611 h 54973"/>
                  <a:gd name="connsiteX5" fmla="*/ 276501 w 276599"/>
                  <a:gd name="connsiteY5" fmla="*/ 36995 h 54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73">
                    <a:moveTo>
                      <a:pt x="276501" y="36995"/>
                    </a:moveTo>
                    <a:cubicBezTo>
                      <a:pt x="273072" y="50711"/>
                      <a:pt x="212017" y="46520"/>
                      <a:pt x="138579" y="49759"/>
                    </a:cubicBezTo>
                    <a:cubicBezTo>
                      <a:pt x="65141" y="52997"/>
                      <a:pt x="4562" y="60808"/>
                      <a:pt x="181" y="47378"/>
                    </a:cubicBezTo>
                    <a:cubicBezTo>
                      <a:pt x="-1724" y="40996"/>
                      <a:pt x="11515" y="30137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708"/>
                      <a:pt x="277930" y="30518"/>
                      <a:pt x="276501" y="369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5" name="云麒演示设计6-56">
                <a:extLst>
                  <a:ext uri="{FF2B5EF4-FFF2-40B4-BE49-F238E27FC236}">
                    <a16:creationId xmlns:a16="http://schemas.microsoft.com/office/drawing/2014/main" id="{D68B52AB-A7E5-7B47-8E75-AE64E1DDB780}"/>
                  </a:ext>
                </a:extLst>
              </p:cNvPr>
              <p:cNvSpPr/>
              <p:nvPr/>
            </p:nvSpPr>
            <p:spPr>
              <a:xfrm>
                <a:off x="21583180" y="1769504"/>
                <a:ext cx="276599" cy="54961"/>
              </a:xfrm>
              <a:custGeom>
                <a:avLst/>
                <a:gdLst>
                  <a:gd name="connsiteX0" fmla="*/ 276501 w 276599"/>
                  <a:gd name="connsiteY0" fmla="*/ 37091 h 54961"/>
                  <a:gd name="connsiteX1" fmla="*/ 138579 w 276599"/>
                  <a:gd name="connsiteY1" fmla="*/ 49759 h 54961"/>
                  <a:gd name="connsiteX2" fmla="*/ 181 w 276599"/>
                  <a:gd name="connsiteY2" fmla="*/ 47473 h 54961"/>
                  <a:gd name="connsiteX3" fmla="*/ 36090 w 276599"/>
                  <a:gd name="connsiteY3" fmla="*/ 20231 h 54961"/>
                  <a:gd name="connsiteX4" fmla="*/ 238591 w 276599"/>
                  <a:gd name="connsiteY4" fmla="*/ 12611 h 54961"/>
                  <a:gd name="connsiteX5" fmla="*/ 276501 w 276599"/>
                  <a:gd name="connsiteY5" fmla="*/ 37091 h 5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599" h="54961">
                    <a:moveTo>
                      <a:pt x="276501" y="37091"/>
                    </a:moveTo>
                    <a:cubicBezTo>
                      <a:pt x="273072" y="50711"/>
                      <a:pt x="212017" y="46616"/>
                      <a:pt x="138579" y="49759"/>
                    </a:cubicBezTo>
                    <a:cubicBezTo>
                      <a:pt x="65141" y="52902"/>
                      <a:pt x="4562" y="60808"/>
                      <a:pt x="181" y="47473"/>
                    </a:cubicBezTo>
                    <a:cubicBezTo>
                      <a:pt x="-1724" y="40996"/>
                      <a:pt x="11515" y="30233"/>
                      <a:pt x="36090" y="20231"/>
                    </a:cubicBezTo>
                    <a:cubicBezTo>
                      <a:pt x="101050" y="-3829"/>
                      <a:pt x="172002" y="-6505"/>
                      <a:pt x="238591" y="12611"/>
                    </a:cubicBezTo>
                    <a:cubicBezTo>
                      <a:pt x="263833" y="20708"/>
                      <a:pt x="277930" y="30518"/>
                      <a:pt x="276501" y="370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47" name="云麒演示设计6-57">
              <a:extLst>
                <a:ext uri="{FF2B5EF4-FFF2-40B4-BE49-F238E27FC236}">
                  <a16:creationId xmlns:a16="http://schemas.microsoft.com/office/drawing/2014/main" id="{760B9AEC-205A-3168-D21F-DB829C69DEA8}"/>
                </a:ext>
              </a:extLst>
            </p:cNvPr>
            <p:cNvSpPr/>
            <p:nvPr/>
          </p:nvSpPr>
          <p:spPr>
            <a:xfrm rot="21445200">
              <a:off x="4487880" y="3223683"/>
              <a:ext cx="1256093" cy="900087"/>
            </a:xfrm>
            <a:custGeom>
              <a:avLst/>
              <a:gdLst>
                <a:gd name="connsiteX0" fmla="*/ 0 w 1347977"/>
                <a:gd name="connsiteY0" fmla="*/ 0 h 965929"/>
                <a:gd name="connsiteX1" fmla="*/ 1347978 w 1347977"/>
                <a:gd name="connsiteY1" fmla="*/ 0 h 965929"/>
                <a:gd name="connsiteX2" fmla="*/ 1347978 w 1347977"/>
                <a:gd name="connsiteY2" fmla="*/ 965930 h 965929"/>
                <a:gd name="connsiteX3" fmla="*/ 0 w 1347977"/>
                <a:gd name="connsiteY3" fmla="*/ 965930 h 96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977" h="965929">
                  <a:moveTo>
                    <a:pt x="0" y="0"/>
                  </a:moveTo>
                  <a:lnTo>
                    <a:pt x="1347978" y="0"/>
                  </a:lnTo>
                  <a:lnTo>
                    <a:pt x="1347978" y="965930"/>
                  </a:lnTo>
                  <a:lnTo>
                    <a:pt x="0" y="965930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8" name="云麒演示设计6-58">
              <a:extLst>
                <a:ext uri="{FF2B5EF4-FFF2-40B4-BE49-F238E27FC236}">
                  <a16:creationId xmlns:a16="http://schemas.microsoft.com/office/drawing/2014/main" id="{1A4434F0-1B42-04F6-FD04-8FA48BCEBCC0}"/>
                </a:ext>
              </a:extLst>
            </p:cNvPr>
            <p:cNvSpPr/>
            <p:nvPr/>
          </p:nvSpPr>
          <p:spPr>
            <a:xfrm rot="21445200">
              <a:off x="4555867" y="3293091"/>
              <a:ext cx="1120117" cy="761271"/>
            </a:xfrm>
            <a:custGeom>
              <a:avLst/>
              <a:gdLst>
                <a:gd name="connsiteX0" fmla="*/ 0 w 1202054"/>
                <a:gd name="connsiteY0" fmla="*/ 0 h 816958"/>
                <a:gd name="connsiteX1" fmla="*/ 1202055 w 1202054"/>
                <a:gd name="connsiteY1" fmla="*/ 0 h 816958"/>
                <a:gd name="connsiteX2" fmla="*/ 1202055 w 1202054"/>
                <a:gd name="connsiteY2" fmla="*/ 816959 h 816958"/>
                <a:gd name="connsiteX3" fmla="*/ 0 w 1202054"/>
                <a:gd name="connsiteY3" fmla="*/ 816959 h 81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054" h="816958">
                  <a:moveTo>
                    <a:pt x="0" y="0"/>
                  </a:moveTo>
                  <a:lnTo>
                    <a:pt x="1202055" y="0"/>
                  </a:lnTo>
                  <a:lnTo>
                    <a:pt x="1202055" y="816959"/>
                  </a:lnTo>
                  <a:lnTo>
                    <a:pt x="0" y="816959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9" name="云麒演示设计6-59">
              <a:extLst>
                <a:ext uri="{FF2B5EF4-FFF2-40B4-BE49-F238E27FC236}">
                  <a16:creationId xmlns:a16="http://schemas.microsoft.com/office/drawing/2014/main" id="{C0C7C40D-8F43-F5A3-DA6A-A6B52911D465}"/>
                </a:ext>
              </a:extLst>
            </p:cNvPr>
            <p:cNvSpPr/>
            <p:nvPr/>
          </p:nvSpPr>
          <p:spPr>
            <a:xfrm>
              <a:off x="4545548" y="3463725"/>
              <a:ext cx="1125621" cy="336252"/>
            </a:xfrm>
            <a:custGeom>
              <a:avLst/>
              <a:gdLst>
                <a:gd name="connsiteX0" fmla="*/ 0 w 1207960"/>
                <a:gd name="connsiteY0" fmla="*/ 75575 h 360849"/>
                <a:gd name="connsiteX1" fmla="*/ 196025 w 1207960"/>
                <a:gd name="connsiteY1" fmla="*/ 995 h 360849"/>
                <a:gd name="connsiteX2" fmla="*/ 393287 w 1207960"/>
                <a:gd name="connsiteY2" fmla="*/ 113675 h 360849"/>
                <a:gd name="connsiteX3" fmla="*/ 602837 w 1207960"/>
                <a:gd name="connsiteY3" fmla="*/ 184256 h 360849"/>
                <a:gd name="connsiteX4" fmla="*/ 740378 w 1207960"/>
                <a:gd name="connsiteY4" fmla="*/ 78052 h 360849"/>
                <a:gd name="connsiteX5" fmla="*/ 837819 w 1207960"/>
                <a:gd name="connsiteY5" fmla="*/ 18235 h 360849"/>
                <a:gd name="connsiteX6" fmla="*/ 949928 w 1207960"/>
                <a:gd name="connsiteY6" fmla="*/ 25283 h 360849"/>
                <a:gd name="connsiteX7" fmla="*/ 1012698 w 1207960"/>
                <a:gd name="connsiteY7" fmla="*/ 73766 h 360849"/>
                <a:gd name="connsiteX8" fmla="*/ 1085183 w 1207960"/>
                <a:gd name="connsiteY8" fmla="*/ 100912 h 360849"/>
                <a:gd name="connsiteX9" fmla="*/ 1177481 w 1207960"/>
                <a:gd name="connsiteY9" fmla="*/ 43762 h 360849"/>
                <a:gd name="connsiteX10" fmla="*/ 1204341 w 1207960"/>
                <a:gd name="connsiteY10" fmla="*/ 25760 h 360849"/>
                <a:gd name="connsiteX11" fmla="*/ 1207961 w 1207960"/>
                <a:gd name="connsiteY11" fmla="*/ 153585 h 360849"/>
                <a:gd name="connsiteX12" fmla="*/ 676370 w 1207960"/>
                <a:gd name="connsiteY12" fmla="*/ 360849 h 360849"/>
                <a:gd name="connsiteX13" fmla="*/ 14478 w 1207960"/>
                <a:gd name="connsiteY13" fmla="*/ 316463 h 36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7960" h="360849">
                  <a:moveTo>
                    <a:pt x="0" y="75575"/>
                  </a:moveTo>
                  <a:cubicBezTo>
                    <a:pt x="55912" y="30617"/>
                    <a:pt x="124682" y="-6625"/>
                    <a:pt x="196025" y="995"/>
                  </a:cubicBezTo>
                  <a:cubicBezTo>
                    <a:pt x="272225" y="9091"/>
                    <a:pt x="333280" y="65574"/>
                    <a:pt x="393287" y="113675"/>
                  </a:cubicBezTo>
                  <a:cubicBezTo>
                    <a:pt x="453295" y="161777"/>
                    <a:pt x="529400" y="205877"/>
                    <a:pt x="602837" y="184256"/>
                  </a:cubicBezTo>
                  <a:cubicBezTo>
                    <a:pt x="659035" y="167777"/>
                    <a:pt x="697230" y="117581"/>
                    <a:pt x="740378" y="78052"/>
                  </a:cubicBezTo>
                  <a:cubicBezTo>
                    <a:pt x="768105" y="51249"/>
                    <a:pt x="801367" y="30827"/>
                    <a:pt x="837819" y="18235"/>
                  </a:cubicBezTo>
                  <a:cubicBezTo>
                    <a:pt x="874671" y="5805"/>
                    <a:pt x="914924" y="8339"/>
                    <a:pt x="949928" y="25283"/>
                  </a:cubicBezTo>
                  <a:cubicBezTo>
                    <a:pt x="973360" y="37666"/>
                    <a:pt x="991838" y="57383"/>
                    <a:pt x="1012698" y="73766"/>
                  </a:cubicBezTo>
                  <a:cubicBezTo>
                    <a:pt x="1033558" y="90149"/>
                    <a:pt x="1058894" y="103960"/>
                    <a:pt x="1085183" y="100912"/>
                  </a:cubicBezTo>
                  <a:cubicBezTo>
                    <a:pt x="1121664" y="96721"/>
                    <a:pt x="1146429" y="62812"/>
                    <a:pt x="1177481" y="43762"/>
                  </a:cubicBezTo>
                  <a:lnTo>
                    <a:pt x="1204341" y="25760"/>
                  </a:lnTo>
                  <a:lnTo>
                    <a:pt x="1207961" y="153585"/>
                  </a:lnTo>
                  <a:lnTo>
                    <a:pt x="676370" y="360849"/>
                  </a:lnTo>
                  <a:lnTo>
                    <a:pt x="14478" y="316463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0" name="云麒演示设计6-60">
              <a:extLst>
                <a:ext uri="{FF2B5EF4-FFF2-40B4-BE49-F238E27FC236}">
                  <a16:creationId xmlns:a16="http://schemas.microsoft.com/office/drawing/2014/main" id="{A79A831A-2A35-6885-F5B2-6243A1662AB9}"/>
                </a:ext>
              </a:extLst>
            </p:cNvPr>
            <p:cNvSpPr/>
            <p:nvPr/>
          </p:nvSpPr>
          <p:spPr>
            <a:xfrm>
              <a:off x="4557086" y="3586736"/>
              <a:ext cx="1135118" cy="492561"/>
            </a:xfrm>
            <a:custGeom>
              <a:avLst/>
              <a:gdLst>
                <a:gd name="connsiteX0" fmla="*/ 0 w 1218152"/>
                <a:gd name="connsiteY0" fmla="*/ 118541 h 528592"/>
                <a:gd name="connsiteX1" fmla="*/ 340614 w 1218152"/>
                <a:gd name="connsiteY1" fmla="*/ 73869 h 528592"/>
                <a:gd name="connsiteX2" fmla="*/ 584835 w 1218152"/>
                <a:gd name="connsiteY2" fmla="*/ 149021 h 528592"/>
                <a:gd name="connsiteX3" fmla="*/ 883253 w 1218152"/>
                <a:gd name="connsiteY3" fmla="*/ 56343 h 528592"/>
                <a:gd name="connsiteX4" fmla="*/ 1195864 w 1218152"/>
                <a:gd name="connsiteY4" fmla="*/ 21291 h 528592"/>
                <a:gd name="connsiteX5" fmla="*/ 1218152 w 1218152"/>
                <a:gd name="connsiteY5" fmla="*/ 474585 h 528592"/>
                <a:gd name="connsiteX6" fmla="*/ 18002 w 1218152"/>
                <a:gd name="connsiteY6" fmla="*/ 528592 h 52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8152" h="528592">
                  <a:moveTo>
                    <a:pt x="0" y="118541"/>
                  </a:moveTo>
                  <a:cubicBezTo>
                    <a:pt x="103442" y="53866"/>
                    <a:pt x="222885" y="41579"/>
                    <a:pt x="340614" y="73869"/>
                  </a:cubicBezTo>
                  <a:cubicBezTo>
                    <a:pt x="423005" y="96538"/>
                    <a:pt x="499586" y="143116"/>
                    <a:pt x="584835" y="149021"/>
                  </a:cubicBezTo>
                  <a:cubicBezTo>
                    <a:pt x="689610" y="156260"/>
                    <a:pt x="787718" y="101396"/>
                    <a:pt x="883253" y="56343"/>
                  </a:cubicBezTo>
                  <a:cubicBezTo>
                    <a:pt x="978789" y="11289"/>
                    <a:pt x="1100995" y="-24524"/>
                    <a:pt x="1195864" y="21291"/>
                  </a:cubicBezTo>
                  <a:lnTo>
                    <a:pt x="1218152" y="474585"/>
                  </a:lnTo>
                  <a:lnTo>
                    <a:pt x="18002" y="528592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1" name="云麒演示设计6-61">
              <a:extLst>
                <a:ext uri="{FF2B5EF4-FFF2-40B4-BE49-F238E27FC236}">
                  <a16:creationId xmlns:a16="http://schemas.microsoft.com/office/drawing/2014/main" id="{DD33D5AA-440A-AD27-9352-CFC5047A9D69}"/>
                </a:ext>
              </a:extLst>
            </p:cNvPr>
            <p:cNvSpPr/>
            <p:nvPr/>
          </p:nvSpPr>
          <p:spPr>
            <a:xfrm>
              <a:off x="5361724" y="3404422"/>
              <a:ext cx="165153" cy="166222"/>
            </a:xfrm>
            <a:custGeom>
              <a:avLst/>
              <a:gdLst>
                <a:gd name="connsiteX0" fmla="*/ 102814 w 177234"/>
                <a:gd name="connsiteY0" fmla="*/ 914 h 178381"/>
                <a:gd name="connsiteX1" fmla="*/ 33091 w 177234"/>
                <a:gd name="connsiteY1" fmla="*/ 21297 h 178381"/>
                <a:gd name="connsiteX2" fmla="*/ 3754 w 177234"/>
                <a:gd name="connsiteY2" fmla="*/ 78447 h 178381"/>
                <a:gd name="connsiteX3" fmla="*/ 2325 w 177234"/>
                <a:gd name="connsiteY3" fmla="*/ 125596 h 178381"/>
                <a:gd name="connsiteX4" fmla="*/ 35568 w 177234"/>
                <a:gd name="connsiteY4" fmla="*/ 165411 h 178381"/>
                <a:gd name="connsiteX5" fmla="*/ 137009 w 177234"/>
                <a:gd name="connsiteY5" fmla="*/ 162934 h 178381"/>
                <a:gd name="connsiteX6" fmla="*/ 175776 w 177234"/>
                <a:gd name="connsiteY6" fmla="*/ 69875 h 178381"/>
                <a:gd name="connsiteX7" fmla="*/ 102814 w 177234"/>
                <a:gd name="connsiteY7" fmla="*/ 1104 h 17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234" h="178381">
                  <a:moveTo>
                    <a:pt x="102814" y="914"/>
                  </a:moveTo>
                  <a:cubicBezTo>
                    <a:pt x="73763" y="-2515"/>
                    <a:pt x="50617" y="3581"/>
                    <a:pt x="33091" y="21297"/>
                  </a:cubicBezTo>
                  <a:cubicBezTo>
                    <a:pt x="17461" y="36728"/>
                    <a:pt x="7174" y="56750"/>
                    <a:pt x="3754" y="78447"/>
                  </a:cubicBezTo>
                  <a:cubicBezTo>
                    <a:pt x="-713" y="93792"/>
                    <a:pt x="-1199" y="110013"/>
                    <a:pt x="2325" y="125596"/>
                  </a:cubicBezTo>
                  <a:cubicBezTo>
                    <a:pt x="7974" y="142589"/>
                    <a:pt x="19851" y="156819"/>
                    <a:pt x="35568" y="165411"/>
                  </a:cubicBezTo>
                  <a:cubicBezTo>
                    <a:pt x="67200" y="183556"/>
                    <a:pt x="106300" y="182603"/>
                    <a:pt x="137009" y="162934"/>
                  </a:cubicBezTo>
                  <a:cubicBezTo>
                    <a:pt x="167051" y="142189"/>
                    <a:pt x="182205" y="105813"/>
                    <a:pt x="175776" y="69875"/>
                  </a:cubicBezTo>
                  <a:cubicBezTo>
                    <a:pt x="168013" y="34070"/>
                    <a:pt x="139019" y="6734"/>
                    <a:pt x="102814" y="1104"/>
                  </a:cubicBezTo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2" name="云麒演示设计6-62">
              <a:extLst>
                <a:ext uri="{FF2B5EF4-FFF2-40B4-BE49-F238E27FC236}">
                  <a16:creationId xmlns:a16="http://schemas.microsoft.com/office/drawing/2014/main" id="{BD512608-BFD0-A49E-3A50-E38319CEDA7A}"/>
                </a:ext>
              </a:extLst>
            </p:cNvPr>
            <p:cNvSpPr/>
            <p:nvPr/>
          </p:nvSpPr>
          <p:spPr>
            <a:xfrm>
              <a:off x="5438003" y="3471930"/>
              <a:ext cx="4615" cy="211953"/>
            </a:xfrm>
            <a:custGeom>
              <a:avLst/>
              <a:gdLst>
                <a:gd name="connsiteX0" fmla="*/ 2477 w 4953"/>
                <a:gd name="connsiteY0" fmla="*/ 227457 h 227457"/>
                <a:gd name="connsiteX1" fmla="*/ 0 w 4953"/>
                <a:gd name="connsiteY1" fmla="*/ 113729 h 227457"/>
                <a:gd name="connsiteX2" fmla="*/ 2477 w 4953"/>
                <a:gd name="connsiteY2" fmla="*/ 0 h 227457"/>
                <a:gd name="connsiteX3" fmla="*/ 4953 w 4953"/>
                <a:gd name="connsiteY3" fmla="*/ 113729 h 227457"/>
                <a:gd name="connsiteX4" fmla="*/ 2477 w 4953"/>
                <a:gd name="connsiteY4" fmla="*/ 227457 h 22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" h="227457">
                  <a:moveTo>
                    <a:pt x="2477" y="227457"/>
                  </a:moveTo>
                  <a:cubicBezTo>
                    <a:pt x="1143" y="227457"/>
                    <a:pt x="0" y="176594"/>
                    <a:pt x="0" y="113729"/>
                  </a:cubicBezTo>
                  <a:cubicBezTo>
                    <a:pt x="0" y="50863"/>
                    <a:pt x="1143" y="0"/>
                    <a:pt x="2477" y="0"/>
                  </a:cubicBezTo>
                  <a:cubicBezTo>
                    <a:pt x="3810" y="0"/>
                    <a:pt x="4953" y="50959"/>
                    <a:pt x="4953" y="113729"/>
                  </a:cubicBezTo>
                  <a:cubicBezTo>
                    <a:pt x="4953" y="176498"/>
                    <a:pt x="3810" y="227457"/>
                    <a:pt x="2477" y="22745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3" name="云麒演示设计6-63">
              <a:extLst>
                <a:ext uri="{FF2B5EF4-FFF2-40B4-BE49-F238E27FC236}">
                  <a16:creationId xmlns:a16="http://schemas.microsoft.com/office/drawing/2014/main" id="{E77677E9-662C-004D-832F-5E82106704B1}"/>
                </a:ext>
              </a:extLst>
            </p:cNvPr>
            <p:cNvSpPr/>
            <p:nvPr/>
          </p:nvSpPr>
          <p:spPr>
            <a:xfrm>
              <a:off x="5439335" y="3497759"/>
              <a:ext cx="46686" cy="35503"/>
            </a:xfrm>
            <a:custGeom>
              <a:avLst/>
              <a:gdLst>
                <a:gd name="connsiteX0" fmla="*/ 50101 w 50101"/>
                <a:gd name="connsiteY0" fmla="*/ 286 h 38100"/>
                <a:gd name="connsiteX1" fmla="*/ 26479 w 50101"/>
                <a:gd name="connsiteY1" fmla="*/ 21146 h 38100"/>
                <a:gd name="connsiteX2" fmla="*/ 0 w 50101"/>
                <a:gd name="connsiteY2" fmla="*/ 38100 h 38100"/>
                <a:gd name="connsiteX3" fmla="*/ 50101 w 50101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01" h="38100">
                  <a:moveTo>
                    <a:pt x="50101" y="286"/>
                  </a:moveTo>
                  <a:cubicBezTo>
                    <a:pt x="43348" y="8420"/>
                    <a:pt x="35385" y="15450"/>
                    <a:pt x="26479" y="21146"/>
                  </a:cubicBezTo>
                  <a:cubicBezTo>
                    <a:pt x="18602" y="28156"/>
                    <a:pt x="9658" y="33880"/>
                    <a:pt x="0" y="38100"/>
                  </a:cubicBezTo>
                  <a:cubicBezTo>
                    <a:pt x="14583" y="22831"/>
                    <a:pt x="31499" y="9973"/>
                    <a:pt x="5010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4" name="云麒演示设计6-64">
              <a:extLst>
                <a:ext uri="{FF2B5EF4-FFF2-40B4-BE49-F238E27FC236}">
                  <a16:creationId xmlns:a16="http://schemas.microsoft.com/office/drawing/2014/main" id="{564ED86F-2BFC-B73C-4AF6-EF1B7ED3F6B4}"/>
                </a:ext>
              </a:extLst>
            </p:cNvPr>
            <p:cNvSpPr/>
            <p:nvPr/>
          </p:nvSpPr>
          <p:spPr>
            <a:xfrm>
              <a:off x="4718368" y="3421875"/>
              <a:ext cx="165240" cy="166376"/>
            </a:xfrm>
            <a:custGeom>
              <a:avLst/>
              <a:gdLst>
                <a:gd name="connsiteX0" fmla="*/ 102956 w 177327"/>
                <a:gd name="connsiteY0" fmla="*/ 949 h 178547"/>
                <a:gd name="connsiteX1" fmla="*/ 33137 w 177327"/>
                <a:gd name="connsiteY1" fmla="*/ 21237 h 178547"/>
                <a:gd name="connsiteX2" fmla="*/ 3800 w 177327"/>
                <a:gd name="connsiteY2" fmla="*/ 78387 h 178547"/>
                <a:gd name="connsiteX3" fmla="*/ 2372 w 177327"/>
                <a:gd name="connsiteY3" fmla="*/ 126012 h 178547"/>
                <a:gd name="connsiteX4" fmla="*/ 35614 w 177327"/>
                <a:gd name="connsiteY4" fmla="*/ 165541 h 178547"/>
                <a:gd name="connsiteX5" fmla="*/ 137055 w 177327"/>
                <a:gd name="connsiteY5" fmla="*/ 163064 h 178547"/>
                <a:gd name="connsiteX6" fmla="*/ 175822 w 177327"/>
                <a:gd name="connsiteY6" fmla="*/ 70005 h 178547"/>
                <a:gd name="connsiteX7" fmla="*/ 102956 w 177327"/>
                <a:gd name="connsiteY7" fmla="*/ 1330 h 17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327" h="178547">
                  <a:moveTo>
                    <a:pt x="102956" y="949"/>
                  </a:moveTo>
                  <a:cubicBezTo>
                    <a:pt x="73809" y="-2576"/>
                    <a:pt x="50759" y="3616"/>
                    <a:pt x="33137" y="21237"/>
                  </a:cubicBezTo>
                  <a:cubicBezTo>
                    <a:pt x="17554" y="36706"/>
                    <a:pt x="7287" y="56708"/>
                    <a:pt x="3800" y="78387"/>
                  </a:cubicBezTo>
                  <a:cubicBezTo>
                    <a:pt x="-724" y="93884"/>
                    <a:pt x="-1219" y="110277"/>
                    <a:pt x="2372" y="126012"/>
                  </a:cubicBezTo>
                  <a:cubicBezTo>
                    <a:pt x="8077" y="142909"/>
                    <a:pt x="19945" y="157025"/>
                    <a:pt x="35614" y="165541"/>
                  </a:cubicBezTo>
                  <a:cubicBezTo>
                    <a:pt x="67237" y="183734"/>
                    <a:pt x="106356" y="182781"/>
                    <a:pt x="137055" y="163064"/>
                  </a:cubicBezTo>
                  <a:cubicBezTo>
                    <a:pt x="167192" y="142395"/>
                    <a:pt x="182375" y="105952"/>
                    <a:pt x="175822" y="70005"/>
                  </a:cubicBezTo>
                  <a:cubicBezTo>
                    <a:pt x="168116" y="34220"/>
                    <a:pt x="139132" y="6902"/>
                    <a:pt x="102956" y="1330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5" name="云麒演示设计6-65">
              <a:extLst>
                <a:ext uri="{FF2B5EF4-FFF2-40B4-BE49-F238E27FC236}">
                  <a16:creationId xmlns:a16="http://schemas.microsoft.com/office/drawing/2014/main" id="{5CFEB738-82BC-CDA4-8331-EDEAFA6CB3A8}"/>
                </a:ext>
              </a:extLst>
            </p:cNvPr>
            <p:cNvSpPr/>
            <p:nvPr/>
          </p:nvSpPr>
          <p:spPr>
            <a:xfrm>
              <a:off x="4794690" y="3489416"/>
              <a:ext cx="4614" cy="211953"/>
            </a:xfrm>
            <a:custGeom>
              <a:avLst/>
              <a:gdLst>
                <a:gd name="connsiteX0" fmla="*/ 2476 w 4952"/>
                <a:gd name="connsiteY0" fmla="*/ 227457 h 227457"/>
                <a:gd name="connsiteX1" fmla="*/ 0 w 4952"/>
                <a:gd name="connsiteY1" fmla="*/ 113729 h 227457"/>
                <a:gd name="connsiteX2" fmla="*/ 2476 w 4952"/>
                <a:gd name="connsiteY2" fmla="*/ 0 h 227457"/>
                <a:gd name="connsiteX3" fmla="*/ 4953 w 4952"/>
                <a:gd name="connsiteY3" fmla="*/ 113729 h 227457"/>
                <a:gd name="connsiteX4" fmla="*/ 2476 w 4952"/>
                <a:gd name="connsiteY4" fmla="*/ 227457 h 22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" h="227457">
                  <a:moveTo>
                    <a:pt x="2476" y="227457"/>
                  </a:moveTo>
                  <a:cubicBezTo>
                    <a:pt x="1143" y="227457"/>
                    <a:pt x="0" y="176498"/>
                    <a:pt x="0" y="113729"/>
                  </a:cubicBezTo>
                  <a:cubicBezTo>
                    <a:pt x="0" y="50959"/>
                    <a:pt x="1143" y="0"/>
                    <a:pt x="2476" y="0"/>
                  </a:cubicBezTo>
                  <a:cubicBezTo>
                    <a:pt x="3810" y="0"/>
                    <a:pt x="4953" y="50863"/>
                    <a:pt x="4953" y="113729"/>
                  </a:cubicBezTo>
                  <a:cubicBezTo>
                    <a:pt x="4953" y="176594"/>
                    <a:pt x="3905" y="227457"/>
                    <a:pt x="2476" y="22745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6" name="云麒演示设计6-66">
              <a:extLst>
                <a:ext uri="{FF2B5EF4-FFF2-40B4-BE49-F238E27FC236}">
                  <a16:creationId xmlns:a16="http://schemas.microsoft.com/office/drawing/2014/main" id="{BC33ECFB-353B-F181-39BA-4D120D8BD18C}"/>
                </a:ext>
              </a:extLst>
            </p:cNvPr>
            <p:cNvSpPr/>
            <p:nvPr/>
          </p:nvSpPr>
          <p:spPr>
            <a:xfrm>
              <a:off x="4796021" y="3515510"/>
              <a:ext cx="46686" cy="35503"/>
            </a:xfrm>
            <a:custGeom>
              <a:avLst/>
              <a:gdLst>
                <a:gd name="connsiteX0" fmla="*/ 50101 w 50101"/>
                <a:gd name="connsiteY0" fmla="*/ 0 h 38100"/>
                <a:gd name="connsiteX1" fmla="*/ 0 w 50101"/>
                <a:gd name="connsiteY1" fmla="*/ 38100 h 38100"/>
                <a:gd name="connsiteX2" fmla="*/ 50101 w 50101"/>
                <a:gd name="connsiteY2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101" h="38100">
                  <a:moveTo>
                    <a:pt x="50101" y="0"/>
                  </a:moveTo>
                  <a:cubicBezTo>
                    <a:pt x="35519" y="15269"/>
                    <a:pt x="18602" y="28127"/>
                    <a:pt x="0" y="38100"/>
                  </a:cubicBezTo>
                  <a:cubicBezTo>
                    <a:pt x="14516" y="22765"/>
                    <a:pt x="31442" y="9887"/>
                    <a:pt x="5010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7" name="云麒演示设计6-67">
              <a:extLst>
                <a:ext uri="{FF2B5EF4-FFF2-40B4-BE49-F238E27FC236}">
                  <a16:creationId xmlns:a16="http://schemas.microsoft.com/office/drawing/2014/main" id="{EABE1C4F-85A4-7510-A602-664BDD82C6D1}"/>
                </a:ext>
              </a:extLst>
            </p:cNvPr>
            <p:cNvSpPr/>
            <p:nvPr/>
          </p:nvSpPr>
          <p:spPr>
            <a:xfrm>
              <a:off x="5183476" y="3548842"/>
              <a:ext cx="99507" cy="100442"/>
            </a:xfrm>
            <a:custGeom>
              <a:avLst/>
              <a:gdLst>
                <a:gd name="connsiteX0" fmla="*/ 61977 w 106786"/>
                <a:gd name="connsiteY0" fmla="*/ 901 h 107789"/>
                <a:gd name="connsiteX1" fmla="*/ 19972 w 106786"/>
                <a:gd name="connsiteY1" fmla="*/ 13093 h 107789"/>
                <a:gd name="connsiteX2" fmla="*/ 2350 w 106786"/>
                <a:gd name="connsiteY2" fmla="*/ 47574 h 107789"/>
                <a:gd name="connsiteX3" fmla="*/ 1398 w 106786"/>
                <a:gd name="connsiteY3" fmla="*/ 76149 h 107789"/>
                <a:gd name="connsiteX4" fmla="*/ 21496 w 106786"/>
                <a:gd name="connsiteY4" fmla="*/ 99961 h 107789"/>
                <a:gd name="connsiteX5" fmla="*/ 82456 w 106786"/>
                <a:gd name="connsiteY5" fmla="*/ 98437 h 107789"/>
                <a:gd name="connsiteX6" fmla="*/ 105887 w 106786"/>
                <a:gd name="connsiteY6" fmla="*/ 42430 h 107789"/>
                <a:gd name="connsiteX7" fmla="*/ 61977 w 106786"/>
                <a:gd name="connsiteY7" fmla="*/ 1091 h 10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86" h="107789">
                  <a:moveTo>
                    <a:pt x="61977" y="901"/>
                  </a:moveTo>
                  <a:cubicBezTo>
                    <a:pt x="46823" y="-2090"/>
                    <a:pt x="31173" y="2463"/>
                    <a:pt x="19972" y="13093"/>
                  </a:cubicBezTo>
                  <a:cubicBezTo>
                    <a:pt x="10570" y="22408"/>
                    <a:pt x="4389" y="34496"/>
                    <a:pt x="2350" y="47574"/>
                  </a:cubicBezTo>
                  <a:cubicBezTo>
                    <a:pt x="-421" y="56860"/>
                    <a:pt x="-745" y="66700"/>
                    <a:pt x="1398" y="76149"/>
                  </a:cubicBezTo>
                  <a:cubicBezTo>
                    <a:pt x="4855" y="86340"/>
                    <a:pt x="12037" y="94837"/>
                    <a:pt x="21496" y="99961"/>
                  </a:cubicBezTo>
                  <a:cubicBezTo>
                    <a:pt x="40498" y="110924"/>
                    <a:pt x="64025" y="110334"/>
                    <a:pt x="82456" y="98437"/>
                  </a:cubicBezTo>
                  <a:cubicBezTo>
                    <a:pt x="100639" y="86035"/>
                    <a:pt x="109821" y="64090"/>
                    <a:pt x="105887" y="42430"/>
                  </a:cubicBezTo>
                  <a:cubicBezTo>
                    <a:pt x="101220" y="20894"/>
                    <a:pt x="83760" y="4454"/>
                    <a:pt x="61977" y="1091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8" name="云麒演示设计6-68">
              <a:extLst>
                <a:ext uri="{FF2B5EF4-FFF2-40B4-BE49-F238E27FC236}">
                  <a16:creationId xmlns:a16="http://schemas.microsoft.com/office/drawing/2014/main" id="{EFAB9B66-7754-B126-88FB-30A461EB981C}"/>
                </a:ext>
              </a:extLst>
            </p:cNvPr>
            <p:cNvSpPr/>
            <p:nvPr/>
          </p:nvSpPr>
          <p:spPr>
            <a:xfrm>
              <a:off x="5228054" y="3590066"/>
              <a:ext cx="5195" cy="127633"/>
            </a:xfrm>
            <a:custGeom>
              <a:avLst/>
              <a:gdLst>
                <a:gd name="connsiteX0" fmla="*/ 2804 w 5575"/>
                <a:gd name="connsiteY0" fmla="*/ 136970 h 136969"/>
                <a:gd name="connsiteX1" fmla="*/ 327 w 5575"/>
                <a:gd name="connsiteY1" fmla="*/ 68485 h 136969"/>
                <a:gd name="connsiteX2" fmla="*/ 2804 w 5575"/>
                <a:gd name="connsiteY2" fmla="*/ 0 h 136969"/>
                <a:gd name="connsiteX3" fmla="*/ 5280 w 5575"/>
                <a:gd name="connsiteY3" fmla="*/ 68485 h 136969"/>
                <a:gd name="connsiteX4" fmla="*/ 2804 w 5575"/>
                <a:gd name="connsiteY4" fmla="*/ 136970 h 13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5" h="136969">
                  <a:moveTo>
                    <a:pt x="2804" y="136970"/>
                  </a:moveTo>
                  <a:cubicBezTo>
                    <a:pt x="299" y="114233"/>
                    <a:pt x="-530" y="91345"/>
                    <a:pt x="327" y="68485"/>
                  </a:cubicBezTo>
                  <a:cubicBezTo>
                    <a:pt x="-530" y="45625"/>
                    <a:pt x="299" y="22736"/>
                    <a:pt x="2804" y="0"/>
                  </a:cubicBezTo>
                  <a:cubicBezTo>
                    <a:pt x="5251" y="22736"/>
                    <a:pt x="6080" y="45625"/>
                    <a:pt x="5280" y="68485"/>
                  </a:cubicBezTo>
                  <a:cubicBezTo>
                    <a:pt x="6080" y="91345"/>
                    <a:pt x="5251" y="114233"/>
                    <a:pt x="2804" y="1369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9" name="云麒演示设计6-69">
              <a:extLst>
                <a:ext uri="{FF2B5EF4-FFF2-40B4-BE49-F238E27FC236}">
                  <a16:creationId xmlns:a16="http://schemas.microsoft.com/office/drawing/2014/main" id="{15E70B39-2907-3FDE-413E-D5433BCF3026}"/>
                </a:ext>
              </a:extLst>
            </p:cNvPr>
            <p:cNvSpPr/>
            <p:nvPr/>
          </p:nvSpPr>
          <p:spPr>
            <a:xfrm>
              <a:off x="5230148" y="3605608"/>
              <a:ext cx="28196" cy="21596"/>
            </a:xfrm>
            <a:custGeom>
              <a:avLst/>
              <a:gdLst>
                <a:gd name="connsiteX0" fmla="*/ 30179 w 30259"/>
                <a:gd name="connsiteY0" fmla="*/ 182 h 23176"/>
                <a:gd name="connsiteX1" fmla="*/ 16654 w 30259"/>
                <a:gd name="connsiteY1" fmla="*/ 13517 h 23176"/>
                <a:gd name="connsiteX2" fmla="*/ 80 w 30259"/>
                <a:gd name="connsiteY2" fmla="*/ 23042 h 23176"/>
                <a:gd name="connsiteX3" fmla="*/ 13701 w 30259"/>
                <a:gd name="connsiteY3" fmla="*/ 9707 h 23176"/>
                <a:gd name="connsiteX4" fmla="*/ 30179 w 30259"/>
                <a:gd name="connsiteY4" fmla="*/ 182 h 2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59" h="23176">
                  <a:moveTo>
                    <a:pt x="30179" y="182"/>
                  </a:moveTo>
                  <a:cubicBezTo>
                    <a:pt x="31037" y="1229"/>
                    <a:pt x="24941" y="7230"/>
                    <a:pt x="16654" y="13517"/>
                  </a:cubicBezTo>
                  <a:cubicBezTo>
                    <a:pt x="8367" y="19803"/>
                    <a:pt x="938" y="23994"/>
                    <a:pt x="80" y="23042"/>
                  </a:cubicBezTo>
                  <a:cubicBezTo>
                    <a:pt x="-777" y="22089"/>
                    <a:pt x="5319" y="15993"/>
                    <a:pt x="13701" y="9707"/>
                  </a:cubicBezTo>
                  <a:cubicBezTo>
                    <a:pt x="22083" y="3420"/>
                    <a:pt x="29132" y="-961"/>
                    <a:pt x="30179" y="1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0" name="云麒演示设计6-70">
              <a:extLst>
                <a:ext uri="{FF2B5EF4-FFF2-40B4-BE49-F238E27FC236}">
                  <a16:creationId xmlns:a16="http://schemas.microsoft.com/office/drawing/2014/main" id="{3F28D803-8A3C-0546-EFCD-03E81F2C3473}"/>
                </a:ext>
              </a:extLst>
            </p:cNvPr>
            <p:cNvSpPr/>
            <p:nvPr/>
          </p:nvSpPr>
          <p:spPr>
            <a:xfrm>
              <a:off x="5233499" y="3752707"/>
              <a:ext cx="132670" cy="133927"/>
            </a:xfrm>
            <a:custGeom>
              <a:avLst/>
              <a:gdLst>
                <a:gd name="connsiteX0" fmla="*/ 82685 w 142375"/>
                <a:gd name="connsiteY0" fmla="*/ 1198 h 143724"/>
                <a:gd name="connsiteX1" fmla="*/ 26583 w 142375"/>
                <a:gd name="connsiteY1" fmla="*/ 17486 h 143724"/>
                <a:gd name="connsiteX2" fmla="*/ 3056 w 142375"/>
                <a:gd name="connsiteY2" fmla="*/ 63397 h 143724"/>
                <a:gd name="connsiteX3" fmla="*/ 1913 w 142375"/>
                <a:gd name="connsiteY3" fmla="*/ 101497 h 143724"/>
                <a:gd name="connsiteX4" fmla="*/ 28583 w 142375"/>
                <a:gd name="connsiteY4" fmla="*/ 133310 h 143724"/>
                <a:gd name="connsiteX5" fmla="*/ 110022 w 142375"/>
                <a:gd name="connsiteY5" fmla="*/ 131310 h 143724"/>
                <a:gd name="connsiteX6" fmla="*/ 141169 w 142375"/>
                <a:gd name="connsiteY6" fmla="*/ 56539 h 143724"/>
                <a:gd name="connsiteX7" fmla="*/ 82685 w 142375"/>
                <a:gd name="connsiteY7" fmla="*/ 1198 h 14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75" h="143724">
                  <a:moveTo>
                    <a:pt x="82685" y="1198"/>
                  </a:moveTo>
                  <a:cubicBezTo>
                    <a:pt x="62454" y="-2783"/>
                    <a:pt x="41537" y="3284"/>
                    <a:pt x="26583" y="17486"/>
                  </a:cubicBezTo>
                  <a:cubicBezTo>
                    <a:pt x="14048" y="29897"/>
                    <a:pt x="5809" y="45975"/>
                    <a:pt x="3056" y="63397"/>
                  </a:cubicBezTo>
                  <a:cubicBezTo>
                    <a:pt x="-583" y="75789"/>
                    <a:pt x="-983" y="88905"/>
                    <a:pt x="1913" y="101497"/>
                  </a:cubicBezTo>
                  <a:cubicBezTo>
                    <a:pt x="6504" y="115070"/>
                    <a:pt x="16020" y="126424"/>
                    <a:pt x="28583" y="133310"/>
                  </a:cubicBezTo>
                  <a:cubicBezTo>
                    <a:pt x="53977" y="147883"/>
                    <a:pt x="85371" y="147112"/>
                    <a:pt x="110022" y="131310"/>
                  </a:cubicBezTo>
                  <a:cubicBezTo>
                    <a:pt x="134234" y="114698"/>
                    <a:pt x="146426" y="85419"/>
                    <a:pt x="141169" y="56539"/>
                  </a:cubicBezTo>
                  <a:cubicBezTo>
                    <a:pt x="135015" y="27764"/>
                    <a:pt x="111755" y="5751"/>
                    <a:pt x="82685" y="1198"/>
                  </a:cubicBezTo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1" name="云麒演示设计6-71">
              <a:extLst>
                <a:ext uri="{FF2B5EF4-FFF2-40B4-BE49-F238E27FC236}">
                  <a16:creationId xmlns:a16="http://schemas.microsoft.com/office/drawing/2014/main" id="{BEF61C35-A03C-6FD5-9843-352F2D732806}"/>
                </a:ext>
              </a:extLst>
            </p:cNvPr>
            <p:cNvSpPr/>
            <p:nvPr/>
          </p:nvSpPr>
          <p:spPr>
            <a:xfrm>
              <a:off x="5293852" y="3807079"/>
              <a:ext cx="5197" cy="170236"/>
            </a:xfrm>
            <a:custGeom>
              <a:avLst/>
              <a:gdLst>
                <a:gd name="connsiteX0" fmla="*/ 2773 w 5577"/>
                <a:gd name="connsiteY0" fmla="*/ 182689 h 182689"/>
                <a:gd name="connsiteX1" fmla="*/ 296 w 5577"/>
                <a:gd name="connsiteY1" fmla="*/ 91345 h 182689"/>
                <a:gd name="connsiteX2" fmla="*/ 2773 w 5577"/>
                <a:gd name="connsiteY2" fmla="*/ 0 h 182689"/>
                <a:gd name="connsiteX3" fmla="*/ 5249 w 5577"/>
                <a:gd name="connsiteY3" fmla="*/ 91345 h 182689"/>
                <a:gd name="connsiteX4" fmla="*/ 2773 w 5577"/>
                <a:gd name="connsiteY4" fmla="*/ 182689 h 18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" h="182689">
                  <a:moveTo>
                    <a:pt x="2773" y="182689"/>
                  </a:moveTo>
                  <a:cubicBezTo>
                    <a:pt x="315" y="152305"/>
                    <a:pt x="-504" y="121815"/>
                    <a:pt x="296" y="91345"/>
                  </a:cubicBezTo>
                  <a:cubicBezTo>
                    <a:pt x="-504" y="60874"/>
                    <a:pt x="315" y="30385"/>
                    <a:pt x="2773" y="0"/>
                  </a:cubicBezTo>
                  <a:cubicBezTo>
                    <a:pt x="5287" y="30375"/>
                    <a:pt x="6107" y="60874"/>
                    <a:pt x="5249" y="91345"/>
                  </a:cubicBezTo>
                  <a:cubicBezTo>
                    <a:pt x="6107" y="121815"/>
                    <a:pt x="5287" y="152314"/>
                    <a:pt x="2773" y="18268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2" name="云麒演示设计6-72">
              <a:extLst>
                <a:ext uri="{FF2B5EF4-FFF2-40B4-BE49-F238E27FC236}">
                  <a16:creationId xmlns:a16="http://schemas.microsoft.com/office/drawing/2014/main" id="{783031BC-FFDC-39CA-AE07-89EE51926ECF}"/>
                </a:ext>
              </a:extLst>
            </p:cNvPr>
            <p:cNvSpPr/>
            <p:nvPr/>
          </p:nvSpPr>
          <p:spPr>
            <a:xfrm>
              <a:off x="5295236" y="3828025"/>
              <a:ext cx="37989" cy="28313"/>
            </a:xfrm>
            <a:custGeom>
              <a:avLst/>
              <a:gdLst>
                <a:gd name="connsiteX0" fmla="*/ 40720 w 40768"/>
                <a:gd name="connsiteY0" fmla="*/ 0 h 30384"/>
                <a:gd name="connsiteX1" fmla="*/ 21670 w 40768"/>
                <a:gd name="connsiteY1" fmla="*/ 17145 h 30384"/>
                <a:gd name="connsiteX2" fmla="*/ 49 w 40768"/>
                <a:gd name="connsiteY2" fmla="*/ 30385 h 30384"/>
                <a:gd name="connsiteX3" fmla="*/ 19099 w 40768"/>
                <a:gd name="connsiteY3" fmla="*/ 13240 h 30384"/>
                <a:gd name="connsiteX4" fmla="*/ 40720 w 40768"/>
                <a:gd name="connsiteY4" fmla="*/ 0 h 3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8" h="30384">
                  <a:moveTo>
                    <a:pt x="40720" y="0"/>
                  </a:moveTo>
                  <a:cubicBezTo>
                    <a:pt x="41482" y="1143"/>
                    <a:pt x="33196" y="8763"/>
                    <a:pt x="21670" y="17145"/>
                  </a:cubicBezTo>
                  <a:cubicBezTo>
                    <a:pt x="15355" y="22879"/>
                    <a:pt x="8021" y="27365"/>
                    <a:pt x="49" y="30385"/>
                  </a:cubicBezTo>
                  <a:cubicBezTo>
                    <a:pt x="-713" y="29242"/>
                    <a:pt x="7573" y="21622"/>
                    <a:pt x="19099" y="13240"/>
                  </a:cubicBezTo>
                  <a:cubicBezTo>
                    <a:pt x="25395" y="7487"/>
                    <a:pt x="32729" y="2991"/>
                    <a:pt x="4072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3" name="云麒演示设计6-73">
              <a:extLst>
                <a:ext uri="{FF2B5EF4-FFF2-40B4-BE49-F238E27FC236}">
                  <a16:creationId xmlns:a16="http://schemas.microsoft.com/office/drawing/2014/main" id="{1993D397-3627-5445-AEA3-BCE78F66D63B}"/>
                </a:ext>
              </a:extLst>
            </p:cNvPr>
            <p:cNvSpPr/>
            <p:nvPr/>
          </p:nvSpPr>
          <p:spPr>
            <a:xfrm>
              <a:off x="4622759" y="3727328"/>
              <a:ext cx="132726" cy="133922"/>
            </a:xfrm>
            <a:custGeom>
              <a:avLst/>
              <a:gdLst>
                <a:gd name="connsiteX0" fmla="*/ 82685 w 142435"/>
                <a:gd name="connsiteY0" fmla="*/ 1193 h 143718"/>
                <a:gd name="connsiteX1" fmla="*/ 26583 w 142435"/>
                <a:gd name="connsiteY1" fmla="*/ 17481 h 143718"/>
                <a:gd name="connsiteX2" fmla="*/ 3056 w 142435"/>
                <a:gd name="connsiteY2" fmla="*/ 63391 h 143718"/>
                <a:gd name="connsiteX3" fmla="*/ 1913 w 142435"/>
                <a:gd name="connsiteY3" fmla="*/ 101491 h 143718"/>
                <a:gd name="connsiteX4" fmla="*/ 28583 w 142435"/>
                <a:gd name="connsiteY4" fmla="*/ 133305 h 143718"/>
                <a:gd name="connsiteX5" fmla="*/ 110022 w 142435"/>
                <a:gd name="connsiteY5" fmla="*/ 131304 h 143718"/>
                <a:gd name="connsiteX6" fmla="*/ 141264 w 142435"/>
                <a:gd name="connsiteY6" fmla="*/ 56628 h 143718"/>
                <a:gd name="connsiteX7" fmla="*/ 82685 w 142435"/>
                <a:gd name="connsiteY7" fmla="*/ 1383 h 14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435" h="143718">
                  <a:moveTo>
                    <a:pt x="82685" y="1193"/>
                  </a:moveTo>
                  <a:cubicBezTo>
                    <a:pt x="62454" y="-2779"/>
                    <a:pt x="41546" y="3298"/>
                    <a:pt x="26583" y="17481"/>
                  </a:cubicBezTo>
                  <a:cubicBezTo>
                    <a:pt x="14067" y="29901"/>
                    <a:pt x="5828" y="45980"/>
                    <a:pt x="3056" y="63391"/>
                  </a:cubicBezTo>
                  <a:cubicBezTo>
                    <a:pt x="-583" y="75783"/>
                    <a:pt x="-983" y="88899"/>
                    <a:pt x="1913" y="101491"/>
                  </a:cubicBezTo>
                  <a:cubicBezTo>
                    <a:pt x="6504" y="115064"/>
                    <a:pt x="16019" y="126418"/>
                    <a:pt x="28583" y="133305"/>
                  </a:cubicBezTo>
                  <a:cubicBezTo>
                    <a:pt x="53977" y="147878"/>
                    <a:pt x="85371" y="147106"/>
                    <a:pt x="110022" y="131304"/>
                  </a:cubicBezTo>
                  <a:cubicBezTo>
                    <a:pt x="134215" y="114721"/>
                    <a:pt x="146436" y="85499"/>
                    <a:pt x="141264" y="56628"/>
                  </a:cubicBezTo>
                  <a:cubicBezTo>
                    <a:pt x="135034" y="27872"/>
                    <a:pt x="111755" y="5917"/>
                    <a:pt x="82685" y="1383"/>
                  </a:cubicBezTo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4" name="云麒演示设计6-74">
              <a:extLst>
                <a:ext uri="{FF2B5EF4-FFF2-40B4-BE49-F238E27FC236}">
                  <a16:creationId xmlns:a16="http://schemas.microsoft.com/office/drawing/2014/main" id="{D2D2BE0D-3535-19F5-EA37-63071E975791}"/>
                </a:ext>
              </a:extLst>
            </p:cNvPr>
            <p:cNvSpPr/>
            <p:nvPr/>
          </p:nvSpPr>
          <p:spPr>
            <a:xfrm>
              <a:off x="4683289" y="3781960"/>
              <a:ext cx="5279" cy="170236"/>
            </a:xfrm>
            <a:custGeom>
              <a:avLst/>
              <a:gdLst>
                <a:gd name="connsiteX0" fmla="*/ 2773 w 5665"/>
                <a:gd name="connsiteY0" fmla="*/ 182689 h 182689"/>
                <a:gd name="connsiteX1" fmla="*/ 296 w 5665"/>
                <a:gd name="connsiteY1" fmla="*/ 91345 h 182689"/>
                <a:gd name="connsiteX2" fmla="*/ 2773 w 5665"/>
                <a:gd name="connsiteY2" fmla="*/ 0 h 182689"/>
                <a:gd name="connsiteX3" fmla="*/ 5344 w 5665"/>
                <a:gd name="connsiteY3" fmla="*/ 91345 h 182689"/>
                <a:gd name="connsiteX4" fmla="*/ 2773 w 5665"/>
                <a:gd name="connsiteY4" fmla="*/ 182689 h 18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5" h="182689">
                  <a:moveTo>
                    <a:pt x="2773" y="182689"/>
                  </a:moveTo>
                  <a:cubicBezTo>
                    <a:pt x="315" y="152305"/>
                    <a:pt x="-504" y="121815"/>
                    <a:pt x="296" y="91345"/>
                  </a:cubicBezTo>
                  <a:cubicBezTo>
                    <a:pt x="-504" y="60874"/>
                    <a:pt x="315" y="30384"/>
                    <a:pt x="2773" y="0"/>
                  </a:cubicBezTo>
                  <a:cubicBezTo>
                    <a:pt x="5344" y="30375"/>
                    <a:pt x="6202" y="60874"/>
                    <a:pt x="5344" y="91345"/>
                  </a:cubicBezTo>
                  <a:cubicBezTo>
                    <a:pt x="6202" y="121815"/>
                    <a:pt x="5344" y="152314"/>
                    <a:pt x="2773" y="18268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5" name="云麒演示设计6-75">
              <a:extLst>
                <a:ext uri="{FF2B5EF4-FFF2-40B4-BE49-F238E27FC236}">
                  <a16:creationId xmlns:a16="http://schemas.microsoft.com/office/drawing/2014/main" id="{04003A2C-203D-85AE-87D7-CADA9EFD2296}"/>
                </a:ext>
              </a:extLst>
            </p:cNvPr>
            <p:cNvSpPr/>
            <p:nvPr/>
          </p:nvSpPr>
          <p:spPr>
            <a:xfrm>
              <a:off x="4684674" y="3802907"/>
              <a:ext cx="37989" cy="28313"/>
            </a:xfrm>
            <a:custGeom>
              <a:avLst/>
              <a:gdLst>
                <a:gd name="connsiteX0" fmla="*/ 40720 w 40768"/>
                <a:gd name="connsiteY0" fmla="*/ 0 h 30384"/>
                <a:gd name="connsiteX1" fmla="*/ 21670 w 40768"/>
                <a:gd name="connsiteY1" fmla="*/ 17145 h 30384"/>
                <a:gd name="connsiteX2" fmla="*/ 49 w 40768"/>
                <a:gd name="connsiteY2" fmla="*/ 30385 h 30384"/>
                <a:gd name="connsiteX3" fmla="*/ 19099 w 40768"/>
                <a:gd name="connsiteY3" fmla="*/ 13240 h 30384"/>
                <a:gd name="connsiteX4" fmla="*/ 40720 w 40768"/>
                <a:gd name="connsiteY4" fmla="*/ 0 h 3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8" h="30384">
                  <a:moveTo>
                    <a:pt x="40720" y="0"/>
                  </a:moveTo>
                  <a:cubicBezTo>
                    <a:pt x="41482" y="1143"/>
                    <a:pt x="33196" y="8763"/>
                    <a:pt x="21670" y="17145"/>
                  </a:cubicBezTo>
                  <a:cubicBezTo>
                    <a:pt x="15441" y="22984"/>
                    <a:pt x="8078" y="27489"/>
                    <a:pt x="49" y="30385"/>
                  </a:cubicBezTo>
                  <a:cubicBezTo>
                    <a:pt x="-713" y="29337"/>
                    <a:pt x="7573" y="21622"/>
                    <a:pt x="19099" y="13240"/>
                  </a:cubicBezTo>
                  <a:cubicBezTo>
                    <a:pt x="25395" y="7487"/>
                    <a:pt x="32729" y="2991"/>
                    <a:pt x="4072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6" name="云麒演示设计6-76">
              <a:extLst>
                <a:ext uri="{FF2B5EF4-FFF2-40B4-BE49-F238E27FC236}">
                  <a16:creationId xmlns:a16="http://schemas.microsoft.com/office/drawing/2014/main" id="{491950B0-A57E-B9EF-804E-5205438E9F72}"/>
                </a:ext>
              </a:extLst>
            </p:cNvPr>
            <p:cNvSpPr/>
            <p:nvPr/>
          </p:nvSpPr>
          <p:spPr>
            <a:xfrm>
              <a:off x="5495594" y="3624943"/>
              <a:ext cx="126916" cy="127913"/>
            </a:xfrm>
            <a:custGeom>
              <a:avLst/>
              <a:gdLst>
                <a:gd name="connsiteX0" fmla="*/ 79072 w 136200"/>
                <a:gd name="connsiteY0" fmla="*/ 1149 h 137270"/>
                <a:gd name="connsiteX1" fmla="*/ 25446 w 136200"/>
                <a:gd name="connsiteY1" fmla="*/ 16770 h 137270"/>
                <a:gd name="connsiteX2" fmla="*/ 2872 w 136200"/>
                <a:gd name="connsiteY2" fmla="*/ 60585 h 137270"/>
                <a:gd name="connsiteX3" fmla="*/ 1824 w 136200"/>
                <a:gd name="connsiteY3" fmla="*/ 96875 h 137270"/>
                <a:gd name="connsiteX4" fmla="*/ 27351 w 136200"/>
                <a:gd name="connsiteY4" fmla="*/ 127260 h 137270"/>
                <a:gd name="connsiteX5" fmla="*/ 105265 w 136200"/>
                <a:gd name="connsiteY5" fmla="*/ 125355 h 137270"/>
                <a:gd name="connsiteX6" fmla="*/ 135079 w 136200"/>
                <a:gd name="connsiteY6" fmla="*/ 53917 h 137270"/>
                <a:gd name="connsiteX7" fmla="*/ 79072 w 136200"/>
                <a:gd name="connsiteY7" fmla="*/ 1149 h 13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00" h="137270">
                  <a:moveTo>
                    <a:pt x="79072" y="1149"/>
                  </a:moveTo>
                  <a:cubicBezTo>
                    <a:pt x="59717" y="-2671"/>
                    <a:pt x="39724" y="3159"/>
                    <a:pt x="25446" y="16770"/>
                  </a:cubicBezTo>
                  <a:cubicBezTo>
                    <a:pt x="13473" y="28619"/>
                    <a:pt x="5567" y="43954"/>
                    <a:pt x="2872" y="60585"/>
                  </a:cubicBezTo>
                  <a:cubicBezTo>
                    <a:pt x="-567" y="72396"/>
                    <a:pt x="-919" y="84883"/>
                    <a:pt x="1824" y="96875"/>
                  </a:cubicBezTo>
                  <a:cubicBezTo>
                    <a:pt x="6186" y="109867"/>
                    <a:pt x="15311" y="120726"/>
                    <a:pt x="27351" y="127260"/>
                  </a:cubicBezTo>
                  <a:cubicBezTo>
                    <a:pt x="51630" y="141262"/>
                    <a:pt x="81701" y="140528"/>
                    <a:pt x="105265" y="125355"/>
                  </a:cubicBezTo>
                  <a:cubicBezTo>
                    <a:pt x="128364" y="109458"/>
                    <a:pt x="140022" y="81521"/>
                    <a:pt x="135079" y="53917"/>
                  </a:cubicBezTo>
                  <a:cubicBezTo>
                    <a:pt x="129087" y="26457"/>
                    <a:pt x="106837" y="5492"/>
                    <a:pt x="79072" y="1149"/>
                  </a:cubicBezTo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7" name="云麒演示设计6-77">
              <a:extLst>
                <a:ext uri="{FF2B5EF4-FFF2-40B4-BE49-F238E27FC236}">
                  <a16:creationId xmlns:a16="http://schemas.microsoft.com/office/drawing/2014/main" id="{AF992BDF-AD09-9CF9-B623-A487D44196CC}"/>
                </a:ext>
              </a:extLst>
            </p:cNvPr>
            <p:cNvSpPr/>
            <p:nvPr/>
          </p:nvSpPr>
          <p:spPr>
            <a:xfrm>
              <a:off x="5553378" y="3677137"/>
              <a:ext cx="5166" cy="162869"/>
            </a:xfrm>
            <a:custGeom>
              <a:avLst/>
              <a:gdLst>
                <a:gd name="connsiteX0" fmla="*/ 2773 w 5544"/>
                <a:gd name="connsiteY0" fmla="*/ 174784 h 174783"/>
                <a:gd name="connsiteX1" fmla="*/ 296 w 5544"/>
                <a:gd name="connsiteY1" fmla="*/ 87440 h 174783"/>
                <a:gd name="connsiteX2" fmla="*/ 2773 w 5544"/>
                <a:gd name="connsiteY2" fmla="*/ 0 h 174783"/>
                <a:gd name="connsiteX3" fmla="*/ 5249 w 5544"/>
                <a:gd name="connsiteY3" fmla="*/ 87440 h 174783"/>
                <a:gd name="connsiteX4" fmla="*/ 2773 w 5544"/>
                <a:gd name="connsiteY4" fmla="*/ 174784 h 17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4" h="174783">
                  <a:moveTo>
                    <a:pt x="2773" y="174784"/>
                  </a:moveTo>
                  <a:cubicBezTo>
                    <a:pt x="325" y="145742"/>
                    <a:pt x="-504" y="116577"/>
                    <a:pt x="296" y="87440"/>
                  </a:cubicBezTo>
                  <a:cubicBezTo>
                    <a:pt x="-504" y="58274"/>
                    <a:pt x="315" y="29080"/>
                    <a:pt x="2773" y="0"/>
                  </a:cubicBezTo>
                  <a:cubicBezTo>
                    <a:pt x="5221" y="29080"/>
                    <a:pt x="6049" y="58274"/>
                    <a:pt x="5249" y="87440"/>
                  </a:cubicBezTo>
                  <a:cubicBezTo>
                    <a:pt x="6049" y="116577"/>
                    <a:pt x="5221" y="145742"/>
                    <a:pt x="2773" y="1747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8" name="云麒演示设计6-78">
              <a:extLst>
                <a:ext uri="{FF2B5EF4-FFF2-40B4-BE49-F238E27FC236}">
                  <a16:creationId xmlns:a16="http://schemas.microsoft.com/office/drawing/2014/main" id="{38055E7A-60B2-9F07-2852-AB53A2418B2C}"/>
                </a:ext>
              </a:extLst>
            </p:cNvPr>
            <p:cNvSpPr/>
            <p:nvPr/>
          </p:nvSpPr>
          <p:spPr>
            <a:xfrm>
              <a:off x="5555116" y="3697197"/>
              <a:ext cx="35964" cy="27071"/>
            </a:xfrm>
            <a:custGeom>
              <a:avLst/>
              <a:gdLst>
                <a:gd name="connsiteX0" fmla="*/ 38532 w 38595"/>
                <a:gd name="connsiteY0" fmla="*/ 0 h 29051"/>
                <a:gd name="connsiteX1" fmla="*/ 20815 w 38595"/>
                <a:gd name="connsiteY1" fmla="*/ 16478 h 29051"/>
                <a:gd name="connsiteX2" fmla="*/ 51 w 38595"/>
                <a:gd name="connsiteY2" fmla="*/ 29051 h 29051"/>
                <a:gd name="connsiteX3" fmla="*/ 17862 w 38595"/>
                <a:gd name="connsiteY3" fmla="*/ 12573 h 29051"/>
                <a:gd name="connsiteX4" fmla="*/ 38532 w 38595"/>
                <a:gd name="connsiteY4" fmla="*/ 0 h 29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95" h="29051">
                  <a:moveTo>
                    <a:pt x="38532" y="0"/>
                  </a:moveTo>
                  <a:cubicBezTo>
                    <a:pt x="39389" y="1143"/>
                    <a:pt x="31483" y="8477"/>
                    <a:pt x="20815" y="16478"/>
                  </a:cubicBezTo>
                  <a:cubicBezTo>
                    <a:pt x="14862" y="22088"/>
                    <a:pt x="7785" y="26375"/>
                    <a:pt x="51" y="29051"/>
                  </a:cubicBezTo>
                  <a:cubicBezTo>
                    <a:pt x="-711" y="28004"/>
                    <a:pt x="7194" y="20574"/>
                    <a:pt x="17862" y="12573"/>
                  </a:cubicBezTo>
                  <a:cubicBezTo>
                    <a:pt x="23873" y="7077"/>
                    <a:pt x="30893" y="2810"/>
                    <a:pt x="38532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9" name="云麒演示设计6-79">
              <a:extLst>
                <a:ext uri="{FF2B5EF4-FFF2-40B4-BE49-F238E27FC236}">
                  <a16:creationId xmlns:a16="http://schemas.microsoft.com/office/drawing/2014/main" id="{893834F4-19D3-0650-8606-42CB6BE4D47D}"/>
                </a:ext>
              </a:extLst>
            </p:cNvPr>
            <p:cNvSpPr/>
            <p:nvPr/>
          </p:nvSpPr>
          <p:spPr>
            <a:xfrm>
              <a:off x="4955369" y="3624951"/>
              <a:ext cx="126891" cy="127892"/>
            </a:xfrm>
            <a:custGeom>
              <a:avLst/>
              <a:gdLst>
                <a:gd name="connsiteX0" fmla="*/ 79027 w 136173"/>
                <a:gd name="connsiteY0" fmla="*/ 1141 h 137247"/>
                <a:gd name="connsiteX1" fmla="*/ 25401 w 136173"/>
                <a:gd name="connsiteY1" fmla="*/ 16762 h 137247"/>
                <a:gd name="connsiteX2" fmla="*/ 2922 w 136173"/>
                <a:gd name="connsiteY2" fmla="*/ 60577 h 137247"/>
                <a:gd name="connsiteX3" fmla="*/ 1779 w 136173"/>
                <a:gd name="connsiteY3" fmla="*/ 96867 h 137247"/>
                <a:gd name="connsiteX4" fmla="*/ 27401 w 136173"/>
                <a:gd name="connsiteY4" fmla="*/ 127252 h 137247"/>
                <a:gd name="connsiteX5" fmla="*/ 105221 w 136173"/>
                <a:gd name="connsiteY5" fmla="*/ 125347 h 137247"/>
                <a:gd name="connsiteX6" fmla="*/ 135034 w 136173"/>
                <a:gd name="connsiteY6" fmla="*/ 53909 h 137247"/>
                <a:gd name="connsiteX7" fmla="*/ 79027 w 136173"/>
                <a:gd name="connsiteY7" fmla="*/ 1141 h 13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173" h="137247">
                  <a:moveTo>
                    <a:pt x="79027" y="1141"/>
                  </a:moveTo>
                  <a:cubicBezTo>
                    <a:pt x="59672" y="-2660"/>
                    <a:pt x="39679" y="3160"/>
                    <a:pt x="25401" y="16762"/>
                  </a:cubicBezTo>
                  <a:cubicBezTo>
                    <a:pt x="13447" y="28611"/>
                    <a:pt x="5580" y="43956"/>
                    <a:pt x="2922" y="60577"/>
                  </a:cubicBezTo>
                  <a:cubicBezTo>
                    <a:pt x="-535" y="72378"/>
                    <a:pt x="-935" y="84875"/>
                    <a:pt x="1779" y="96867"/>
                  </a:cubicBezTo>
                  <a:cubicBezTo>
                    <a:pt x="6180" y="109869"/>
                    <a:pt x="15333" y="120717"/>
                    <a:pt x="27401" y="127252"/>
                  </a:cubicBezTo>
                  <a:cubicBezTo>
                    <a:pt x="51652" y="141234"/>
                    <a:pt x="81684" y="140501"/>
                    <a:pt x="105221" y="125347"/>
                  </a:cubicBezTo>
                  <a:cubicBezTo>
                    <a:pt x="128357" y="109478"/>
                    <a:pt x="140025" y="81513"/>
                    <a:pt x="135034" y="53909"/>
                  </a:cubicBezTo>
                  <a:cubicBezTo>
                    <a:pt x="129091" y="26420"/>
                    <a:pt x="106821" y="5436"/>
                    <a:pt x="79027" y="1141"/>
                  </a:cubicBezTo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0" name="云麒演示设计6-80">
              <a:extLst>
                <a:ext uri="{FF2B5EF4-FFF2-40B4-BE49-F238E27FC236}">
                  <a16:creationId xmlns:a16="http://schemas.microsoft.com/office/drawing/2014/main" id="{6715A1F8-9AD7-8DF5-F2A3-BAB89AE74935}"/>
                </a:ext>
              </a:extLst>
            </p:cNvPr>
            <p:cNvSpPr/>
            <p:nvPr/>
          </p:nvSpPr>
          <p:spPr>
            <a:xfrm>
              <a:off x="5013171" y="3677137"/>
              <a:ext cx="5196" cy="162869"/>
            </a:xfrm>
            <a:custGeom>
              <a:avLst/>
              <a:gdLst>
                <a:gd name="connsiteX0" fmla="*/ 2805 w 5576"/>
                <a:gd name="connsiteY0" fmla="*/ 174784 h 174783"/>
                <a:gd name="connsiteX1" fmla="*/ 328 w 5576"/>
                <a:gd name="connsiteY1" fmla="*/ 87440 h 174783"/>
                <a:gd name="connsiteX2" fmla="*/ 2805 w 5576"/>
                <a:gd name="connsiteY2" fmla="*/ 0 h 174783"/>
                <a:gd name="connsiteX3" fmla="*/ 5281 w 5576"/>
                <a:gd name="connsiteY3" fmla="*/ 87440 h 174783"/>
                <a:gd name="connsiteX4" fmla="*/ 2805 w 5576"/>
                <a:gd name="connsiteY4" fmla="*/ 174784 h 17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6" h="174783">
                  <a:moveTo>
                    <a:pt x="2805" y="174784"/>
                  </a:moveTo>
                  <a:cubicBezTo>
                    <a:pt x="300" y="145742"/>
                    <a:pt x="-529" y="116577"/>
                    <a:pt x="328" y="87440"/>
                  </a:cubicBezTo>
                  <a:cubicBezTo>
                    <a:pt x="-529" y="58274"/>
                    <a:pt x="290" y="29070"/>
                    <a:pt x="2805" y="0"/>
                  </a:cubicBezTo>
                  <a:cubicBezTo>
                    <a:pt x="5253" y="29080"/>
                    <a:pt x="6082" y="58274"/>
                    <a:pt x="5281" y="87440"/>
                  </a:cubicBezTo>
                  <a:cubicBezTo>
                    <a:pt x="6082" y="116577"/>
                    <a:pt x="5253" y="145742"/>
                    <a:pt x="2805" y="1747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1" name="云麒演示设计6-81">
              <a:extLst>
                <a:ext uri="{FF2B5EF4-FFF2-40B4-BE49-F238E27FC236}">
                  <a16:creationId xmlns:a16="http://schemas.microsoft.com/office/drawing/2014/main" id="{43CBC0DF-ECB5-173E-A2F7-11AC22FB1FE7}"/>
                </a:ext>
              </a:extLst>
            </p:cNvPr>
            <p:cNvSpPr/>
            <p:nvPr/>
          </p:nvSpPr>
          <p:spPr>
            <a:xfrm>
              <a:off x="5014927" y="3697197"/>
              <a:ext cx="35974" cy="27207"/>
            </a:xfrm>
            <a:custGeom>
              <a:avLst/>
              <a:gdLst>
                <a:gd name="connsiteX0" fmla="*/ 38544 w 38606"/>
                <a:gd name="connsiteY0" fmla="*/ 0 h 29197"/>
                <a:gd name="connsiteX1" fmla="*/ 20827 w 38606"/>
                <a:gd name="connsiteY1" fmla="*/ 16478 h 29197"/>
                <a:gd name="connsiteX2" fmla="*/ 63 w 38606"/>
                <a:gd name="connsiteY2" fmla="*/ 29051 h 29197"/>
                <a:gd name="connsiteX3" fmla="*/ 17779 w 38606"/>
                <a:gd name="connsiteY3" fmla="*/ 12573 h 29197"/>
                <a:gd name="connsiteX4" fmla="*/ 38544 w 38606"/>
                <a:gd name="connsiteY4" fmla="*/ 0 h 2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06" h="29197">
                  <a:moveTo>
                    <a:pt x="38544" y="0"/>
                  </a:moveTo>
                  <a:cubicBezTo>
                    <a:pt x="39401" y="1143"/>
                    <a:pt x="31400" y="8477"/>
                    <a:pt x="20827" y="16478"/>
                  </a:cubicBezTo>
                  <a:cubicBezTo>
                    <a:pt x="10255" y="24479"/>
                    <a:pt x="920" y="30194"/>
                    <a:pt x="63" y="29051"/>
                  </a:cubicBezTo>
                  <a:cubicBezTo>
                    <a:pt x="-795" y="27908"/>
                    <a:pt x="7207" y="20574"/>
                    <a:pt x="17779" y="12573"/>
                  </a:cubicBezTo>
                  <a:cubicBezTo>
                    <a:pt x="23809" y="7068"/>
                    <a:pt x="30867" y="2791"/>
                    <a:pt x="38544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2" name="云麒演示设计6-82">
              <a:extLst>
                <a:ext uri="{FF2B5EF4-FFF2-40B4-BE49-F238E27FC236}">
                  <a16:creationId xmlns:a16="http://schemas.microsoft.com/office/drawing/2014/main" id="{DE46A782-3F27-602C-45B9-3E9FB8B84768}"/>
                </a:ext>
              </a:extLst>
            </p:cNvPr>
            <p:cNvSpPr/>
            <p:nvPr/>
          </p:nvSpPr>
          <p:spPr>
            <a:xfrm>
              <a:off x="5535282" y="3900451"/>
              <a:ext cx="357870" cy="272396"/>
            </a:xfrm>
            <a:custGeom>
              <a:avLst/>
              <a:gdLst>
                <a:gd name="connsiteX0" fmla="*/ 0 w 384048"/>
                <a:gd name="connsiteY0" fmla="*/ 226981 h 292322"/>
                <a:gd name="connsiteX1" fmla="*/ 37814 w 384048"/>
                <a:gd name="connsiteY1" fmla="*/ 292322 h 292322"/>
                <a:gd name="connsiteX2" fmla="*/ 384048 w 384048"/>
                <a:gd name="connsiteY2" fmla="*/ 54864 h 292322"/>
                <a:gd name="connsiteX3" fmla="*/ 333661 w 384048"/>
                <a:gd name="connsiteY3" fmla="*/ 0 h 292322"/>
                <a:gd name="connsiteX4" fmla="*/ 0 w 384048"/>
                <a:gd name="connsiteY4" fmla="*/ 226981 h 29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048" h="292322">
                  <a:moveTo>
                    <a:pt x="0" y="226981"/>
                  </a:moveTo>
                  <a:lnTo>
                    <a:pt x="37814" y="292322"/>
                  </a:lnTo>
                  <a:lnTo>
                    <a:pt x="384048" y="54864"/>
                  </a:lnTo>
                  <a:lnTo>
                    <a:pt x="333661" y="0"/>
                  </a:lnTo>
                  <a:lnTo>
                    <a:pt x="0" y="226981"/>
                  </a:ln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4" name="云麒演示设计6-83">
              <a:extLst>
                <a:ext uri="{FF2B5EF4-FFF2-40B4-BE49-F238E27FC236}">
                  <a16:creationId xmlns:a16="http://schemas.microsoft.com/office/drawing/2014/main" id="{C814640F-FADE-6461-21DA-D328792FE3CA}"/>
                </a:ext>
              </a:extLst>
            </p:cNvPr>
            <p:cNvSpPr/>
            <p:nvPr/>
          </p:nvSpPr>
          <p:spPr>
            <a:xfrm>
              <a:off x="4360133" y="3162079"/>
              <a:ext cx="371360" cy="245325"/>
            </a:xfrm>
            <a:custGeom>
              <a:avLst/>
              <a:gdLst>
                <a:gd name="connsiteX0" fmla="*/ 0 w 398525"/>
                <a:gd name="connsiteY0" fmla="*/ 194691 h 263271"/>
                <a:gd name="connsiteX1" fmla="*/ 31528 w 398525"/>
                <a:gd name="connsiteY1" fmla="*/ 263271 h 263271"/>
                <a:gd name="connsiteX2" fmla="*/ 398526 w 398525"/>
                <a:gd name="connsiteY2" fmla="*/ 59341 h 263271"/>
                <a:gd name="connsiteX3" fmla="*/ 353473 w 398525"/>
                <a:gd name="connsiteY3" fmla="*/ 0 h 263271"/>
                <a:gd name="connsiteX4" fmla="*/ 0 w 398525"/>
                <a:gd name="connsiteY4" fmla="*/ 194691 h 2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525" h="263271">
                  <a:moveTo>
                    <a:pt x="0" y="194691"/>
                  </a:moveTo>
                  <a:lnTo>
                    <a:pt x="31528" y="263271"/>
                  </a:lnTo>
                  <a:lnTo>
                    <a:pt x="398526" y="59341"/>
                  </a:lnTo>
                  <a:lnTo>
                    <a:pt x="353473" y="0"/>
                  </a:lnTo>
                  <a:lnTo>
                    <a:pt x="0" y="194691"/>
                  </a:ln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5" name="云麒演示设计6-84">
              <a:extLst>
                <a:ext uri="{FF2B5EF4-FFF2-40B4-BE49-F238E27FC236}">
                  <a16:creationId xmlns:a16="http://schemas.microsoft.com/office/drawing/2014/main" id="{E67B384D-3E10-97D5-7506-8A5A76ECD849}"/>
                </a:ext>
              </a:extLst>
            </p:cNvPr>
            <p:cNvSpPr/>
            <p:nvPr/>
          </p:nvSpPr>
          <p:spPr>
            <a:xfrm>
              <a:off x="4360133" y="3162079"/>
              <a:ext cx="371360" cy="245325"/>
            </a:xfrm>
            <a:custGeom>
              <a:avLst/>
              <a:gdLst>
                <a:gd name="connsiteX0" fmla="*/ 0 w 398525"/>
                <a:gd name="connsiteY0" fmla="*/ 194691 h 263271"/>
                <a:gd name="connsiteX1" fmla="*/ 31528 w 398525"/>
                <a:gd name="connsiteY1" fmla="*/ 263271 h 263271"/>
                <a:gd name="connsiteX2" fmla="*/ 398526 w 398525"/>
                <a:gd name="connsiteY2" fmla="*/ 59341 h 263271"/>
                <a:gd name="connsiteX3" fmla="*/ 353473 w 398525"/>
                <a:gd name="connsiteY3" fmla="*/ 0 h 263271"/>
                <a:gd name="connsiteX4" fmla="*/ 0 w 398525"/>
                <a:gd name="connsiteY4" fmla="*/ 194691 h 2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525" h="263271">
                  <a:moveTo>
                    <a:pt x="0" y="194691"/>
                  </a:moveTo>
                  <a:lnTo>
                    <a:pt x="31528" y="263271"/>
                  </a:lnTo>
                  <a:lnTo>
                    <a:pt x="398526" y="59341"/>
                  </a:lnTo>
                  <a:lnTo>
                    <a:pt x="353473" y="0"/>
                  </a:lnTo>
                  <a:lnTo>
                    <a:pt x="0" y="194691"/>
                  </a:lnTo>
                  <a:close/>
                </a:path>
              </a:pathLst>
            </a:custGeom>
            <a:solidFill>
              <a:srgbClr val="FAFAFA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7" name="云麒演示设计6-85">
              <a:extLst>
                <a:ext uri="{FF2B5EF4-FFF2-40B4-BE49-F238E27FC236}">
                  <a16:creationId xmlns:a16="http://schemas.microsoft.com/office/drawing/2014/main" id="{BEA4138E-4C28-AD09-CAFD-CC6FF73B9884}"/>
                </a:ext>
              </a:extLst>
            </p:cNvPr>
            <p:cNvSpPr/>
            <p:nvPr/>
          </p:nvSpPr>
          <p:spPr>
            <a:xfrm>
              <a:off x="6760222" y="2180244"/>
              <a:ext cx="947396" cy="1504437"/>
            </a:xfrm>
            <a:custGeom>
              <a:avLst/>
              <a:gdLst>
                <a:gd name="connsiteX0" fmla="*/ 0 w 1016698"/>
                <a:gd name="connsiteY0" fmla="*/ 0 h 1614487"/>
                <a:gd name="connsiteX1" fmla="*/ 0 w 1016698"/>
                <a:gd name="connsiteY1" fmla="*/ 1614487 h 1614487"/>
                <a:gd name="connsiteX2" fmla="*/ 1016699 w 1016698"/>
                <a:gd name="connsiteY2" fmla="*/ 1614487 h 1614487"/>
                <a:gd name="connsiteX3" fmla="*/ 1016699 w 1016698"/>
                <a:gd name="connsiteY3" fmla="*/ 0 h 1614487"/>
                <a:gd name="connsiteX4" fmla="*/ 942975 w 1016698"/>
                <a:gd name="connsiteY4" fmla="*/ 1335024 h 1614487"/>
                <a:gd name="connsiteX5" fmla="*/ 942975 w 1016698"/>
                <a:gd name="connsiteY5" fmla="*/ 1522476 h 1614487"/>
                <a:gd name="connsiteX6" fmla="*/ 73057 w 1016698"/>
                <a:gd name="connsiteY6" fmla="*/ 1522476 h 1614487"/>
                <a:gd name="connsiteX7" fmla="*/ 73057 w 1016698"/>
                <a:gd name="connsiteY7" fmla="*/ 74104 h 1614487"/>
                <a:gd name="connsiteX8" fmla="*/ 943071 w 1016698"/>
                <a:gd name="connsiteY8" fmla="*/ 74104 h 161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6698" h="1614487">
                  <a:moveTo>
                    <a:pt x="0" y="0"/>
                  </a:moveTo>
                  <a:lnTo>
                    <a:pt x="0" y="1614487"/>
                  </a:lnTo>
                  <a:lnTo>
                    <a:pt x="1016699" y="1614487"/>
                  </a:lnTo>
                  <a:lnTo>
                    <a:pt x="1016699" y="0"/>
                  </a:lnTo>
                  <a:close/>
                  <a:moveTo>
                    <a:pt x="942975" y="1335024"/>
                  </a:moveTo>
                  <a:lnTo>
                    <a:pt x="942975" y="1522476"/>
                  </a:lnTo>
                  <a:lnTo>
                    <a:pt x="73057" y="1522476"/>
                  </a:lnTo>
                  <a:lnTo>
                    <a:pt x="73057" y="74104"/>
                  </a:lnTo>
                  <a:lnTo>
                    <a:pt x="943071" y="74104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78" name="云麒演示设计6-86">
              <a:extLst>
                <a:ext uri="{FF2B5EF4-FFF2-40B4-BE49-F238E27FC236}">
                  <a16:creationId xmlns:a16="http://schemas.microsoft.com/office/drawing/2014/main" id="{74AFF002-081A-3353-074E-D26830F2870B}"/>
                </a:ext>
              </a:extLst>
            </p:cNvPr>
            <p:cNvSpPr/>
            <p:nvPr/>
          </p:nvSpPr>
          <p:spPr>
            <a:xfrm>
              <a:off x="6828288" y="2249298"/>
              <a:ext cx="810809" cy="1249526"/>
            </a:xfrm>
            <a:custGeom>
              <a:avLst/>
              <a:gdLst>
                <a:gd name="connsiteX0" fmla="*/ 12 w 870120"/>
                <a:gd name="connsiteY0" fmla="*/ 1340929 h 1340929"/>
                <a:gd name="connsiteX1" fmla="*/ 99072 w 870120"/>
                <a:gd name="connsiteY1" fmla="*/ 1038225 h 1340929"/>
                <a:gd name="connsiteX2" fmla="*/ 320814 w 870120"/>
                <a:gd name="connsiteY2" fmla="*/ 901636 h 1340929"/>
                <a:gd name="connsiteX3" fmla="*/ 300431 w 870120"/>
                <a:gd name="connsiteY3" fmla="*/ 629984 h 1340929"/>
                <a:gd name="connsiteX4" fmla="*/ 223659 w 870120"/>
                <a:gd name="connsiteY4" fmla="*/ 583406 h 1340929"/>
                <a:gd name="connsiteX5" fmla="*/ 262807 w 870120"/>
                <a:gd name="connsiteY5" fmla="*/ 509397 h 1340929"/>
                <a:gd name="connsiteX6" fmla="*/ 260997 w 870120"/>
                <a:gd name="connsiteY6" fmla="*/ 505015 h 1340929"/>
                <a:gd name="connsiteX7" fmla="*/ 260997 w 870120"/>
                <a:gd name="connsiteY7" fmla="*/ 505015 h 1340929"/>
                <a:gd name="connsiteX8" fmla="*/ 237470 w 870120"/>
                <a:gd name="connsiteY8" fmla="*/ 428815 h 1340929"/>
                <a:gd name="connsiteX9" fmla="*/ 263283 w 870120"/>
                <a:gd name="connsiteY9" fmla="*/ 356044 h 1340929"/>
                <a:gd name="connsiteX10" fmla="*/ 353199 w 870120"/>
                <a:gd name="connsiteY10" fmla="*/ 335185 h 1340929"/>
                <a:gd name="connsiteX11" fmla="*/ 380059 w 870120"/>
                <a:gd name="connsiteY11" fmla="*/ 268510 h 1340929"/>
                <a:gd name="connsiteX12" fmla="*/ 447687 w 870120"/>
                <a:gd name="connsiteY12" fmla="*/ 239935 h 1340929"/>
                <a:gd name="connsiteX13" fmla="*/ 514362 w 870120"/>
                <a:gd name="connsiteY13" fmla="*/ 231172 h 1340929"/>
                <a:gd name="connsiteX14" fmla="*/ 569702 w 870120"/>
                <a:gd name="connsiteY14" fmla="*/ 194405 h 1340929"/>
                <a:gd name="connsiteX15" fmla="*/ 611422 w 870120"/>
                <a:gd name="connsiteY15" fmla="*/ 194405 h 1340929"/>
                <a:gd name="connsiteX16" fmla="*/ 620947 w 870120"/>
                <a:gd name="connsiteY16" fmla="*/ 235077 h 1340929"/>
                <a:gd name="connsiteX17" fmla="*/ 595515 w 870120"/>
                <a:gd name="connsiteY17" fmla="*/ 271367 h 1340929"/>
                <a:gd name="connsiteX18" fmla="*/ 645788 w 870120"/>
                <a:gd name="connsiteY18" fmla="*/ 280264 h 1340929"/>
                <a:gd name="connsiteX19" fmla="*/ 636892 w 870120"/>
                <a:gd name="connsiteY19" fmla="*/ 330537 h 1340929"/>
                <a:gd name="connsiteX20" fmla="*/ 619518 w 870120"/>
                <a:gd name="connsiteY20" fmla="*/ 336899 h 1340929"/>
                <a:gd name="connsiteX21" fmla="*/ 655618 w 870120"/>
                <a:gd name="connsiteY21" fmla="*/ 362807 h 1340929"/>
                <a:gd name="connsiteX22" fmla="*/ 638187 w 870120"/>
                <a:gd name="connsiteY22" fmla="*/ 404908 h 1340929"/>
                <a:gd name="connsiteX23" fmla="*/ 650474 w 870120"/>
                <a:gd name="connsiteY23" fmla="*/ 678371 h 1340929"/>
                <a:gd name="connsiteX24" fmla="*/ 553129 w 870120"/>
                <a:gd name="connsiteY24" fmla="*/ 789718 h 1340929"/>
                <a:gd name="connsiteX25" fmla="*/ 553129 w 870120"/>
                <a:gd name="connsiteY25" fmla="*/ 793432 h 1340929"/>
                <a:gd name="connsiteX26" fmla="*/ 557605 w 870120"/>
                <a:gd name="connsiteY26" fmla="*/ 879158 h 1340929"/>
                <a:gd name="connsiteX27" fmla="*/ 562273 w 870120"/>
                <a:gd name="connsiteY27" fmla="*/ 879158 h 1340929"/>
                <a:gd name="connsiteX28" fmla="*/ 870121 w 870120"/>
                <a:gd name="connsiteY28" fmla="*/ 1260919 h 1340929"/>
                <a:gd name="connsiteX29" fmla="*/ 870121 w 870120"/>
                <a:gd name="connsiteY29" fmla="*/ 0 h 1340929"/>
                <a:gd name="connsiteX30" fmla="*/ 12 w 870120"/>
                <a:gd name="connsiteY30" fmla="*/ 0 h 134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70120" h="1340929">
                  <a:moveTo>
                    <a:pt x="12" y="1340929"/>
                  </a:moveTo>
                  <a:cubicBezTo>
                    <a:pt x="-741" y="1231944"/>
                    <a:pt x="34035" y="1125684"/>
                    <a:pt x="99072" y="1038225"/>
                  </a:cubicBezTo>
                  <a:cubicBezTo>
                    <a:pt x="149840" y="971074"/>
                    <a:pt x="222325" y="910590"/>
                    <a:pt x="320814" y="901636"/>
                  </a:cubicBezTo>
                  <a:lnTo>
                    <a:pt x="300431" y="629984"/>
                  </a:lnTo>
                  <a:cubicBezTo>
                    <a:pt x="277761" y="637984"/>
                    <a:pt x="232327" y="643795"/>
                    <a:pt x="223659" y="583406"/>
                  </a:cubicBezTo>
                  <a:cubicBezTo>
                    <a:pt x="216230" y="530923"/>
                    <a:pt x="242709" y="514350"/>
                    <a:pt x="262807" y="509397"/>
                  </a:cubicBezTo>
                  <a:lnTo>
                    <a:pt x="260997" y="505015"/>
                  </a:lnTo>
                  <a:lnTo>
                    <a:pt x="260997" y="505015"/>
                  </a:lnTo>
                  <a:cubicBezTo>
                    <a:pt x="251472" y="480060"/>
                    <a:pt x="239090" y="455485"/>
                    <a:pt x="237470" y="428815"/>
                  </a:cubicBezTo>
                  <a:cubicBezTo>
                    <a:pt x="234775" y="401917"/>
                    <a:pt x="244242" y="375228"/>
                    <a:pt x="263283" y="356044"/>
                  </a:cubicBezTo>
                  <a:cubicBezTo>
                    <a:pt x="286905" y="334899"/>
                    <a:pt x="321671" y="333280"/>
                    <a:pt x="353199" y="335185"/>
                  </a:cubicBezTo>
                  <a:cubicBezTo>
                    <a:pt x="351037" y="309953"/>
                    <a:pt x="361009" y="285198"/>
                    <a:pt x="380059" y="268510"/>
                  </a:cubicBezTo>
                  <a:cubicBezTo>
                    <a:pt x="399014" y="252079"/>
                    <a:pt x="422693" y="242078"/>
                    <a:pt x="447687" y="239935"/>
                  </a:cubicBezTo>
                  <a:cubicBezTo>
                    <a:pt x="470070" y="237553"/>
                    <a:pt x="493502" y="239935"/>
                    <a:pt x="514362" y="231172"/>
                  </a:cubicBezTo>
                  <a:cubicBezTo>
                    <a:pt x="535222" y="222409"/>
                    <a:pt x="549890" y="204311"/>
                    <a:pt x="569702" y="194405"/>
                  </a:cubicBezTo>
                  <a:cubicBezTo>
                    <a:pt x="582542" y="186690"/>
                    <a:pt x="598582" y="186690"/>
                    <a:pt x="611422" y="194405"/>
                  </a:cubicBezTo>
                  <a:cubicBezTo>
                    <a:pt x="622814" y="204626"/>
                    <a:pt x="626614" y="220866"/>
                    <a:pt x="620947" y="235077"/>
                  </a:cubicBezTo>
                  <a:cubicBezTo>
                    <a:pt x="615070" y="248802"/>
                    <a:pt x="606412" y="261156"/>
                    <a:pt x="595515" y="271367"/>
                  </a:cubicBezTo>
                  <a:cubicBezTo>
                    <a:pt x="611850" y="259947"/>
                    <a:pt x="634358" y="263928"/>
                    <a:pt x="645788" y="280264"/>
                  </a:cubicBezTo>
                  <a:cubicBezTo>
                    <a:pt x="657209" y="296609"/>
                    <a:pt x="653227" y="319116"/>
                    <a:pt x="636892" y="330537"/>
                  </a:cubicBezTo>
                  <a:cubicBezTo>
                    <a:pt x="631748" y="334127"/>
                    <a:pt x="625766" y="336318"/>
                    <a:pt x="619518" y="336899"/>
                  </a:cubicBezTo>
                  <a:cubicBezTo>
                    <a:pt x="636596" y="334251"/>
                    <a:pt x="652655" y="345777"/>
                    <a:pt x="655618" y="362807"/>
                  </a:cubicBezTo>
                  <a:cubicBezTo>
                    <a:pt x="657656" y="378933"/>
                    <a:pt x="651027" y="394935"/>
                    <a:pt x="638187" y="404908"/>
                  </a:cubicBezTo>
                  <a:cubicBezTo>
                    <a:pt x="642949" y="474535"/>
                    <a:pt x="651332" y="608933"/>
                    <a:pt x="650474" y="678371"/>
                  </a:cubicBezTo>
                  <a:cubicBezTo>
                    <a:pt x="649331" y="772859"/>
                    <a:pt x="556748" y="789146"/>
                    <a:pt x="553129" y="789718"/>
                  </a:cubicBezTo>
                  <a:lnTo>
                    <a:pt x="553129" y="793432"/>
                  </a:lnTo>
                  <a:cubicBezTo>
                    <a:pt x="553796" y="804577"/>
                    <a:pt x="555701" y="839915"/>
                    <a:pt x="557605" y="879158"/>
                  </a:cubicBezTo>
                  <a:lnTo>
                    <a:pt x="562273" y="879158"/>
                  </a:lnTo>
                  <a:cubicBezTo>
                    <a:pt x="562273" y="879158"/>
                    <a:pt x="857548" y="872680"/>
                    <a:pt x="870121" y="1260919"/>
                  </a:cubicBezTo>
                  <a:lnTo>
                    <a:pt x="87012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3" name="云麒演示设计6-87">
              <a:extLst>
                <a:ext uri="{FF2B5EF4-FFF2-40B4-BE49-F238E27FC236}">
                  <a16:creationId xmlns:a16="http://schemas.microsoft.com/office/drawing/2014/main" id="{47FE725E-855A-9729-E8B5-5BA3D2CD3C3C}"/>
                </a:ext>
              </a:extLst>
            </p:cNvPr>
            <p:cNvSpPr/>
            <p:nvPr/>
          </p:nvSpPr>
          <p:spPr>
            <a:xfrm>
              <a:off x="3837886" y="2362361"/>
              <a:ext cx="675569" cy="461742"/>
            </a:xfrm>
            <a:custGeom>
              <a:avLst/>
              <a:gdLst>
                <a:gd name="connsiteX0" fmla="*/ 0 w 724987"/>
                <a:gd name="connsiteY0" fmla="*/ 337010 h 495519"/>
                <a:gd name="connsiteX1" fmla="*/ 107251 w 724987"/>
                <a:gd name="connsiteY1" fmla="*/ 202803 h 495519"/>
                <a:gd name="connsiteX2" fmla="*/ 299942 w 724987"/>
                <a:gd name="connsiteY2" fmla="*/ 327676 h 495519"/>
                <a:gd name="connsiteX3" fmla="*/ 526351 w 724987"/>
                <a:gd name="connsiteY3" fmla="*/ 127651 h 495519"/>
                <a:gd name="connsiteX4" fmla="*/ 529304 w 724987"/>
                <a:gd name="connsiteY4" fmla="*/ 102886 h 495519"/>
                <a:gd name="connsiteX5" fmla="*/ 527018 w 724987"/>
                <a:gd name="connsiteY5" fmla="*/ 78216 h 495519"/>
                <a:gd name="connsiteX6" fmla="*/ 516160 w 724987"/>
                <a:gd name="connsiteY6" fmla="*/ 49641 h 495519"/>
                <a:gd name="connsiteX7" fmla="*/ 517655 w 724987"/>
                <a:gd name="connsiteY7" fmla="*/ 36258 h 495519"/>
                <a:gd name="connsiteX8" fmla="*/ 525685 w 724987"/>
                <a:gd name="connsiteY8" fmla="*/ 34401 h 495519"/>
                <a:gd name="connsiteX9" fmla="*/ 554260 w 724987"/>
                <a:gd name="connsiteY9" fmla="*/ 88789 h 495519"/>
                <a:gd name="connsiteX10" fmla="*/ 592360 w 724987"/>
                <a:gd name="connsiteY10" fmla="*/ 61833 h 495519"/>
                <a:gd name="connsiteX11" fmla="*/ 637889 w 724987"/>
                <a:gd name="connsiteY11" fmla="*/ 111 h 495519"/>
                <a:gd name="connsiteX12" fmla="*/ 641985 w 724987"/>
                <a:gd name="connsiteY12" fmla="*/ 24114 h 495519"/>
                <a:gd name="connsiteX13" fmla="*/ 616363 w 724987"/>
                <a:gd name="connsiteY13" fmla="*/ 90122 h 495519"/>
                <a:gd name="connsiteX14" fmla="*/ 668750 w 724987"/>
                <a:gd name="connsiteY14" fmla="*/ 16589 h 495519"/>
                <a:gd name="connsiteX15" fmla="*/ 685229 w 724987"/>
                <a:gd name="connsiteY15" fmla="*/ 3159 h 495519"/>
                <a:gd name="connsiteX16" fmla="*/ 644176 w 724987"/>
                <a:gd name="connsiteY16" fmla="*/ 98409 h 495519"/>
                <a:gd name="connsiteX17" fmla="*/ 652939 w 724987"/>
                <a:gd name="connsiteY17" fmla="*/ 102886 h 495519"/>
                <a:gd name="connsiteX18" fmla="*/ 713232 w 724987"/>
                <a:gd name="connsiteY18" fmla="*/ 32686 h 495519"/>
                <a:gd name="connsiteX19" fmla="*/ 670370 w 724987"/>
                <a:gd name="connsiteY19" fmla="*/ 117744 h 495519"/>
                <a:gd name="connsiteX20" fmla="*/ 721805 w 724987"/>
                <a:gd name="connsiteY20" fmla="*/ 75358 h 495519"/>
                <a:gd name="connsiteX21" fmla="*/ 702183 w 724987"/>
                <a:gd name="connsiteY21" fmla="*/ 116602 h 495519"/>
                <a:gd name="connsiteX22" fmla="*/ 635032 w 724987"/>
                <a:gd name="connsiteY22" fmla="*/ 189087 h 495519"/>
                <a:gd name="connsiteX23" fmla="*/ 635032 w 724987"/>
                <a:gd name="connsiteY23" fmla="*/ 189087 h 495519"/>
                <a:gd name="connsiteX24" fmla="*/ 200977 w 724987"/>
                <a:gd name="connsiteY24" fmla="*/ 477694 h 495519"/>
                <a:gd name="connsiteX25" fmla="*/ 0 w 724987"/>
                <a:gd name="connsiteY25" fmla="*/ 337010 h 49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24987" h="495519">
                  <a:moveTo>
                    <a:pt x="0" y="337010"/>
                  </a:moveTo>
                  <a:lnTo>
                    <a:pt x="107251" y="202803"/>
                  </a:lnTo>
                  <a:cubicBezTo>
                    <a:pt x="107251" y="202803"/>
                    <a:pt x="280225" y="337963"/>
                    <a:pt x="299942" y="327676"/>
                  </a:cubicBezTo>
                  <a:cubicBezTo>
                    <a:pt x="408622" y="270526"/>
                    <a:pt x="496538" y="165751"/>
                    <a:pt x="526351" y="127651"/>
                  </a:cubicBezTo>
                  <a:cubicBezTo>
                    <a:pt x="527399" y="120697"/>
                    <a:pt x="528447" y="112601"/>
                    <a:pt x="529304" y="102886"/>
                  </a:cubicBezTo>
                  <a:cubicBezTo>
                    <a:pt x="529923" y="94589"/>
                    <a:pt x="529152" y="86255"/>
                    <a:pt x="527018" y="78216"/>
                  </a:cubicBezTo>
                  <a:cubicBezTo>
                    <a:pt x="524685" y="68253"/>
                    <a:pt x="521037" y="58642"/>
                    <a:pt x="516160" y="49641"/>
                  </a:cubicBezTo>
                  <a:cubicBezTo>
                    <a:pt x="512874" y="45536"/>
                    <a:pt x="513550" y="39535"/>
                    <a:pt x="517655" y="36258"/>
                  </a:cubicBezTo>
                  <a:cubicBezTo>
                    <a:pt x="519913" y="34448"/>
                    <a:pt x="522865" y="33772"/>
                    <a:pt x="525685" y="34401"/>
                  </a:cubicBezTo>
                  <a:cubicBezTo>
                    <a:pt x="533876" y="37258"/>
                    <a:pt x="549212" y="58499"/>
                    <a:pt x="554260" y="88789"/>
                  </a:cubicBezTo>
                  <a:cubicBezTo>
                    <a:pt x="559308" y="119078"/>
                    <a:pt x="582835" y="76978"/>
                    <a:pt x="592360" y="61833"/>
                  </a:cubicBezTo>
                  <a:cubicBezTo>
                    <a:pt x="601885" y="46688"/>
                    <a:pt x="631031" y="1063"/>
                    <a:pt x="637889" y="111"/>
                  </a:cubicBezTo>
                  <a:cubicBezTo>
                    <a:pt x="647414" y="-1223"/>
                    <a:pt x="651224" y="9636"/>
                    <a:pt x="641985" y="24114"/>
                  </a:cubicBezTo>
                  <a:cubicBezTo>
                    <a:pt x="632746" y="38592"/>
                    <a:pt x="608076" y="85740"/>
                    <a:pt x="616363" y="90122"/>
                  </a:cubicBezTo>
                  <a:cubicBezTo>
                    <a:pt x="624650" y="94503"/>
                    <a:pt x="668750" y="16589"/>
                    <a:pt x="668750" y="16589"/>
                  </a:cubicBezTo>
                  <a:cubicBezTo>
                    <a:pt x="668750" y="16589"/>
                    <a:pt x="675513" y="-1508"/>
                    <a:pt x="685229" y="3159"/>
                  </a:cubicBezTo>
                  <a:cubicBezTo>
                    <a:pt x="702659" y="11541"/>
                    <a:pt x="649414" y="90789"/>
                    <a:pt x="644176" y="98409"/>
                  </a:cubicBezTo>
                  <a:cubicBezTo>
                    <a:pt x="640556" y="103552"/>
                    <a:pt x="649319" y="108601"/>
                    <a:pt x="652939" y="102886"/>
                  </a:cubicBezTo>
                  <a:cubicBezTo>
                    <a:pt x="656558" y="97170"/>
                    <a:pt x="695420" y="24304"/>
                    <a:pt x="713232" y="32686"/>
                  </a:cubicBezTo>
                  <a:cubicBezTo>
                    <a:pt x="726948" y="39163"/>
                    <a:pt x="670084" y="98218"/>
                    <a:pt x="670370" y="117744"/>
                  </a:cubicBezTo>
                  <a:cubicBezTo>
                    <a:pt x="670655" y="137271"/>
                    <a:pt x="708470" y="68595"/>
                    <a:pt x="721805" y="75358"/>
                  </a:cubicBezTo>
                  <a:cubicBezTo>
                    <a:pt x="726567" y="77835"/>
                    <a:pt x="729805" y="80311"/>
                    <a:pt x="702183" y="116602"/>
                  </a:cubicBezTo>
                  <a:cubicBezTo>
                    <a:pt x="681123" y="141957"/>
                    <a:pt x="658701" y="166151"/>
                    <a:pt x="635032" y="189087"/>
                  </a:cubicBezTo>
                  <a:lnTo>
                    <a:pt x="635032" y="189087"/>
                  </a:lnTo>
                  <a:cubicBezTo>
                    <a:pt x="635032" y="189087"/>
                    <a:pt x="378905" y="582755"/>
                    <a:pt x="200977" y="477694"/>
                  </a:cubicBezTo>
                  <a:cubicBezTo>
                    <a:pt x="12573" y="365490"/>
                    <a:pt x="0" y="337010"/>
                    <a:pt x="0" y="337010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4" name="云麒演示设计6-88">
              <a:extLst>
                <a:ext uri="{FF2B5EF4-FFF2-40B4-BE49-F238E27FC236}">
                  <a16:creationId xmlns:a16="http://schemas.microsoft.com/office/drawing/2014/main" id="{D2F4E0C5-AA18-0C9F-F661-034123B7B5ED}"/>
                </a:ext>
              </a:extLst>
            </p:cNvPr>
            <p:cNvSpPr/>
            <p:nvPr/>
          </p:nvSpPr>
          <p:spPr>
            <a:xfrm>
              <a:off x="3551998" y="2465155"/>
              <a:ext cx="558727" cy="600621"/>
            </a:xfrm>
            <a:custGeom>
              <a:avLst/>
              <a:gdLst>
                <a:gd name="connsiteX0" fmla="*/ 138589 w 599598"/>
                <a:gd name="connsiteY0" fmla="*/ 382 h 644557"/>
                <a:gd name="connsiteX1" fmla="*/ 26860 w 599598"/>
                <a:gd name="connsiteY1" fmla="*/ 40768 h 644557"/>
                <a:gd name="connsiteX2" fmla="*/ 0 w 599598"/>
                <a:gd name="connsiteY2" fmla="*/ 173261 h 644557"/>
                <a:gd name="connsiteX3" fmla="*/ 46006 w 599598"/>
                <a:gd name="connsiteY3" fmla="*/ 358808 h 644557"/>
                <a:gd name="connsiteX4" fmla="*/ 9430 w 599598"/>
                <a:gd name="connsiteY4" fmla="*/ 577883 h 644557"/>
                <a:gd name="connsiteX5" fmla="*/ 388620 w 599598"/>
                <a:gd name="connsiteY5" fmla="*/ 644558 h 644557"/>
                <a:gd name="connsiteX6" fmla="*/ 407670 w 599598"/>
                <a:gd name="connsiteY6" fmla="*/ 379477 h 644557"/>
                <a:gd name="connsiteX7" fmla="*/ 412052 w 599598"/>
                <a:gd name="connsiteY7" fmla="*/ 308039 h 644557"/>
                <a:gd name="connsiteX8" fmla="*/ 471869 w 599598"/>
                <a:gd name="connsiteY8" fmla="*/ 346806 h 644557"/>
                <a:gd name="connsiteX9" fmla="*/ 599599 w 599598"/>
                <a:gd name="connsiteY9" fmla="*/ 198692 h 644557"/>
                <a:gd name="connsiteX10" fmla="*/ 481203 w 599598"/>
                <a:gd name="connsiteY10" fmla="*/ 104300 h 644557"/>
                <a:gd name="connsiteX11" fmla="*/ 270129 w 599598"/>
                <a:gd name="connsiteY11" fmla="*/ 9907 h 64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9598" h="644557">
                  <a:moveTo>
                    <a:pt x="138589" y="382"/>
                  </a:moveTo>
                  <a:cubicBezTo>
                    <a:pt x="97307" y="-2609"/>
                    <a:pt x="56693" y="12069"/>
                    <a:pt x="26860" y="40768"/>
                  </a:cubicBezTo>
                  <a:lnTo>
                    <a:pt x="0" y="173261"/>
                  </a:lnTo>
                  <a:lnTo>
                    <a:pt x="46006" y="358808"/>
                  </a:lnTo>
                  <a:cubicBezTo>
                    <a:pt x="59531" y="413005"/>
                    <a:pt x="20002" y="488919"/>
                    <a:pt x="9430" y="577883"/>
                  </a:cubicBezTo>
                  <a:lnTo>
                    <a:pt x="388620" y="644558"/>
                  </a:lnTo>
                  <a:lnTo>
                    <a:pt x="407670" y="379477"/>
                  </a:lnTo>
                  <a:lnTo>
                    <a:pt x="412052" y="308039"/>
                  </a:lnTo>
                  <a:lnTo>
                    <a:pt x="471869" y="346806"/>
                  </a:lnTo>
                  <a:lnTo>
                    <a:pt x="599599" y="198692"/>
                  </a:lnTo>
                  <a:lnTo>
                    <a:pt x="481203" y="104300"/>
                  </a:lnTo>
                  <a:cubicBezTo>
                    <a:pt x="424224" y="48864"/>
                    <a:pt x="349434" y="15422"/>
                    <a:pt x="270129" y="9907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5" name="云麒演示设计6-89">
              <a:extLst>
                <a:ext uri="{FF2B5EF4-FFF2-40B4-BE49-F238E27FC236}">
                  <a16:creationId xmlns:a16="http://schemas.microsoft.com/office/drawing/2014/main" id="{E06D9141-22EE-222E-C7AF-E129C052E729}"/>
                </a:ext>
              </a:extLst>
            </p:cNvPr>
            <p:cNvSpPr/>
            <p:nvPr/>
          </p:nvSpPr>
          <p:spPr>
            <a:xfrm>
              <a:off x="3900453" y="2636902"/>
              <a:ext cx="52081" cy="118668"/>
            </a:xfrm>
            <a:custGeom>
              <a:avLst/>
              <a:gdLst>
                <a:gd name="connsiteX0" fmla="*/ 7 w 55891"/>
                <a:gd name="connsiteY0" fmla="*/ 0 h 127349"/>
                <a:gd name="connsiteX1" fmla="*/ 20867 w 55891"/>
                <a:gd name="connsiteY1" fmla="*/ 9525 h 127349"/>
                <a:gd name="connsiteX2" fmla="*/ 48870 w 55891"/>
                <a:gd name="connsiteY2" fmla="*/ 108299 h 127349"/>
                <a:gd name="connsiteX3" fmla="*/ 35916 w 55891"/>
                <a:gd name="connsiteY3" fmla="*/ 127349 h 127349"/>
                <a:gd name="connsiteX4" fmla="*/ 45441 w 55891"/>
                <a:gd name="connsiteY4" fmla="*/ 107347 h 127349"/>
                <a:gd name="connsiteX5" fmla="*/ 18581 w 55891"/>
                <a:gd name="connsiteY5" fmla="*/ 12763 h 127349"/>
                <a:gd name="connsiteX6" fmla="*/ 7 w 55891"/>
                <a:gd name="connsiteY6" fmla="*/ 0 h 12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891" h="127349">
                  <a:moveTo>
                    <a:pt x="7" y="0"/>
                  </a:moveTo>
                  <a:cubicBezTo>
                    <a:pt x="7636" y="1400"/>
                    <a:pt x="14809" y="4677"/>
                    <a:pt x="20867" y="9525"/>
                  </a:cubicBezTo>
                  <a:cubicBezTo>
                    <a:pt x="52947" y="31280"/>
                    <a:pt x="64758" y="72942"/>
                    <a:pt x="48870" y="108299"/>
                  </a:cubicBezTo>
                  <a:cubicBezTo>
                    <a:pt x="46279" y="115672"/>
                    <a:pt x="41822" y="122234"/>
                    <a:pt x="35916" y="127349"/>
                  </a:cubicBezTo>
                  <a:cubicBezTo>
                    <a:pt x="35249" y="127349"/>
                    <a:pt x="40774" y="120110"/>
                    <a:pt x="45441" y="107347"/>
                  </a:cubicBezTo>
                  <a:cubicBezTo>
                    <a:pt x="58709" y="73362"/>
                    <a:pt x="47727" y="34699"/>
                    <a:pt x="18581" y="12763"/>
                  </a:cubicBezTo>
                  <a:cubicBezTo>
                    <a:pt x="8294" y="3619"/>
                    <a:pt x="-279" y="857"/>
                    <a:pt x="7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6" name="云麒演示设计6-90">
              <a:extLst>
                <a:ext uri="{FF2B5EF4-FFF2-40B4-BE49-F238E27FC236}">
                  <a16:creationId xmlns:a16="http://schemas.microsoft.com/office/drawing/2014/main" id="{FB435573-6D1D-1B2E-E1C1-0CC792424611}"/>
                </a:ext>
              </a:extLst>
            </p:cNvPr>
            <p:cNvSpPr/>
            <p:nvPr/>
          </p:nvSpPr>
          <p:spPr>
            <a:xfrm>
              <a:off x="3842630" y="2713490"/>
              <a:ext cx="105669" cy="107493"/>
            </a:xfrm>
            <a:custGeom>
              <a:avLst/>
              <a:gdLst>
                <a:gd name="connsiteX0" fmla="*/ 113399 w 113399"/>
                <a:gd name="connsiteY0" fmla="*/ 580 h 115356"/>
                <a:gd name="connsiteX1" fmla="*/ 87967 w 113399"/>
                <a:gd name="connsiteY1" fmla="*/ 5629 h 115356"/>
                <a:gd name="connsiteX2" fmla="*/ 5385 w 113399"/>
                <a:gd name="connsiteY2" fmla="*/ 89830 h 115356"/>
                <a:gd name="connsiteX3" fmla="*/ 813 w 113399"/>
                <a:gd name="connsiteY3" fmla="*/ 115357 h 115356"/>
                <a:gd name="connsiteX4" fmla="*/ 51 w 113399"/>
                <a:gd name="connsiteY4" fmla="*/ 108308 h 115356"/>
                <a:gd name="connsiteX5" fmla="*/ 1957 w 113399"/>
                <a:gd name="connsiteY5" fmla="*/ 89258 h 115356"/>
                <a:gd name="connsiteX6" fmla="*/ 87110 w 113399"/>
                <a:gd name="connsiteY6" fmla="*/ 2485 h 115356"/>
                <a:gd name="connsiteX7" fmla="*/ 106160 w 113399"/>
                <a:gd name="connsiteY7" fmla="*/ 199 h 115356"/>
                <a:gd name="connsiteX8" fmla="*/ 113399 w 113399"/>
                <a:gd name="connsiteY8" fmla="*/ 580 h 1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99" h="115356">
                  <a:moveTo>
                    <a:pt x="113399" y="580"/>
                  </a:moveTo>
                  <a:cubicBezTo>
                    <a:pt x="113399" y="1438"/>
                    <a:pt x="103303" y="1438"/>
                    <a:pt x="87967" y="5629"/>
                  </a:cubicBezTo>
                  <a:cubicBezTo>
                    <a:pt x="47057" y="16382"/>
                    <a:pt x="15339" y="48720"/>
                    <a:pt x="5385" y="89830"/>
                  </a:cubicBezTo>
                  <a:cubicBezTo>
                    <a:pt x="1480" y="105260"/>
                    <a:pt x="1671" y="115357"/>
                    <a:pt x="813" y="115357"/>
                  </a:cubicBezTo>
                  <a:cubicBezTo>
                    <a:pt x="137" y="113071"/>
                    <a:pt x="-120" y="110680"/>
                    <a:pt x="51" y="108308"/>
                  </a:cubicBezTo>
                  <a:cubicBezTo>
                    <a:pt x="13" y="101907"/>
                    <a:pt x="652" y="95525"/>
                    <a:pt x="1957" y="89258"/>
                  </a:cubicBezTo>
                  <a:cubicBezTo>
                    <a:pt x="10538" y="45967"/>
                    <a:pt x="43981" y="11877"/>
                    <a:pt x="87110" y="2485"/>
                  </a:cubicBezTo>
                  <a:cubicBezTo>
                    <a:pt x="93368" y="1085"/>
                    <a:pt x="99750" y="314"/>
                    <a:pt x="106160" y="199"/>
                  </a:cubicBezTo>
                  <a:cubicBezTo>
                    <a:pt x="108570" y="-163"/>
                    <a:pt x="111037" y="-29"/>
                    <a:pt x="113399" y="5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7" name="云麒演示设计6-91">
              <a:extLst>
                <a:ext uri="{FF2B5EF4-FFF2-40B4-BE49-F238E27FC236}">
                  <a16:creationId xmlns:a16="http://schemas.microsoft.com/office/drawing/2014/main" id="{5DCA33AF-C9D3-F601-A848-FAB9F6E9238E}"/>
                </a:ext>
              </a:extLst>
            </p:cNvPr>
            <p:cNvSpPr/>
            <p:nvPr/>
          </p:nvSpPr>
          <p:spPr>
            <a:xfrm>
              <a:off x="3958951" y="2615955"/>
              <a:ext cx="111261" cy="149145"/>
            </a:xfrm>
            <a:custGeom>
              <a:avLst/>
              <a:gdLst>
                <a:gd name="connsiteX0" fmla="*/ 117824 w 119400"/>
                <a:gd name="connsiteY0" fmla="*/ 0 h 160055"/>
                <a:gd name="connsiteX1" fmla="*/ 119158 w 119400"/>
                <a:gd name="connsiteY1" fmla="*/ 8287 h 160055"/>
                <a:gd name="connsiteX2" fmla="*/ 107251 w 119400"/>
                <a:gd name="connsiteY2" fmla="*/ 27337 h 160055"/>
                <a:gd name="connsiteX3" fmla="*/ 78010 w 119400"/>
                <a:gd name="connsiteY3" fmla="*/ 42863 h 160055"/>
                <a:gd name="connsiteX4" fmla="*/ 51816 w 119400"/>
                <a:gd name="connsiteY4" fmla="*/ 71438 h 160055"/>
                <a:gd name="connsiteX5" fmla="*/ 35528 w 119400"/>
                <a:gd name="connsiteY5" fmla="*/ 108013 h 160055"/>
                <a:gd name="connsiteX6" fmla="*/ 21146 w 119400"/>
                <a:gd name="connsiteY6" fmla="*/ 138017 h 160055"/>
                <a:gd name="connsiteX7" fmla="*/ 6858 w 119400"/>
                <a:gd name="connsiteY7" fmla="*/ 155448 h 160055"/>
                <a:gd name="connsiteX8" fmla="*/ 0 w 119400"/>
                <a:gd name="connsiteY8" fmla="*/ 160020 h 160055"/>
                <a:gd name="connsiteX9" fmla="*/ 18193 w 119400"/>
                <a:gd name="connsiteY9" fmla="*/ 136208 h 160055"/>
                <a:gd name="connsiteX10" fmla="*/ 31242 w 119400"/>
                <a:gd name="connsiteY10" fmla="*/ 106680 h 160055"/>
                <a:gd name="connsiteX11" fmla="*/ 47339 w 119400"/>
                <a:gd name="connsiteY11" fmla="*/ 69247 h 160055"/>
                <a:gd name="connsiteX12" fmla="*/ 75914 w 119400"/>
                <a:gd name="connsiteY12" fmla="*/ 39338 h 160055"/>
                <a:gd name="connsiteX13" fmla="*/ 105346 w 119400"/>
                <a:gd name="connsiteY13" fmla="*/ 25051 h 160055"/>
                <a:gd name="connsiteX14" fmla="*/ 117443 w 119400"/>
                <a:gd name="connsiteY14" fmla="*/ 8096 h 160055"/>
                <a:gd name="connsiteX15" fmla="*/ 117824 w 119400"/>
                <a:gd name="connsiteY15" fmla="*/ 0 h 160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400" h="160055">
                  <a:moveTo>
                    <a:pt x="117824" y="0"/>
                  </a:moveTo>
                  <a:cubicBezTo>
                    <a:pt x="119272" y="2505"/>
                    <a:pt x="119739" y="5458"/>
                    <a:pt x="119158" y="8287"/>
                  </a:cubicBezTo>
                  <a:cubicBezTo>
                    <a:pt x="117815" y="15945"/>
                    <a:pt x="113548" y="22774"/>
                    <a:pt x="107251" y="27337"/>
                  </a:cubicBezTo>
                  <a:cubicBezTo>
                    <a:pt x="97898" y="33223"/>
                    <a:pt x="88125" y="38414"/>
                    <a:pt x="78010" y="42863"/>
                  </a:cubicBezTo>
                  <a:cubicBezTo>
                    <a:pt x="66837" y="49825"/>
                    <a:pt x="57779" y="59703"/>
                    <a:pt x="51816" y="71438"/>
                  </a:cubicBezTo>
                  <a:cubicBezTo>
                    <a:pt x="45577" y="83258"/>
                    <a:pt x="40138" y="95469"/>
                    <a:pt x="35528" y="108013"/>
                  </a:cubicBezTo>
                  <a:cubicBezTo>
                    <a:pt x="31623" y="118415"/>
                    <a:pt x="26813" y="128464"/>
                    <a:pt x="21146" y="138017"/>
                  </a:cubicBezTo>
                  <a:cubicBezTo>
                    <a:pt x="17231" y="144475"/>
                    <a:pt x="12421" y="150343"/>
                    <a:pt x="6858" y="155448"/>
                  </a:cubicBezTo>
                  <a:cubicBezTo>
                    <a:pt x="2762" y="158877"/>
                    <a:pt x="95" y="160306"/>
                    <a:pt x="0" y="160020"/>
                  </a:cubicBezTo>
                  <a:cubicBezTo>
                    <a:pt x="6991" y="152838"/>
                    <a:pt x="13106" y="144847"/>
                    <a:pt x="18193" y="136208"/>
                  </a:cubicBezTo>
                  <a:cubicBezTo>
                    <a:pt x="23231" y="126683"/>
                    <a:pt x="27594" y="116815"/>
                    <a:pt x="31242" y="106680"/>
                  </a:cubicBezTo>
                  <a:cubicBezTo>
                    <a:pt x="35557" y="93774"/>
                    <a:pt x="40938" y="81258"/>
                    <a:pt x="47339" y="69247"/>
                  </a:cubicBezTo>
                  <a:cubicBezTo>
                    <a:pt x="53864" y="56788"/>
                    <a:pt x="63770" y="46425"/>
                    <a:pt x="75914" y="39338"/>
                  </a:cubicBezTo>
                  <a:cubicBezTo>
                    <a:pt x="85973" y="35100"/>
                    <a:pt x="95793" y="30328"/>
                    <a:pt x="105346" y="25051"/>
                  </a:cubicBezTo>
                  <a:cubicBezTo>
                    <a:pt x="111290" y="21041"/>
                    <a:pt x="115586" y="15021"/>
                    <a:pt x="117443" y="8096"/>
                  </a:cubicBezTo>
                  <a:cubicBezTo>
                    <a:pt x="117719" y="5410"/>
                    <a:pt x="117843" y="2705"/>
                    <a:pt x="11782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8" name="云麒演示设计6-92">
              <a:extLst>
                <a:ext uri="{FF2B5EF4-FFF2-40B4-BE49-F238E27FC236}">
                  <a16:creationId xmlns:a16="http://schemas.microsoft.com/office/drawing/2014/main" id="{226804E2-F864-0690-CDF2-118BB2542B54}"/>
                </a:ext>
              </a:extLst>
            </p:cNvPr>
            <p:cNvSpPr/>
            <p:nvPr/>
          </p:nvSpPr>
          <p:spPr>
            <a:xfrm>
              <a:off x="3578536" y="2915502"/>
              <a:ext cx="340301" cy="107585"/>
            </a:xfrm>
            <a:custGeom>
              <a:avLst/>
              <a:gdLst>
                <a:gd name="connsiteX0" fmla="*/ 365188 w 365194"/>
                <a:gd name="connsiteY0" fmla="*/ 91354 h 115455"/>
                <a:gd name="connsiteX1" fmla="*/ 350615 w 365194"/>
                <a:gd name="connsiteY1" fmla="*/ 86020 h 115455"/>
                <a:gd name="connsiteX2" fmla="*/ 332613 w 365194"/>
                <a:gd name="connsiteY2" fmla="*/ 87544 h 115455"/>
                <a:gd name="connsiteX3" fmla="*/ 310515 w 365194"/>
                <a:gd name="connsiteY3" fmla="*/ 97069 h 115455"/>
                <a:gd name="connsiteX4" fmla="*/ 283559 w 365194"/>
                <a:gd name="connsiteY4" fmla="*/ 110785 h 115455"/>
                <a:gd name="connsiteX5" fmla="*/ 248793 w 365194"/>
                <a:gd name="connsiteY5" fmla="*/ 115167 h 115455"/>
                <a:gd name="connsiteX6" fmla="*/ 175260 w 365194"/>
                <a:gd name="connsiteY6" fmla="*/ 86020 h 115455"/>
                <a:gd name="connsiteX7" fmla="*/ 113538 w 365194"/>
                <a:gd name="connsiteY7" fmla="*/ 36966 h 115455"/>
                <a:gd name="connsiteX8" fmla="*/ 57817 w 365194"/>
                <a:gd name="connsiteY8" fmla="*/ 7058 h 115455"/>
                <a:gd name="connsiteX9" fmla="*/ 15526 w 365194"/>
                <a:gd name="connsiteY9" fmla="*/ 2962 h 115455"/>
                <a:gd name="connsiteX10" fmla="*/ 0 w 365194"/>
                <a:gd name="connsiteY10" fmla="*/ 5915 h 115455"/>
                <a:gd name="connsiteX11" fmla="*/ 3810 w 365194"/>
                <a:gd name="connsiteY11" fmla="*/ 4200 h 115455"/>
                <a:gd name="connsiteX12" fmla="*/ 15240 w 365194"/>
                <a:gd name="connsiteY12" fmla="*/ 1057 h 115455"/>
                <a:gd name="connsiteX13" fmla="*/ 58483 w 365194"/>
                <a:gd name="connsiteY13" fmla="*/ 4295 h 115455"/>
                <a:gd name="connsiteX14" fmla="*/ 115633 w 365194"/>
                <a:gd name="connsiteY14" fmla="*/ 33918 h 115455"/>
                <a:gd name="connsiteX15" fmla="*/ 177451 w 365194"/>
                <a:gd name="connsiteY15" fmla="*/ 82496 h 115455"/>
                <a:gd name="connsiteX16" fmla="*/ 248507 w 365194"/>
                <a:gd name="connsiteY16" fmla="*/ 111071 h 115455"/>
                <a:gd name="connsiteX17" fmla="*/ 281559 w 365194"/>
                <a:gd name="connsiteY17" fmla="*/ 107356 h 115455"/>
                <a:gd name="connsiteX18" fmla="*/ 308134 w 365194"/>
                <a:gd name="connsiteY18" fmla="*/ 94497 h 115455"/>
                <a:gd name="connsiteX19" fmla="*/ 331280 w 365194"/>
                <a:gd name="connsiteY19" fmla="*/ 84972 h 115455"/>
                <a:gd name="connsiteX20" fmla="*/ 350330 w 365194"/>
                <a:gd name="connsiteY20" fmla="*/ 84305 h 115455"/>
                <a:gd name="connsiteX21" fmla="*/ 361474 w 365194"/>
                <a:gd name="connsiteY21" fmla="*/ 88782 h 115455"/>
                <a:gd name="connsiteX22" fmla="*/ 365188 w 365194"/>
                <a:gd name="connsiteY22" fmla="*/ 91354 h 11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5194" h="115455">
                  <a:moveTo>
                    <a:pt x="365188" y="91354"/>
                  </a:moveTo>
                  <a:cubicBezTo>
                    <a:pt x="360693" y="88706"/>
                    <a:pt x="355759" y="86896"/>
                    <a:pt x="350615" y="86020"/>
                  </a:cubicBezTo>
                  <a:cubicBezTo>
                    <a:pt x="344576" y="85372"/>
                    <a:pt x="338461" y="85896"/>
                    <a:pt x="332613" y="87544"/>
                  </a:cubicBezTo>
                  <a:cubicBezTo>
                    <a:pt x="324869" y="89754"/>
                    <a:pt x="317440" y="92954"/>
                    <a:pt x="310515" y="97069"/>
                  </a:cubicBezTo>
                  <a:cubicBezTo>
                    <a:pt x="301990" y="102489"/>
                    <a:pt x="292960" y="107089"/>
                    <a:pt x="283559" y="110785"/>
                  </a:cubicBezTo>
                  <a:cubicBezTo>
                    <a:pt x="272405" y="114652"/>
                    <a:pt x="260556" y="116138"/>
                    <a:pt x="248793" y="115167"/>
                  </a:cubicBezTo>
                  <a:cubicBezTo>
                    <a:pt x="222113" y="112204"/>
                    <a:pt x="196720" y="102136"/>
                    <a:pt x="175260" y="86020"/>
                  </a:cubicBezTo>
                  <a:cubicBezTo>
                    <a:pt x="152209" y="69732"/>
                    <a:pt x="132874" y="51349"/>
                    <a:pt x="113538" y="36966"/>
                  </a:cubicBezTo>
                  <a:cubicBezTo>
                    <a:pt x="96898" y="23755"/>
                    <a:pt x="78029" y="13630"/>
                    <a:pt x="57817" y="7058"/>
                  </a:cubicBezTo>
                  <a:cubicBezTo>
                    <a:pt x="44158" y="2743"/>
                    <a:pt x="29756" y="1352"/>
                    <a:pt x="15526" y="2962"/>
                  </a:cubicBezTo>
                  <a:cubicBezTo>
                    <a:pt x="6001" y="4295"/>
                    <a:pt x="190" y="6486"/>
                    <a:pt x="0" y="5915"/>
                  </a:cubicBezTo>
                  <a:cubicBezTo>
                    <a:pt x="1203" y="5210"/>
                    <a:pt x="2477" y="4629"/>
                    <a:pt x="3810" y="4200"/>
                  </a:cubicBezTo>
                  <a:cubicBezTo>
                    <a:pt x="7496" y="2762"/>
                    <a:pt x="11335" y="1705"/>
                    <a:pt x="15240" y="1057"/>
                  </a:cubicBezTo>
                  <a:cubicBezTo>
                    <a:pt x="29718" y="-1077"/>
                    <a:pt x="44482" y="28"/>
                    <a:pt x="58483" y="4295"/>
                  </a:cubicBezTo>
                  <a:cubicBezTo>
                    <a:pt x="79200" y="10563"/>
                    <a:pt x="98574" y="20602"/>
                    <a:pt x="115633" y="33918"/>
                  </a:cubicBezTo>
                  <a:cubicBezTo>
                    <a:pt x="135255" y="48301"/>
                    <a:pt x="154877" y="66494"/>
                    <a:pt x="177451" y="82496"/>
                  </a:cubicBezTo>
                  <a:cubicBezTo>
                    <a:pt x="198196" y="98136"/>
                    <a:pt x="222714" y="107994"/>
                    <a:pt x="248507" y="111071"/>
                  </a:cubicBezTo>
                  <a:cubicBezTo>
                    <a:pt x="259661" y="112119"/>
                    <a:pt x="270910" y="110852"/>
                    <a:pt x="281559" y="107356"/>
                  </a:cubicBezTo>
                  <a:cubicBezTo>
                    <a:pt x="290779" y="103860"/>
                    <a:pt x="299666" y="99555"/>
                    <a:pt x="308134" y="94497"/>
                  </a:cubicBezTo>
                  <a:cubicBezTo>
                    <a:pt x="315382" y="90297"/>
                    <a:pt x="323174" y="87087"/>
                    <a:pt x="331280" y="84972"/>
                  </a:cubicBezTo>
                  <a:cubicBezTo>
                    <a:pt x="337518" y="83477"/>
                    <a:pt x="343995" y="83258"/>
                    <a:pt x="350330" y="84305"/>
                  </a:cubicBezTo>
                  <a:cubicBezTo>
                    <a:pt x="354311" y="85029"/>
                    <a:pt x="358102" y="86553"/>
                    <a:pt x="361474" y="88782"/>
                  </a:cubicBezTo>
                  <a:cubicBezTo>
                    <a:pt x="364331" y="90020"/>
                    <a:pt x="365284" y="91259"/>
                    <a:pt x="365188" y="9135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9" name="云麒演示设计6-93">
              <a:extLst>
                <a:ext uri="{FF2B5EF4-FFF2-40B4-BE49-F238E27FC236}">
                  <a16:creationId xmlns:a16="http://schemas.microsoft.com/office/drawing/2014/main" id="{BAF12F56-F2F4-EA26-86AB-1F63BB391076}"/>
                </a:ext>
              </a:extLst>
            </p:cNvPr>
            <p:cNvSpPr/>
            <p:nvPr/>
          </p:nvSpPr>
          <p:spPr>
            <a:xfrm>
              <a:off x="3674242" y="2464801"/>
              <a:ext cx="140444" cy="82737"/>
            </a:xfrm>
            <a:custGeom>
              <a:avLst/>
              <a:gdLst>
                <a:gd name="connsiteX0" fmla="*/ 149897 w 150718"/>
                <a:gd name="connsiteY0" fmla="*/ 9144 h 88789"/>
                <a:gd name="connsiteX1" fmla="*/ 150563 w 150718"/>
                <a:gd name="connsiteY1" fmla="*/ 18669 h 88789"/>
                <a:gd name="connsiteX2" fmla="*/ 143896 w 150718"/>
                <a:gd name="connsiteY2" fmla="*/ 44958 h 88789"/>
                <a:gd name="connsiteX3" fmla="*/ 118083 w 150718"/>
                <a:gd name="connsiteY3" fmla="*/ 75819 h 88789"/>
                <a:gd name="connsiteX4" fmla="*/ 70458 w 150718"/>
                <a:gd name="connsiteY4" fmla="*/ 88583 h 88789"/>
                <a:gd name="connsiteX5" fmla="*/ 24929 w 150718"/>
                <a:gd name="connsiteY5" fmla="*/ 70009 h 88789"/>
                <a:gd name="connsiteX6" fmla="*/ 3402 w 150718"/>
                <a:gd name="connsiteY6" fmla="*/ 36481 h 88789"/>
                <a:gd name="connsiteX7" fmla="*/ 164 w 150718"/>
                <a:gd name="connsiteY7" fmla="*/ 9525 h 88789"/>
                <a:gd name="connsiteX8" fmla="*/ 2069 w 150718"/>
                <a:gd name="connsiteY8" fmla="*/ 0 h 88789"/>
                <a:gd name="connsiteX9" fmla="*/ 6736 w 150718"/>
                <a:gd name="connsiteY9" fmla="*/ 35528 h 88789"/>
                <a:gd name="connsiteX10" fmla="*/ 28262 w 150718"/>
                <a:gd name="connsiteY10" fmla="*/ 67056 h 88789"/>
                <a:gd name="connsiteX11" fmla="*/ 115702 w 150718"/>
                <a:gd name="connsiteY11" fmla="*/ 72485 h 88789"/>
                <a:gd name="connsiteX12" fmla="*/ 140943 w 150718"/>
                <a:gd name="connsiteY12" fmla="*/ 43910 h 88789"/>
                <a:gd name="connsiteX13" fmla="*/ 149897 w 150718"/>
                <a:gd name="connsiteY13" fmla="*/ 9144 h 8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718" h="88789">
                  <a:moveTo>
                    <a:pt x="149897" y="9144"/>
                  </a:moveTo>
                  <a:cubicBezTo>
                    <a:pt x="150678" y="12259"/>
                    <a:pt x="150906" y="15478"/>
                    <a:pt x="150563" y="18669"/>
                  </a:cubicBezTo>
                  <a:cubicBezTo>
                    <a:pt x="150001" y="27775"/>
                    <a:pt x="147735" y="36690"/>
                    <a:pt x="143896" y="44958"/>
                  </a:cubicBezTo>
                  <a:cubicBezTo>
                    <a:pt x="138181" y="57350"/>
                    <a:pt x="129275" y="67999"/>
                    <a:pt x="118083" y="75819"/>
                  </a:cubicBezTo>
                  <a:cubicBezTo>
                    <a:pt x="104110" y="85344"/>
                    <a:pt x="87317" y="89840"/>
                    <a:pt x="70458" y="88583"/>
                  </a:cubicBezTo>
                  <a:cubicBezTo>
                    <a:pt x="53647" y="87592"/>
                    <a:pt x="37635" y="81058"/>
                    <a:pt x="24929" y="70009"/>
                  </a:cubicBezTo>
                  <a:cubicBezTo>
                    <a:pt x="14956" y="60893"/>
                    <a:pt x="7536" y="49339"/>
                    <a:pt x="3402" y="36481"/>
                  </a:cubicBezTo>
                  <a:cubicBezTo>
                    <a:pt x="649" y="27775"/>
                    <a:pt x="-446" y="18631"/>
                    <a:pt x="164" y="9525"/>
                  </a:cubicBezTo>
                  <a:cubicBezTo>
                    <a:pt x="154" y="6258"/>
                    <a:pt x="802" y="3019"/>
                    <a:pt x="2069" y="0"/>
                  </a:cubicBezTo>
                  <a:cubicBezTo>
                    <a:pt x="1440" y="12030"/>
                    <a:pt x="3021" y="24070"/>
                    <a:pt x="6736" y="35528"/>
                  </a:cubicBezTo>
                  <a:cubicBezTo>
                    <a:pt x="11175" y="47663"/>
                    <a:pt x="18576" y="58503"/>
                    <a:pt x="28262" y="67056"/>
                  </a:cubicBezTo>
                  <a:cubicBezTo>
                    <a:pt x="53094" y="87773"/>
                    <a:pt x="88499" y="89973"/>
                    <a:pt x="115702" y="72485"/>
                  </a:cubicBezTo>
                  <a:cubicBezTo>
                    <a:pt x="126399" y="65256"/>
                    <a:pt x="135085" y="55416"/>
                    <a:pt x="140943" y="43910"/>
                  </a:cubicBezTo>
                  <a:cubicBezTo>
                    <a:pt x="146001" y="32956"/>
                    <a:pt x="149030" y="21174"/>
                    <a:pt x="149897" y="914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0" name="云麒演示设计6-94">
              <a:extLst>
                <a:ext uri="{FF2B5EF4-FFF2-40B4-BE49-F238E27FC236}">
                  <a16:creationId xmlns:a16="http://schemas.microsoft.com/office/drawing/2014/main" id="{45B6AAD8-CC30-C90F-DB68-339487B00F0C}"/>
                </a:ext>
              </a:extLst>
            </p:cNvPr>
            <p:cNvSpPr/>
            <p:nvPr/>
          </p:nvSpPr>
          <p:spPr>
            <a:xfrm>
              <a:off x="3955933" y="1984890"/>
              <a:ext cx="1429259" cy="1176301"/>
            </a:xfrm>
            <a:custGeom>
              <a:avLst/>
              <a:gdLst>
                <a:gd name="connsiteX0" fmla="*/ 1533811 w 1533810"/>
                <a:gd name="connsiteY0" fmla="*/ 909447 h 1262348"/>
                <a:gd name="connsiteX1" fmla="*/ 1283780 w 1533810"/>
                <a:gd name="connsiteY1" fmla="*/ 0 h 1262348"/>
                <a:gd name="connsiteX2" fmla="*/ 0 w 1533810"/>
                <a:gd name="connsiteY2" fmla="*/ 352996 h 1262348"/>
                <a:gd name="connsiteX3" fmla="*/ 250031 w 1533810"/>
                <a:gd name="connsiteY3" fmla="*/ 1262348 h 1262348"/>
                <a:gd name="connsiteX4" fmla="*/ 233743 w 1533810"/>
                <a:gd name="connsiteY4" fmla="*/ 913829 h 1262348"/>
                <a:gd name="connsiteX5" fmla="*/ 96012 w 1533810"/>
                <a:gd name="connsiteY5" fmla="*/ 396907 h 1262348"/>
                <a:gd name="connsiteX6" fmla="*/ 1229487 w 1533810"/>
                <a:gd name="connsiteY6" fmla="*/ 94679 h 1262348"/>
                <a:gd name="connsiteX7" fmla="*/ 1437704 w 1533810"/>
                <a:gd name="connsiteY7" fmla="*/ 875729 h 1262348"/>
                <a:gd name="connsiteX8" fmla="*/ 904304 w 1533810"/>
                <a:gd name="connsiteY8" fmla="*/ 1018032 h 1262348"/>
                <a:gd name="connsiteX9" fmla="*/ 520255 w 1533810"/>
                <a:gd name="connsiteY9" fmla="*/ 1120426 h 1262348"/>
                <a:gd name="connsiteX10" fmla="*/ 304514 w 1533810"/>
                <a:gd name="connsiteY10" fmla="*/ 1177576 h 126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33810" h="1262348">
                  <a:moveTo>
                    <a:pt x="1533811" y="909447"/>
                  </a:moveTo>
                  <a:lnTo>
                    <a:pt x="1283780" y="0"/>
                  </a:lnTo>
                  <a:lnTo>
                    <a:pt x="0" y="352996"/>
                  </a:lnTo>
                  <a:lnTo>
                    <a:pt x="250031" y="1262348"/>
                  </a:lnTo>
                  <a:close/>
                  <a:moveTo>
                    <a:pt x="233743" y="913829"/>
                  </a:moveTo>
                  <a:lnTo>
                    <a:pt x="96012" y="396907"/>
                  </a:lnTo>
                  <a:lnTo>
                    <a:pt x="1229487" y="94679"/>
                  </a:lnTo>
                  <a:lnTo>
                    <a:pt x="1437704" y="875729"/>
                  </a:lnTo>
                  <a:lnTo>
                    <a:pt x="904304" y="1018032"/>
                  </a:lnTo>
                  <a:lnTo>
                    <a:pt x="520255" y="1120426"/>
                  </a:lnTo>
                  <a:lnTo>
                    <a:pt x="304514" y="1177576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1" name="云麒演示设计6-95">
              <a:extLst>
                <a:ext uri="{FF2B5EF4-FFF2-40B4-BE49-F238E27FC236}">
                  <a16:creationId xmlns:a16="http://schemas.microsoft.com/office/drawing/2014/main" id="{6905092A-1671-CA20-D86A-10119D59C4A2}"/>
                </a:ext>
              </a:extLst>
            </p:cNvPr>
            <p:cNvSpPr/>
            <p:nvPr/>
          </p:nvSpPr>
          <p:spPr>
            <a:xfrm>
              <a:off x="3955933" y="1984890"/>
              <a:ext cx="1429259" cy="1176301"/>
            </a:xfrm>
            <a:custGeom>
              <a:avLst/>
              <a:gdLst>
                <a:gd name="connsiteX0" fmla="*/ 1533811 w 1533810"/>
                <a:gd name="connsiteY0" fmla="*/ 909447 h 1262348"/>
                <a:gd name="connsiteX1" fmla="*/ 1283780 w 1533810"/>
                <a:gd name="connsiteY1" fmla="*/ 0 h 1262348"/>
                <a:gd name="connsiteX2" fmla="*/ 0 w 1533810"/>
                <a:gd name="connsiteY2" fmla="*/ 352996 h 1262348"/>
                <a:gd name="connsiteX3" fmla="*/ 250031 w 1533810"/>
                <a:gd name="connsiteY3" fmla="*/ 1262348 h 1262348"/>
                <a:gd name="connsiteX4" fmla="*/ 233743 w 1533810"/>
                <a:gd name="connsiteY4" fmla="*/ 913829 h 1262348"/>
                <a:gd name="connsiteX5" fmla="*/ 96012 w 1533810"/>
                <a:gd name="connsiteY5" fmla="*/ 396907 h 1262348"/>
                <a:gd name="connsiteX6" fmla="*/ 1229487 w 1533810"/>
                <a:gd name="connsiteY6" fmla="*/ 94679 h 1262348"/>
                <a:gd name="connsiteX7" fmla="*/ 1437704 w 1533810"/>
                <a:gd name="connsiteY7" fmla="*/ 875729 h 1262348"/>
                <a:gd name="connsiteX8" fmla="*/ 904304 w 1533810"/>
                <a:gd name="connsiteY8" fmla="*/ 1018032 h 1262348"/>
                <a:gd name="connsiteX9" fmla="*/ 520255 w 1533810"/>
                <a:gd name="connsiteY9" fmla="*/ 1120426 h 1262348"/>
                <a:gd name="connsiteX10" fmla="*/ 304514 w 1533810"/>
                <a:gd name="connsiteY10" fmla="*/ 1177576 h 126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33810" h="1262348">
                  <a:moveTo>
                    <a:pt x="1533811" y="909447"/>
                  </a:moveTo>
                  <a:lnTo>
                    <a:pt x="1283780" y="0"/>
                  </a:lnTo>
                  <a:lnTo>
                    <a:pt x="0" y="352996"/>
                  </a:lnTo>
                  <a:lnTo>
                    <a:pt x="250031" y="1262348"/>
                  </a:lnTo>
                  <a:close/>
                  <a:moveTo>
                    <a:pt x="233743" y="913829"/>
                  </a:moveTo>
                  <a:lnTo>
                    <a:pt x="96012" y="396907"/>
                  </a:lnTo>
                  <a:lnTo>
                    <a:pt x="1229487" y="94679"/>
                  </a:lnTo>
                  <a:lnTo>
                    <a:pt x="1437704" y="875729"/>
                  </a:lnTo>
                  <a:lnTo>
                    <a:pt x="904304" y="1018032"/>
                  </a:lnTo>
                  <a:lnTo>
                    <a:pt x="520255" y="1120426"/>
                  </a:lnTo>
                  <a:lnTo>
                    <a:pt x="304514" y="1177576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2" name="云麒演示设计6-96">
              <a:extLst>
                <a:ext uri="{FF2B5EF4-FFF2-40B4-BE49-F238E27FC236}">
                  <a16:creationId xmlns:a16="http://schemas.microsoft.com/office/drawing/2014/main" id="{9D694964-5F6B-CC9B-FEC1-40A947FB1806}"/>
                </a:ext>
              </a:extLst>
            </p:cNvPr>
            <p:cNvSpPr/>
            <p:nvPr/>
          </p:nvSpPr>
          <p:spPr>
            <a:xfrm>
              <a:off x="4044069" y="2070718"/>
              <a:ext cx="1255028" cy="1013254"/>
            </a:xfrm>
            <a:custGeom>
              <a:avLst/>
              <a:gdLst>
                <a:gd name="connsiteX0" fmla="*/ 139160 w 1346834"/>
                <a:gd name="connsiteY0" fmla="*/ 821722 h 1087374"/>
                <a:gd name="connsiteX1" fmla="*/ 140494 w 1346834"/>
                <a:gd name="connsiteY1" fmla="*/ 826103 h 1087374"/>
                <a:gd name="connsiteX2" fmla="*/ 144209 w 1346834"/>
                <a:gd name="connsiteY2" fmla="*/ 839057 h 1087374"/>
                <a:gd name="connsiteX3" fmla="*/ 158115 w 1346834"/>
                <a:gd name="connsiteY3" fmla="*/ 890111 h 1087374"/>
                <a:gd name="connsiteX4" fmla="*/ 210788 w 1346834"/>
                <a:gd name="connsiteY4" fmla="*/ 1085469 h 1087374"/>
                <a:gd name="connsiteX5" fmla="*/ 209264 w 1346834"/>
                <a:gd name="connsiteY5" fmla="*/ 1084612 h 1087374"/>
                <a:gd name="connsiteX6" fmla="*/ 1342739 w 1346834"/>
                <a:gd name="connsiteY6" fmla="*/ 781336 h 1087374"/>
                <a:gd name="connsiteX7" fmla="*/ 1341120 w 1346834"/>
                <a:gd name="connsiteY7" fmla="*/ 784289 h 1087374"/>
                <a:gd name="connsiteX8" fmla="*/ 1203198 w 1346834"/>
                <a:gd name="connsiteY8" fmla="*/ 267462 h 1087374"/>
                <a:gd name="connsiteX9" fmla="*/ 1132808 w 1346834"/>
                <a:gd name="connsiteY9" fmla="*/ 3239 h 1087374"/>
                <a:gd name="connsiteX10" fmla="*/ 1135856 w 1346834"/>
                <a:gd name="connsiteY10" fmla="*/ 4953 h 1087374"/>
                <a:gd name="connsiteX11" fmla="*/ 2381 w 1346834"/>
                <a:gd name="connsiteY11" fmla="*/ 306419 h 1087374"/>
                <a:gd name="connsiteX12" fmla="*/ 3620 w 1346834"/>
                <a:gd name="connsiteY12" fmla="*/ 304324 h 1087374"/>
                <a:gd name="connsiteX13" fmla="*/ 104013 w 1346834"/>
                <a:gd name="connsiteY13" fmla="*/ 683895 h 1087374"/>
                <a:gd name="connsiteX14" fmla="*/ 130397 w 1346834"/>
                <a:gd name="connsiteY14" fmla="*/ 786098 h 1087374"/>
                <a:gd name="connsiteX15" fmla="*/ 137255 w 1346834"/>
                <a:gd name="connsiteY15" fmla="*/ 812673 h 1087374"/>
                <a:gd name="connsiteX16" fmla="*/ 139351 w 1346834"/>
                <a:gd name="connsiteY16" fmla="*/ 821722 h 1087374"/>
                <a:gd name="connsiteX17" fmla="*/ 136779 w 1346834"/>
                <a:gd name="connsiteY17" fmla="*/ 812768 h 1087374"/>
                <a:gd name="connsiteX18" fmla="*/ 129445 w 1346834"/>
                <a:gd name="connsiteY18" fmla="*/ 786384 h 1087374"/>
                <a:gd name="connsiteX19" fmla="*/ 101822 w 1346834"/>
                <a:gd name="connsiteY19" fmla="*/ 684371 h 1087374"/>
                <a:gd name="connsiteX20" fmla="*/ 0 w 1346834"/>
                <a:gd name="connsiteY20" fmla="*/ 305181 h 1087374"/>
                <a:gd name="connsiteX21" fmla="*/ 0 w 1346834"/>
                <a:gd name="connsiteY21" fmla="*/ 303562 h 1087374"/>
                <a:gd name="connsiteX22" fmla="*/ 1619 w 1346834"/>
                <a:gd name="connsiteY22" fmla="*/ 303562 h 1087374"/>
                <a:gd name="connsiteX23" fmla="*/ 1135094 w 1346834"/>
                <a:gd name="connsiteY23" fmla="*/ 667 h 1087374"/>
                <a:gd name="connsiteX24" fmla="*/ 1137476 w 1346834"/>
                <a:gd name="connsiteY24" fmla="*/ 0 h 1087374"/>
                <a:gd name="connsiteX25" fmla="*/ 1138142 w 1346834"/>
                <a:gd name="connsiteY25" fmla="*/ 2381 h 1087374"/>
                <a:gd name="connsiteX26" fmla="*/ 1208627 w 1346834"/>
                <a:gd name="connsiteY26" fmla="*/ 266605 h 1087374"/>
                <a:gd name="connsiteX27" fmla="*/ 1346264 w 1346834"/>
                <a:gd name="connsiteY27" fmla="*/ 783431 h 1087374"/>
                <a:gd name="connsiteX28" fmla="*/ 1346835 w 1346834"/>
                <a:gd name="connsiteY28" fmla="*/ 785717 h 1087374"/>
                <a:gd name="connsiteX29" fmla="*/ 1344549 w 1346834"/>
                <a:gd name="connsiteY29" fmla="*/ 786384 h 1087374"/>
                <a:gd name="connsiteX30" fmla="*/ 211074 w 1346834"/>
                <a:gd name="connsiteY30" fmla="*/ 1087374 h 1087374"/>
                <a:gd name="connsiteX31" fmla="*/ 209836 w 1346834"/>
                <a:gd name="connsiteY31" fmla="*/ 1087374 h 1087374"/>
                <a:gd name="connsiteX32" fmla="*/ 209836 w 1346834"/>
                <a:gd name="connsiteY32" fmla="*/ 1086136 h 1087374"/>
                <a:gd name="connsiteX33" fmla="*/ 158305 w 1346834"/>
                <a:gd name="connsiteY33" fmla="*/ 890492 h 1087374"/>
                <a:gd name="connsiteX34" fmla="*/ 144971 w 1346834"/>
                <a:gd name="connsiteY34" fmla="*/ 839248 h 1087374"/>
                <a:gd name="connsiteX35" fmla="*/ 141637 w 1346834"/>
                <a:gd name="connsiteY35" fmla="*/ 826199 h 1087374"/>
                <a:gd name="connsiteX36" fmla="*/ 139160 w 1346834"/>
                <a:gd name="connsiteY36" fmla="*/ 821722 h 108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46834" h="1087374">
                  <a:moveTo>
                    <a:pt x="139160" y="821722"/>
                  </a:moveTo>
                  <a:cubicBezTo>
                    <a:pt x="139684" y="823160"/>
                    <a:pt x="140132" y="824617"/>
                    <a:pt x="140494" y="826103"/>
                  </a:cubicBezTo>
                  <a:lnTo>
                    <a:pt x="144209" y="839057"/>
                  </a:lnTo>
                  <a:cubicBezTo>
                    <a:pt x="147380" y="850744"/>
                    <a:pt x="152019" y="867756"/>
                    <a:pt x="158115" y="890111"/>
                  </a:cubicBezTo>
                  <a:lnTo>
                    <a:pt x="210788" y="1085469"/>
                  </a:lnTo>
                  <a:lnTo>
                    <a:pt x="209264" y="1084612"/>
                  </a:lnTo>
                  <a:lnTo>
                    <a:pt x="1342739" y="781336"/>
                  </a:lnTo>
                  <a:lnTo>
                    <a:pt x="1341120" y="784289"/>
                  </a:lnTo>
                  <a:lnTo>
                    <a:pt x="1203198" y="267462"/>
                  </a:lnTo>
                  <a:cubicBezTo>
                    <a:pt x="1179290" y="177546"/>
                    <a:pt x="1155573" y="89154"/>
                    <a:pt x="1132808" y="3239"/>
                  </a:cubicBezTo>
                  <a:lnTo>
                    <a:pt x="1135856" y="4953"/>
                  </a:lnTo>
                  <a:lnTo>
                    <a:pt x="2381" y="306419"/>
                  </a:lnTo>
                  <a:lnTo>
                    <a:pt x="3620" y="304324"/>
                  </a:lnTo>
                  <a:cubicBezTo>
                    <a:pt x="46196" y="465487"/>
                    <a:pt x="80391" y="594741"/>
                    <a:pt x="104013" y="683895"/>
                  </a:cubicBezTo>
                  <a:lnTo>
                    <a:pt x="130397" y="786098"/>
                  </a:lnTo>
                  <a:cubicBezTo>
                    <a:pt x="133379" y="797719"/>
                    <a:pt x="135665" y="806577"/>
                    <a:pt x="137255" y="812673"/>
                  </a:cubicBezTo>
                  <a:cubicBezTo>
                    <a:pt x="138684" y="818674"/>
                    <a:pt x="139351" y="821722"/>
                    <a:pt x="139351" y="821722"/>
                  </a:cubicBezTo>
                  <a:cubicBezTo>
                    <a:pt x="139351" y="821722"/>
                    <a:pt x="138398" y="818674"/>
                    <a:pt x="136779" y="812768"/>
                  </a:cubicBezTo>
                  <a:cubicBezTo>
                    <a:pt x="135160" y="806863"/>
                    <a:pt x="132683" y="797909"/>
                    <a:pt x="129445" y="786384"/>
                  </a:cubicBezTo>
                  <a:cubicBezTo>
                    <a:pt x="123158" y="763048"/>
                    <a:pt x="113824" y="728663"/>
                    <a:pt x="101822" y="684371"/>
                  </a:cubicBezTo>
                  <a:lnTo>
                    <a:pt x="0" y="305181"/>
                  </a:lnTo>
                  <a:lnTo>
                    <a:pt x="0" y="303562"/>
                  </a:lnTo>
                  <a:lnTo>
                    <a:pt x="1619" y="303562"/>
                  </a:lnTo>
                  <a:lnTo>
                    <a:pt x="1135094" y="667"/>
                  </a:lnTo>
                  <a:lnTo>
                    <a:pt x="1137476" y="0"/>
                  </a:lnTo>
                  <a:lnTo>
                    <a:pt x="1138142" y="2381"/>
                  </a:lnTo>
                  <a:cubicBezTo>
                    <a:pt x="1161002" y="88106"/>
                    <a:pt x="1184624" y="176689"/>
                    <a:pt x="1208627" y="266605"/>
                  </a:cubicBezTo>
                  <a:lnTo>
                    <a:pt x="1346264" y="783431"/>
                  </a:lnTo>
                  <a:lnTo>
                    <a:pt x="1346835" y="785717"/>
                  </a:lnTo>
                  <a:lnTo>
                    <a:pt x="1344549" y="786384"/>
                  </a:lnTo>
                  <a:lnTo>
                    <a:pt x="211074" y="1087374"/>
                  </a:lnTo>
                  <a:lnTo>
                    <a:pt x="209836" y="1087374"/>
                  </a:lnTo>
                  <a:lnTo>
                    <a:pt x="209836" y="1086136"/>
                  </a:lnTo>
                  <a:cubicBezTo>
                    <a:pt x="187547" y="1001554"/>
                    <a:pt x="170117" y="935546"/>
                    <a:pt x="158305" y="890492"/>
                  </a:cubicBezTo>
                  <a:cubicBezTo>
                    <a:pt x="152400" y="868109"/>
                    <a:pt x="148019" y="850964"/>
                    <a:pt x="144971" y="839248"/>
                  </a:cubicBezTo>
                  <a:cubicBezTo>
                    <a:pt x="143542" y="833533"/>
                    <a:pt x="142399" y="829723"/>
                    <a:pt x="141637" y="826199"/>
                  </a:cubicBezTo>
                  <a:cubicBezTo>
                    <a:pt x="140875" y="822674"/>
                    <a:pt x="139160" y="821722"/>
                    <a:pt x="139160" y="8217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3" name="云麒演示设计6-97">
              <a:extLst>
                <a:ext uri="{FF2B5EF4-FFF2-40B4-BE49-F238E27FC236}">
                  <a16:creationId xmlns:a16="http://schemas.microsoft.com/office/drawing/2014/main" id="{D03C27C0-7408-61E3-AD99-DD4E9343B053}"/>
                </a:ext>
              </a:extLst>
            </p:cNvPr>
            <p:cNvSpPr/>
            <p:nvPr/>
          </p:nvSpPr>
          <p:spPr>
            <a:xfrm>
              <a:off x="3953181" y="1982759"/>
              <a:ext cx="1432011" cy="1181005"/>
            </a:xfrm>
            <a:custGeom>
              <a:avLst/>
              <a:gdLst>
                <a:gd name="connsiteX0" fmla="*/ 1536764 w 1536763"/>
                <a:gd name="connsiteY0" fmla="*/ 911733 h 1267396"/>
                <a:gd name="connsiteX1" fmla="*/ 1530763 w 1536763"/>
                <a:gd name="connsiteY1" fmla="*/ 913447 h 1267396"/>
                <a:gd name="connsiteX2" fmla="*/ 1512951 w 1536763"/>
                <a:gd name="connsiteY2" fmla="*/ 918496 h 1267396"/>
                <a:gd name="connsiteX3" fmla="*/ 1443418 w 1536763"/>
                <a:gd name="connsiteY3" fmla="*/ 937546 h 1267396"/>
                <a:gd name="connsiteX4" fmla="*/ 1180433 w 1536763"/>
                <a:gd name="connsiteY4" fmla="*/ 1010888 h 1267396"/>
                <a:gd name="connsiteX5" fmla="*/ 253651 w 1536763"/>
                <a:gd name="connsiteY5" fmla="*/ 1266825 h 1267396"/>
                <a:gd name="connsiteX6" fmla="*/ 251460 w 1536763"/>
                <a:gd name="connsiteY6" fmla="*/ 1267396 h 1267396"/>
                <a:gd name="connsiteX7" fmla="*/ 250888 w 1536763"/>
                <a:gd name="connsiteY7" fmla="*/ 1265301 h 1267396"/>
                <a:gd name="connsiteX8" fmla="*/ 667 w 1536763"/>
                <a:gd name="connsiteY8" fmla="*/ 356044 h 1267396"/>
                <a:gd name="connsiteX9" fmla="*/ 667 w 1536763"/>
                <a:gd name="connsiteY9" fmla="*/ 356044 h 1267396"/>
                <a:gd name="connsiteX10" fmla="*/ 0 w 1536763"/>
                <a:gd name="connsiteY10" fmla="*/ 353663 h 1267396"/>
                <a:gd name="connsiteX11" fmla="*/ 2381 w 1536763"/>
                <a:gd name="connsiteY11" fmla="*/ 352996 h 1267396"/>
                <a:gd name="connsiteX12" fmla="*/ 1286256 w 1536763"/>
                <a:gd name="connsiteY12" fmla="*/ 571 h 1267396"/>
                <a:gd name="connsiteX13" fmla="*/ 1288161 w 1536763"/>
                <a:gd name="connsiteY13" fmla="*/ 0 h 1267396"/>
                <a:gd name="connsiteX14" fmla="*/ 1288732 w 1536763"/>
                <a:gd name="connsiteY14" fmla="*/ 1905 h 1267396"/>
                <a:gd name="connsiteX15" fmla="*/ 1469707 w 1536763"/>
                <a:gd name="connsiteY15" fmla="*/ 664750 h 1267396"/>
                <a:gd name="connsiteX16" fmla="*/ 1519428 w 1536763"/>
                <a:gd name="connsiteY16" fmla="*/ 847820 h 1267396"/>
                <a:gd name="connsiteX17" fmla="*/ 1532382 w 1536763"/>
                <a:gd name="connsiteY17" fmla="*/ 895445 h 1267396"/>
                <a:gd name="connsiteX18" fmla="*/ 1536668 w 1536763"/>
                <a:gd name="connsiteY18" fmla="*/ 911733 h 1267396"/>
                <a:gd name="connsiteX19" fmla="*/ 1531811 w 1536763"/>
                <a:gd name="connsiteY19" fmla="*/ 895159 h 1267396"/>
                <a:gd name="connsiteX20" fmla="*/ 1518380 w 1536763"/>
                <a:gd name="connsiteY20" fmla="*/ 847058 h 1267396"/>
                <a:gd name="connsiteX21" fmla="*/ 1467517 w 1536763"/>
                <a:gd name="connsiteY21" fmla="*/ 663893 h 1267396"/>
                <a:gd name="connsiteX22" fmla="*/ 1284637 w 1536763"/>
                <a:gd name="connsiteY22" fmla="*/ 2857 h 1267396"/>
                <a:gd name="connsiteX23" fmla="*/ 1287113 w 1536763"/>
                <a:gd name="connsiteY23" fmla="*/ 4191 h 1267396"/>
                <a:gd name="connsiteX24" fmla="*/ 3619 w 1536763"/>
                <a:gd name="connsiteY24" fmla="*/ 357568 h 1267396"/>
                <a:gd name="connsiteX25" fmla="*/ 5334 w 1536763"/>
                <a:gd name="connsiteY25" fmla="*/ 354520 h 1267396"/>
                <a:gd name="connsiteX26" fmla="*/ 5334 w 1536763"/>
                <a:gd name="connsiteY26" fmla="*/ 354520 h 1267396"/>
                <a:gd name="connsiteX27" fmla="*/ 255175 w 1536763"/>
                <a:gd name="connsiteY27" fmla="*/ 1263872 h 1267396"/>
                <a:gd name="connsiteX28" fmla="*/ 252413 w 1536763"/>
                <a:gd name="connsiteY28" fmla="*/ 1262253 h 1267396"/>
                <a:gd name="connsiteX29" fmla="*/ 1178338 w 1536763"/>
                <a:gd name="connsiteY29" fmla="*/ 1008888 h 1267396"/>
                <a:gd name="connsiteX30" fmla="*/ 1442180 w 1536763"/>
                <a:gd name="connsiteY30" fmla="*/ 936974 h 1267396"/>
                <a:gd name="connsiteX31" fmla="*/ 1512380 w 1536763"/>
                <a:gd name="connsiteY31" fmla="*/ 917924 h 1267396"/>
                <a:gd name="connsiteX32" fmla="*/ 1530477 w 1536763"/>
                <a:gd name="connsiteY32" fmla="*/ 913067 h 126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36763" h="1267396">
                  <a:moveTo>
                    <a:pt x="1536764" y="911733"/>
                  </a:moveTo>
                  <a:lnTo>
                    <a:pt x="1530763" y="913447"/>
                  </a:lnTo>
                  <a:lnTo>
                    <a:pt x="1512951" y="918496"/>
                  </a:lnTo>
                  <a:lnTo>
                    <a:pt x="1443418" y="937546"/>
                  </a:lnTo>
                  <a:lnTo>
                    <a:pt x="1180433" y="1010888"/>
                  </a:lnTo>
                  <a:lnTo>
                    <a:pt x="253651" y="1266825"/>
                  </a:lnTo>
                  <a:lnTo>
                    <a:pt x="251460" y="1267396"/>
                  </a:lnTo>
                  <a:lnTo>
                    <a:pt x="250888" y="1265301"/>
                  </a:lnTo>
                  <a:lnTo>
                    <a:pt x="667" y="356044"/>
                  </a:lnTo>
                  <a:lnTo>
                    <a:pt x="667" y="356044"/>
                  </a:lnTo>
                  <a:lnTo>
                    <a:pt x="0" y="353663"/>
                  </a:lnTo>
                  <a:lnTo>
                    <a:pt x="2381" y="352996"/>
                  </a:lnTo>
                  <a:lnTo>
                    <a:pt x="1286256" y="571"/>
                  </a:lnTo>
                  <a:lnTo>
                    <a:pt x="1288161" y="0"/>
                  </a:lnTo>
                  <a:lnTo>
                    <a:pt x="1288732" y="1905"/>
                  </a:lnTo>
                  <a:lnTo>
                    <a:pt x="1469707" y="664750"/>
                  </a:lnTo>
                  <a:cubicBezTo>
                    <a:pt x="1491139" y="743807"/>
                    <a:pt x="1507807" y="805624"/>
                    <a:pt x="1519428" y="847820"/>
                  </a:cubicBezTo>
                  <a:cubicBezTo>
                    <a:pt x="1525143" y="868680"/>
                    <a:pt x="1528953" y="884777"/>
                    <a:pt x="1532382" y="895445"/>
                  </a:cubicBezTo>
                  <a:lnTo>
                    <a:pt x="1536668" y="911733"/>
                  </a:lnTo>
                  <a:cubicBezTo>
                    <a:pt x="1536668" y="911733"/>
                    <a:pt x="1534954" y="906018"/>
                    <a:pt x="1531811" y="895159"/>
                  </a:cubicBezTo>
                  <a:cubicBezTo>
                    <a:pt x="1528667" y="884301"/>
                    <a:pt x="1524286" y="868109"/>
                    <a:pt x="1518380" y="847058"/>
                  </a:cubicBezTo>
                  <a:cubicBezTo>
                    <a:pt x="1506664" y="804863"/>
                    <a:pt x="1489805" y="742950"/>
                    <a:pt x="1467517" y="663893"/>
                  </a:cubicBezTo>
                  <a:cubicBezTo>
                    <a:pt x="1423797" y="505682"/>
                    <a:pt x="1360932" y="278701"/>
                    <a:pt x="1284637" y="2857"/>
                  </a:cubicBezTo>
                  <a:lnTo>
                    <a:pt x="1287113" y="4191"/>
                  </a:lnTo>
                  <a:lnTo>
                    <a:pt x="3619" y="357568"/>
                  </a:lnTo>
                  <a:lnTo>
                    <a:pt x="5334" y="354520"/>
                  </a:lnTo>
                  <a:lnTo>
                    <a:pt x="5334" y="354520"/>
                  </a:lnTo>
                  <a:cubicBezTo>
                    <a:pt x="94774" y="679894"/>
                    <a:pt x="179546" y="988790"/>
                    <a:pt x="255175" y="1263872"/>
                  </a:cubicBezTo>
                  <a:lnTo>
                    <a:pt x="252413" y="1262253"/>
                  </a:lnTo>
                  <a:lnTo>
                    <a:pt x="1178338" y="1008888"/>
                  </a:lnTo>
                  <a:lnTo>
                    <a:pt x="1442180" y="936974"/>
                  </a:lnTo>
                  <a:lnTo>
                    <a:pt x="1512380" y="917924"/>
                  </a:lnTo>
                  <a:lnTo>
                    <a:pt x="1530477" y="913067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4" name="云麒演示设计6-98">
              <a:extLst>
                <a:ext uri="{FF2B5EF4-FFF2-40B4-BE49-F238E27FC236}">
                  <a16:creationId xmlns:a16="http://schemas.microsoft.com/office/drawing/2014/main" id="{E5A4C5C1-5C8C-4B0F-0292-11F09E4085BF}"/>
                </a:ext>
              </a:extLst>
            </p:cNvPr>
            <p:cNvSpPr/>
            <p:nvPr/>
          </p:nvSpPr>
          <p:spPr>
            <a:xfrm>
              <a:off x="4045223" y="2072050"/>
              <a:ext cx="1250236" cy="763313"/>
            </a:xfrm>
            <a:custGeom>
              <a:avLst/>
              <a:gdLst>
                <a:gd name="connsiteX0" fmla="*/ 226790 w 1341691"/>
                <a:gd name="connsiteY0" fmla="*/ 687324 h 819150"/>
                <a:gd name="connsiteX1" fmla="*/ 387287 w 1341691"/>
                <a:gd name="connsiteY1" fmla="*/ 620649 h 819150"/>
                <a:gd name="connsiteX2" fmla="*/ 462915 w 1341691"/>
                <a:gd name="connsiteY2" fmla="*/ 625507 h 819150"/>
                <a:gd name="connsiteX3" fmla="*/ 482537 w 1341691"/>
                <a:gd name="connsiteY3" fmla="*/ 619220 h 819150"/>
                <a:gd name="connsiteX4" fmla="*/ 470916 w 1341691"/>
                <a:gd name="connsiteY4" fmla="*/ 582073 h 819150"/>
                <a:gd name="connsiteX5" fmla="*/ 464820 w 1341691"/>
                <a:gd name="connsiteY5" fmla="*/ 576263 h 819150"/>
                <a:gd name="connsiteX6" fmla="*/ 388963 w 1341691"/>
                <a:gd name="connsiteY6" fmla="*/ 586235 h 819150"/>
                <a:gd name="connsiteX7" fmla="*/ 371380 w 1341691"/>
                <a:gd name="connsiteY7" fmla="*/ 523970 h 819150"/>
                <a:gd name="connsiteX8" fmla="*/ 338652 w 1341691"/>
                <a:gd name="connsiteY8" fmla="*/ 460372 h 819150"/>
                <a:gd name="connsiteX9" fmla="*/ 370142 w 1341691"/>
                <a:gd name="connsiteY9" fmla="*/ 428054 h 819150"/>
                <a:gd name="connsiteX10" fmla="*/ 380809 w 1341691"/>
                <a:gd name="connsiteY10" fmla="*/ 375856 h 819150"/>
                <a:gd name="connsiteX11" fmla="*/ 385477 w 1341691"/>
                <a:gd name="connsiteY11" fmla="*/ 355473 h 819150"/>
                <a:gd name="connsiteX12" fmla="*/ 417005 w 1341691"/>
                <a:gd name="connsiteY12" fmla="*/ 332708 h 819150"/>
                <a:gd name="connsiteX13" fmla="*/ 449361 w 1341691"/>
                <a:gd name="connsiteY13" fmla="*/ 279387 h 819150"/>
                <a:gd name="connsiteX14" fmla="*/ 485584 w 1341691"/>
                <a:gd name="connsiteY14" fmla="*/ 286417 h 819150"/>
                <a:gd name="connsiteX15" fmla="*/ 518446 w 1341691"/>
                <a:gd name="connsiteY15" fmla="*/ 260033 h 819150"/>
                <a:gd name="connsiteX16" fmla="*/ 559308 w 1341691"/>
                <a:gd name="connsiteY16" fmla="*/ 266319 h 819150"/>
                <a:gd name="connsiteX17" fmla="*/ 570452 w 1341691"/>
                <a:gd name="connsiteY17" fmla="*/ 304895 h 819150"/>
                <a:gd name="connsiteX18" fmla="*/ 595027 w 1341691"/>
                <a:gd name="connsiteY18" fmla="*/ 327469 h 819150"/>
                <a:gd name="connsiteX19" fmla="*/ 595027 w 1341691"/>
                <a:gd name="connsiteY19" fmla="*/ 330232 h 819150"/>
                <a:gd name="connsiteX20" fmla="*/ 639318 w 1341691"/>
                <a:gd name="connsiteY20" fmla="*/ 384810 h 819150"/>
                <a:gd name="connsiteX21" fmla="*/ 671703 w 1341691"/>
                <a:gd name="connsiteY21" fmla="*/ 421196 h 819150"/>
                <a:gd name="connsiteX22" fmla="*/ 649319 w 1341691"/>
                <a:gd name="connsiteY22" fmla="*/ 462153 h 819150"/>
                <a:gd name="connsiteX23" fmla="*/ 635108 w 1341691"/>
                <a:gd name="connsiteY23" fmla="*/ 544039 h 819150"/>
                <a:gd name="connsiteX24" fmla="*/ 593598 w 1341691"/>
                <a:gd name="connsiteY24" fmla="*/ 554260 h 819150"/>
                <a:gd name="connsiteX25" fmla="*/ 606743 w 1341691"/>
                <a:gd name="connsiteY25" fmla="*/ 594646 h 819150"/>
                <a:gd name="connsiteX26" fmla="*/ 763714 w 1341691"/>
                <a:gd name="connsiteY26" fmla="*/ 611314 h 819150"/>
                <a:gd name="connsiteX27" fmla="*/ 938879 w 1341691"/>
                <a:gd name="connsiteY27" fmla="*/ 462534 h 819150"/>
                <a:gd name="connsiteX28" fmla="*/ 1066990 w 1341691"/>
                <a:gd name="connsiteY28" fmla="*/ 440246 h 819150"/>
                <a:gd name="connsiteX29" fmla="*/ 1064323 w 1341691"/>
                <a:gd name="connsiteY29" fmla="*/ 434435 h 819150"/>
                <a:gd name="connsiteX30" fmla="*/ 1048703 w 1341691"/>
                <a:gd name="connsiteY30" fmla="*/ 412623 h 819150"/>
                <a:gd name="connsiteX31" fmla="*/ 1047102 w 1341691"/>
                <a:gd name="connsiteY31" fmla="*/ 400879 h 819150"/>
                <a:gd name="connsiteX32" fmla="*/ 1053465 w 1341691"/>
                <a:gd name="connsiteY32" fmla="*/ 397573 h 819150"/>
                <a:gd name="connsiteX33" fmla="*/ 1089660 w 1341691"/>
                <a:gd name="connsiteY33" fmla="*/ 436817 h 819150"/>
                <a:gd name="connsiteX34" fmla="*/ 1093851 w 1341691"/>
                <a:gd name="connsiteY34" fmla="*/ 443008 h 819150"/>
                <a:gd name="connsiteX35" fmla="*/ 1098709 w 1341691"/>
                <a:gd name="connsiteY35" fmla="*/ 443770 h 819150"/>
                <a:gd name="connsiteX36" fmla="*/ 1115378 w 1341691"/>
                <a:gd name="connsiteY36" fmla="*/ 405670 h 819150"/>
                <a:gd name="connsiteX37" fmla="*/ 1139762 w 1341691"/>
                <a:gd name="connsiteY37" fmla="*/ 343662 h 819150"/>
                <a:gd name="connsiteX38" fmla="*/ 1148524 w 1341691"/>
                <a:gd name="connsiteY38" fmla="*/ 362712 h 819150"/>
                <a:gd name="connsiteX39" fmla="*/ 1141762 w 1341691"/>
                <a:gd name="connsiteY39" fmla="*/ 423863 h 819150"/>
                <a:gd name="connsiteX40" fmla="*/ 1169384 w 1341691"/>
                <a:gd name="connsiteY40" fmla="*/ 350425 h 819150"/>
                <a:gd name="connsiteX41" fmla="*/ 1180148 w 1341691"/>
                <a:gd name="connsiteY41" fmla="*/ 335471 h 819150"/>
                <a:gd name="connsiteX42" fmla="*/ 1167003 w 1341691"/>
                <a:gd name="connsiteY42" fmla="*/ 424339 h 819150"/>
                <a:gd name="connsiteX43" fmla="*/ 1175385 w 1341691"/>
                <a:gd name="connsiteY43" fmla="*/ 426148 h 819150"/>
                <a:gd name="connsiteX44" fmla="*/ 1210247 w 1341691"/>
                <a:gd name="connsiteY44" fmla="*/ 353759 h 819150"/>
                <a:gd name="connsiteX45" fmla="*/ 1193292 w 1341691"/>
                <a:gd name="connsiteY45" fmla="*/ 434721 h 819150"/>
                <a:gd name="connsiteX46" fmla="*/ 1226915 w 1341691"/>
                <a:gd name="connsiteY46" fmla="*/ 387572 h 819150"/>
                <a:gd name="connsiteX47" fmla="*/ 1219676 w 1341691"/>
                <a:gd name="connsiteY47" fmla="*/ 426625 h 819150"/>
                <a:gd name="connsiteX48" fmla="*/ 1196721 w 1341691"/>
                <a:gd name="connsiteY48" fmla="*/ 472250 h 819150"/>
                <a:gd name="connsiteX49" fmla="*/ 1267873 w 1341691"/>
                <a:gd name="connsiteY49" fmla="*/ 504254 h 819150"/>
                <a:gd name="connsiteX50" fmla="*/ 1341691 w 1341691"/>
                <a:gd name="connsiteY50" fmla="*/ 781050 h 819150"/>
                <a:gd name="connsiteX51" fmla="*/ 1133475 w 1341691"/>
                <a:gd name="connsiteY51" fmla="*/ 0 h 819150"/>
                <a:gd name="connsiteX52" fmla="*/ 0 w 1341691"/>
                <a:gd name="connsiteY52" fmla="*/ 302228 h 819150"/>
                <a:gd name="connsiteX53" fmla="*/ 137731 w 1341691"/>
                <a:gd name="connsiteY53" fmla="*/ 819150 h 819150"/>
                <a:gd name="connsiteX54" fmla="*/ 226790 w 1341691"/>
                <a:gd name="connsiteY54" fmla="*/ 687324 h 819150"/>
                <a:gd name="connsiteX55" fmla="*/ 792480 w 1341691"/>
                <a:gd name="connsiteY55" fmla="*/ 218504 h 819150"/>
                <a:gd name="connsiteX56" fmla="*/ 892683 w 1341691"/>
                <a:gd name="connsiteY56" fmla="*/ 177546 h 819150"/>
                <a:gd name="connsiteX57" fmla="*/ 931735 w 1341691"/>
                <a:gd name="connsiteY57" fmla="*/ 272796 h 819150"/>
                <a:gd name="connsiteX58" fmla="*/ 834009 w 1341691"/>
                <a:gd name="connsiteY58" fmla="*/ 317944 h 819150"/>
                <a:gd name="connsiteX59" fmla="*/ 792480 w 1341691"/>
                <a:gd name="connsiteY59" fmla="*/ 21850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41691" h="819150">
                  <a:moveTo>
                    <a:pt x="226790" y="687324"/>
                  </a:moveTo>
                  <a:cubicBezTo>
                    <a:pt x="271996" y="648862"/>
                    <a:pt x="328127" y="625535"/>
                    <a:pt x="387287" y="620649"/>
                  </a:cubicBezTo>
                  <a:cubicBezTo>
                    <a:pt x="412594" y="619335"/>
                    <a:pt x="437979" y="620963"/>
                    <a:pt x="462915" y="625507"/>
                  </a:cubicBezTo>
                  <a:cubicBezTo>
                    <a:pt x="469287" y="622916"/>
                    <a:pt x="475840" y="620811"/>
                    <a:pt x="482537" y="619220"/>
                  </a:cubicBezTo>
                  <a:lnTo>
                    <a:pt x="470916" y="582073"/>
                  </a:lnTo>
                  <a:cubicBezTo>
                    <a:pt x="468678" y="580358"/>
                    <a:pt x="466639" y="578415"/>
                    <a:pt x="464820" y="576263"/>
                  </a:cubicBezTo>
                  <a:cubicBezTo>
                    <a:pt x="446627" y="599961"/>
                    <a:pt x="412661" y="604428"/>
                    <a:pt x="388963" y="586235"/>
                  </a:cubicBezTo>
                  <a:cubicBezTo>
                    <a:pt x="369970" y="571662"/>
                    <a:pt x="362817" y="546325"/>
                    <a:pt x="371380" y="523970"/>
                  </a:cubicBezTo>
                  <a:cubicBezTo>
                    <a:pt x="344776" y="515445"/>
                    <a:pt x="330127" y="486975"/>
                    <a:pt x="338652" y="460372"/>
                  </a:cubicBezTo>
                  <a:cubicBezTo>
                    <a:pt x="343491" y="445256"/>
                    <a:pt x="355149" y="433283"/>
                    <a:pt x="370142" y="428054"/>
                  </a:cubicBezTo>
                  <a:cubicBezTo>
                    <a:pt x="362112" y="410166"/>
                    <a:pt x="366408" y="389153"/>
                    <a:pt x="380809" y="375856"/>
                  </a:cubicBezTo>
                  <a:cubicBezTo>
                    <a:pt x="381124" y="368837"/>
                    <a:pt x="382705" y="361931"/>
                    <a:pt x="385477" y="355473"/>
                  </a:cubicBezTo>
                  <a:cubicBezTo>
                    <a:pt x="390801" y="342509"/>
                    <a:pt x="403022" y="333689"/>
                    <a:pt x="417005" y="332708"/>
                  </a:cubicBezTo>
                  <a:cubicBezTo>
                    <a:pt x="411213" y="309048"/>
                    <a:pt x="425701" y="285179"/>
                    <a:pt x="449361" y="279387"/>
                  </a:cubicBezTo>
                  <a:cubicBezTo>
                    <a:pt x="461877" y="276320"/>
                    <a:pt x="475117" y="278892"/>
                    <a:pt x="485584" y="286417"/>
                  </a:cubicBezTo>
                  <a:cubicBezTo>
                    <a:pt x="493224" y="274149"/>
                    <a:pt x="504815" y="264843"/>
                    <a:pt x="518446" y="260033"/>
                  </a:cubicBezTo>
                  <a:cubicBezTo>
                    <a:pt x="532276" y="255356"/>
                    <a:pt x="547526" y="257699"/>
                    <a:pt x="559308" y="266319"/>
                  </a:cubicBezTo>
                  <a:cubicBezTo>
                    <a:pt x="570929" y="275444"/>
                    <a:pt x="575415" y="290979"/>
                    <a:pt x="570452" y="304895"/>
                  </a:cubicBezTo>
                  <a:cubicBezTo>
                    <a:pt x="582778" y="306067"/>
                    <a:pt x="592817" y="315287"/>
                    <a:pt x="595027" y="327469"/>
                  </a:cubicBezTo>
                  <a:cubicBezTo>
                    <a:pt x="595122" y="328384"/>
                    <a:pt x="595122" y="329317"/>
                    <a:pt x="595027" y="330232"/>
                  </a:cubicBezTo>
                  <a:cubicBezTo>
                    <a:pt x="659416" y="313563"/>
                    <a:pt x="639318" y="384810"/>
                    <a:pt x="639318" y="384810"/>
                  </a:cubicBezTo>
                  <a:cubicBezTo>
                    <a:pt x="655653" y="390554"/>
                    <a:pt x="667893" y="404298"/>
                    <a:pt x="671703" y="421196"/>
                  </a:cubicBezTo>
                  <a:cubicBezTo>
                    <a:pt x="674856" y="438426"/>
                    <a:pt x="665521" y="455504"/>
                    <a:pt x="649319" y="462153"/>
                  </a:cubicBezTo>
                  <a:cubicBezTo>
                    <a:pt x="668007" y="488690"/>
                    <a:pt x="661645" y="525351"/>
                    <a:pt x="635108" y="544039"/>
                  </a:cubicBezTo>
                  <a:cubicBezTo>
                    <a:pt x="623049" y="552536"/>
                    <a:pt x="608228" y="556184"/>
                    <a:pt x="593598" y="554260"/>
                  </a:cubicBezTo>
                  <a:cubicBezTo>
                    <a:pt x="596837" y="563785"/>
                    <a:pt x="601694" y="579120"/>
                    <a:pt x="606743" y="594646"/>
                  </a:cubicBezTo>
                  <a:cubicBezTo>
                    <a:pt x="659616" y="585921"/>
                    <a:pt x="713861" y="591684"/>
                    <a:pt x="763714" y="611314"/>
                  </a:cubicBezTo>
                  <a:cubicBezTo>
                    <a:pt x="824675" y="566356"/>
                    <a:pt x="867442" y="497014"/>
                    <a:pt x="938879" y="462534"/>
                  </a:cubicBezTo>
                  <a:cubicBezTo>
                    <a:pt x="979018" y="444408"/>
                    <a:pt x="1023090" y="436740"/>
                    <a:pt x="1066990" y="440246"/>
                  </a:cubicBezTo>
                  <a:cubicBezTo>
                    <a:pt x="1066133" y="438340"/>
                    <a:pt x="1065371" y="436340"/>
                    <a:pt x="1064323" y="434435"/>
                  </a:cubicBezTo>
                  <a:cubicBezTo>
                    <a:pt x="1060132" y="426491"/>
                    <a:pt x="1054875" y="419148"/>
                    <a:pt x="1048703" y="412623"/>
                  </a:cubicBezTo>
                  <a:cubicBezTo>
                    <a:pt x="1045016" y="409823"/>
                    <a:pt x="1044302" y="404565"/>
                    <a:pt x="1047102" y="400879"/>
                  </a:cubicBezTo>
                  <a:cubicBezTo>
                    <a:pt x="1048617" y="398878"/>
                    <a:pt x="1050960" y="397669"/>
                    <a:pt x="1053465" y="397573"/>
                  </a:cubicBezTo>
                  <a:cubicBezTo>
                    <a:pt x="1060895" y="398145"/>
                    <a:pt x="1078611" y="412623"/>
                    <a:pt x="1089660" y="436817"/>
                  </a:cubicBezTo>
                  <a:cubicBezTo>
                    <a:pt x="1090584" y="439160"/>
                    <a:pt x="1092022" y="441274"/>
                    <a:pt x="1093851" y="443008"/>
                  </a:cubicBezTo>
                  <a:lnTo>
                    <a:pt x="1098709" y="443770"/>
                  </a:lnTo>
                  <a:cubicBezTo>
                    <a:pt x="1106138" y="440246"/>
                    <a:pt x="1112425" y="416338"/>
                    <a:pt x="1115378" y="405670"/>
                  </a:cubicBezTo>
                  <a:cubicBezTo>
                    <a:pt x="1119473" y="390906"/>
                    <a:pt x="1134428" y="346043"/>
                    <a:pt x="1139762" y="343662"/>
                  </a:cubicBezTo>
                  <a:cubicBezTo>
                    <a:pt x="1147858" y="340328"/>
                    <a:pt x="1153001" y="348329"/>
                    <a:pt x="1148524" y="362712"/>
                  </a:cubicBezTo>
                  <a:cubicBezTo>
                    <a:pt x="1144048" y="377095"/>
                    <a:pt x="1133951" y="422053"/>
                    <a:pt x="1141762" y="423863"/>
                  </a:cubicBezTo>
                  <a:cubicBezTo>
                    <a:pt x="1149572" y="425672"/>
                    <a:pt x="1169384" y="350425"/>
                    <a:pt x="1169384" y="350425"/>
                  </a:cubicBezTo>
                  <a:cubicBezTo>
                    <a:pt x="1169384" y="350425"/>
                    <a:pt x="1171004" y="333661"/>
                    <a:pt x="1180148" y="335471"/>
                  </a:cubicBezTo>
                  <a:cubicBezTo>
                    <a:pt x="1196721" y="338614"/>
                    <a:pt x="1169765" y="417005"/>
                    <a:pt x="1167003" y="424339"/>
                  </a:cubicBezTo>
                  <a:cubicBezTo>
                    <a:pt x="1165098" y="429482"/>
                    <a:pt x="1173575" y="431768"/>
                    <a:pt x="1175385" y="426148"/>
                  </a:cubicBezTo>
                  <a:cubicBezTo>
                    <a:pt x="1177195" y="420529"/>
                    <a:pt x="1193387" y="350710"/>
                    <a:pt x="1210247" y="353759"/>
                  </a:cubicBezTo>
                  <a:cubicBezTo>
                    <a:pt x="1223200" y="356140"/>
                    <a:pt x="1188625" y="418433"/>
                    <a:pt x="1193292" y="434721"/>
                  </a:cubicBezTo>
                  <a:cubicBezTo>
                    <a:pt x="1197959" y="451009"/>
                    <a:pt x="1214723" y="384810"/>
                    <a:pt x="1226915" y="387572"/>
                  </a:cubicBezTo>
                  <a:cubicBezTo>
                    <a:pt x="1231487" y="388620"/>
                    <a:pt x="1234821" y="390049"/>
                    <a:pt x="1219676" y="426625"/>
                  </a:cubicBezTo>
                  <a:cubicBezTo>
                    <a:pt x="1212809" y="442217"/>
                    <a:pt x="1205151" y="457448"/>
                    <a:pt x="1196721" y="472250"/>
                  </a:cubicBezTo>
                  <a:cubicBezTo>
                    <a:pt x="1220914" y="481775"/>
                    <a:pt x="1244346" y="493205"/>
                    <a:pt x="1267873" y="504254"/>
                  </a:cubicBezTo>
                  <a:lnTo>
                    <a:pt x="1341691" y="781050"/>
                  </a:lnTo>
                  <a:lnTo>
                    <a:pt x="1133475" y="0"/>
                  </a:lnTo>
                  <a:lnTo>
                    <a:pt x="0" y="302228"/>
                  </a:lnTo>
                  <a:lnTo>
                    <a:pt x="137731" y="819150"/>
                  </a:lnTo>
                  <a:cubicBezTo>
                    <a:pt x="154648" y="767810"/>
                    <a:pt x="185480" y="722176"/>
                    <a:pt x="226790" y="687324"/>
                  </a:cubicBezTo>
                  <a:close/>
                  <a:moveTo>
                    <a:pt x="792480" y="218504"/>
                  </a:moveTo>
                  <a:cubicBezTo>
                    <a:pt x="810035" y="180756"/>
                    <a:pt x="853707" y="162906"/>
                    <a:pt x="892683" y="177546"/>
                  </a:cubicBezTo>
                  <a:cubicBezTo>
                    <a:pt x="923830" y="184404"/>
                    <a:pt x="944213" y="234696"/>
                    <a:pt x="931735" y="272796"/>
                  </a:cubicBezTo>
                  <a:cubicBezTo>
                    <a:pt x="916772" y="311839"/>
                    <a:pt x="873433" y="331860"/>
                    <a:pt x="834009" y="317944"/>
                  </a:cubicBezTo>
                  <a:cubicBezTo>
                    <a:pt x="795966" y="301076"/>
                    <a:pt x="777735" y="257423"/>
                    <a:pt x="792480" y="21850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5" name="云麒演示设计6-99">
              <a:extLst>
                <a:ext uri="{FF2B5EF4-FFF2-40B4-BE49-F238E27FC236}">
                  <a16:creationId xmlns:a16="http://schemas.microsoft.com/office/drawing/2014/main" id="{3C76DC56-0B2B-5269-4111-93C7FEFEB222}"/>
                </a:ext>
              </a:extLst>
            </p:cNvPr>
            <p:cNvSpPr/>
            <p:nvPr/>
          </p:nvSpPr>
          <p:spPr>
            <a:xfrm>
              <a:off x="5064778" y="2485658"/>
              <a:ext cx="4526" cy="1175"/>
            </a:xfrm>
            <a:custGeom>
              <a:avLst/>
              <a:gdLst>
                <a:gd name="connsiteX0" fmla="*/ 4858 w 4857"/>
                <a:gd name="connsiteY0" fmla="*/ 762 h 1261"/>
                <a:gd name="connsiteX1" fmla="*/ 0 w 4857"/>
                <a:gd name="connsiteY1" fmla="*/ 0 h 1261"/>
                <a:gd name="connsiteX2" fmla="*/ 4858 w 4857"/>
                <a:gd name="connsiteY2" fmla="*/ 762 h 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7" h="1261">
                  <a:moveTo>
                    <a:pt x="4858" y="762"/>
                  </a:moveTo>
                  <a:lnTo>
                    <a:pt x="0" y="0"/>
                  </a:lnTo>
                  <a:cubicBezTo>
                    <a:pt x="1257" y="1333"/>
                    <a:pt x="3258" y="1648"/>
                    <a:pt x="4858" y="76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6" name="云麒演示设计6-100">
              <a:extLst>
                <a:ext uri="{FF2B5EF4-FFF2-40B4-BE49-F238E27FC236}">
                  <a16:creationId xmlns:a16="http://schemas.microsoft.com/office/drawing/2014/main" id="{791075EE-4782-0E61-3C98-15D0DDD2205A}"/>
                </a:ext>
              </a:extLst>
            </p:cNvPr>
            <p:cNvSpPr/>
            <p:nvPr/>
          </p:nvSpPr>
          <p:spPr>
            <a:xfrm>
              <a:off x="4756791" y="2482285"/>
              <a:ext cx="290325" cy="239513"/>
            </a:xfrm>
            <a:custGeom>
              <a:avLst/>
              <a:gdLst>
                <a:gd name="connsiteX0" fmla="*/ 156115 w 311562"/>
                <a:gd name="connsiteY0" fmla="*/ 241364 h 257033"/>
                <a:gd name="connsiteX1" fmla="*/ 149066 w 311562"/>
                <a:gd name="connsiteY1" fmla="*/ 255747 h 257033"/>
                <a:gd name="connsiteX2" fmla="*/ 166307 w 311562"/>
                <a:gd name="connsiteY2" fmla="*/ 255747 h 257033"/>
                <a:gd name="connsiteX3" fmla="*/ 311563 w 311562"/>
                <a:gd name="connsiteY3" fmla="*/ 36672 h 257033"/>
                <a:gd name="connsiteX4" fmla="*/ 308515 w 311562"/>
                <a:gd name="connsiteY4" fmla="*/ 15241 h 257033"/>
                <a:gd name="connsiteX5" fmla="*/ 303752 w 311562"/>
                <a:gd name="connsiteY5" fmla="*/ 858 h 257033"/>
                <a:gd name="connsiteX6" fmla="*/ 175165 w 311562"/>
                <a:gd name="connsiteY6" fmla="*/ 23147 h 257033"/>
                <a:gd name="connsiteX7" fmla="*/ 0 w 311562"/>
                <a:gd name="connsiteY7" fmla="*/ 171927 h 257033"/>
                <a:gd name="connsiteX8" fmla="*/ 35147 w 311562"/>
                <a:gd name="connsiteY8" fmla="*/ 188596 h 25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562" h="257033">
                  <a:moveTo>
                    <a:pt x="156115" y="241364"/>
                  </a:moveTo>
                  <a:lnTo>
                    <a:pt x="149066" y="255747"/>
                  </a:lnTo>
                  <a:cubicBezTo>
                    <a:pt x="157925" y="257366"/>
                    <a:pt x="164116" y="257557"/>
                    <a:pt x="166307" y="255747"/>
                  </a:cubicBezTo>
                  <a:cubicBezTo>
                    <a:pt x="244792" y="183643"/>
                    <a:pt x="295084" y="75820"/>
                    <a:pt x="311563" y="36672"/>
                  </a:cubicBezTo>
                  <a:cubicBezTo>
                    <a:pt x="310896" y="30671"/>
                    <a:pt x="309943" y="23528"/>
                    <a:pt x="308515" y="15241"/>
                  </a:cubicBezTo>
                  <a:cubicBezTo>
                    <a:pt x="307486" y="10278"/>
                    <a:pt x="305895" y="5449"/>
                    <a:pt x="303752" y="858"/>
                  </a:cubicBezTo>
                  <a:cubicBezTo>
                    <a:pt x="259690" y="-2723"/>
                    <a:pt x="215446" y="4944"/>
                    <a:pt x="175165" y="23147"/>
                  </a:cubicBezTo>
                  <a:cubicBezTo>
                    <a:pt x="103727" y="57341"/>
                    <a:pt x="60865" y="126969"/>
                    <a:pt x="0" y="171927"/>
                  </a:cubicBezTo>
                  <a:cubicBezTo>
                    <a:pt x="12078" y="176680"/>
                    <a:pt x="23822" y="182243"/>
                    <a:pt x="35147" y="188596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7" name="云麒演示设计6-101">
              <a:extLst>
                <a:ext uri="{FF2B5EF4-FFF2-40B4-BE49-F238E27FC236}">
                  <a16:creationId xmlns:a16="http://schemas.microsoft.com/office/drawing/2014/main" id="{B3A3FFC2-094B-5FAC-4365-635666D4DD21}"/>
                </a:ext>
              </a:extLst>
            </p:cNvPr>
            <p:cNvSpPr/>
            <p:nvPr/>
          </p:nvSpPr>
          <p:spPr>
            <a:xfrm>
              <a:off x="4173743" y="2650425"/>
              <a:ext cx="302839" cy="432924"/>
            </a:xfrm>
            <a:custGeom>
              <a:avLst/>
              <a:gdLst>
                <a:gd name="connsiteX0" fmla="*/ 227933 w 324992"/>
                <a:gd name="connsiteY0" fmla="*/ 186464 h 464593"/>
                <a:gd name="connsiteX1" fmla="*/ 283940 w 324992"/>
                <a:gd name="connsiteY1" fmla="*/ 34540 h 464593"/>
                <a:gd name="connsiteX2" fmla="*/ 324993 w 324992"/>
                <a:gd name="connsiteY2" fmla="*/ 5298 h 464593"/>
                <a:gd name="connsiteX3" fmla="*/ 249365 w 324992"/>
                <a:gd name="connsiteY3" fmla="*/ 441 h 464593"/>
                <a:gd name="connsiteX4" fmla="*/ 88868 w 324992"/>
                <a:gd name="connsiteY4" fmla="*/ 67116 h 464593"/>
                <a:gd name="connsiteX5" fmla="*/ 0 w 324992"/>
                <a:gd name="connsiteY5" fmla="*/ 200466 h 464593"/>
                <a:gd name="connsiteX6" fmla="*/ 70390 w 324992"/>
                <a:gd name="connsiteY6" fmla="*/ 464594 h 464593"/>
                <a:gd name="connsiteX7" fmla="*/ 286131 w 324992"/>
                <a:gd name="connsiteY7" fmla="*/ 407444 h 464593"/>
                <a:gd name="connsiteX8" fmla="*/ 227933 w 324992"/>
                <a:gd name="connsiteY8" fmla="*/ 186464 h 46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992" h="464593">
                  <a:moveTo>
                    <a:pt x="227933" y="186464"/>
                  </a:moveTo>
                  <a:cubicBezTo>
                    <a:pt x="223457" y="92928"/>
                    <a:pt x="259175" y="51685"/>
                    <a:pt x="283940" y="34540"/>
                  </a:cubicBezTo>
                  <a:cubicBezTo>
                    <a:pt x="295237" y="21815"/>
                    <a:pt x="309277" y="11813"/>
                    <a:pt x="324993" y="5298"/>
                  </a:cubicBezTo>
                  <a:cubicBezTo>
                    <a:pt x="300057" y="755"/>
                    <a:pt x="274672" y="-874"/>
                    <a:pt x="249365" y="441"/>
                  </a:cubicBezTo>
                  <a:cubicBezTo>
                    <a:pt x="190205" y="5327"/>
                    <a:pt x="134074" y="28654"/>
                    <a:pt x="88868" y="67116"/>
                  </a:cubicBezTo>
                  <a:cubicBezTo>
                    <a:pt x="47387" y="102406"/>
                    <a:pt x="16612" y="148602"/>
                    <a:pt x="0" y="200466"/>
                  </a:cubicBezTo>
                  <a:lnTo>
                    <a:pt x="70390" y="464594"/>
                  </a:lnTo>
                  <a:lnTo>
                    <a:pt x="286131" y="407444"/>
                  </a:lnTo>
                  <a:cubicBezTo>
                    <a:pt x="251822" y="338540"/>
                    <a:pt x="232020" y="263331"/>
                    <a:pt x="227933" y="18646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8" name="云麒演示设计6-102">
              <a:extLst>
                <a:ext uri="{FF2B5EF4-FFF2-40B4-BE49-F238E27FC236}">
                  <a16:creationId xmlns:a16="http://schemas.microsoft.com/office/drawing/2014/main" id="{15726449-A56E-75BB-4F48-F218C162C98C}"/>
                </a:ext>
              </a:extLst>
            </p:cNvPr>
            <p:cNvSpPr/>
            <p:nvPr/>
          </p:nvSpPr>
          <p:spPr>
            <a:xfrm>
              <a:off x="4778270" y="2513173"/>
              <a:ext cx="517455" cy="420443"/>
            </a:xfrm>
            <a:custGeom>
              <a:avLst/>
              <a:gdLst>
                <a:gd name="connsiteX0" fmla="*/ 410337 w 555307"/>
                <a:gd name="connsiteY0" fmla="*/ 0 h 451199"/>
                <a:gd name="connsiteX1" fmla="*/ 393192 w 555307"/>
                <a:gd name="connsiteY1" fmla="*/ 30194 h 451199"/>
                <a:gd name="connsiteX2" fmla="*/ 393192 w 555307"/>
                <a:gd name="connsiteY2" fmla="*/ 30194 h 451199"/>
                <a:gd name="connsiteX3" fmla="*/ 93917 w 555307"/>
                <a:gd name="connsiteY3" fmla="*/ 369380 h 451199"/>
                <a:gd name="connsiteX4" fmla="*/ 59436 w 555307"/>
                <a:gd name="connsiteY4" fmla="*/ 359855 h 451199"/>
                <a:gd name="connsiteX5" fmla="*/ 58865 w 555307"/>
                <a:gd name="connsiteY5" fmla="*/ 360997 h 451199"/>
                <a:gd name="connsiteX6" fmla="*/ 0 w 555307"/>
                <a:gd name="connsiteY6" fmla="*/ 341947 h 451199"/>
                <a:gd name="connsiteX7" fmla="*/ 12383 w 555307"/>
                <a:gd name="connsiteY7" fmla="*/ 402908 h 451199"/>
                <a:gd name="connsiteX8" fmla="*/ 21908 w 555307"/>
                <a:gd name="connsiteY8" fmla="*/ 451199 h 451199"/>
                <a:gd name="connsiteX9" fmla="*/ 555307 w 555307"/>
                <a:gd name="connsiteY9" fmla="*/ 308896 h 451199"/>
                <a:gd name="connsiteX10" fmla="*/ 481489 w 555307"/>
                <a:gd name="connsiteY10" fmla="*/ 32099 h 451199"/>
                <a:gd name="connsiteX11" fmla="*/ 410337 w 555307"/>
                <a:gd name="connsiteY11" fmla="*/ 0 h 45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5307" h="451199">
                  <a:moveTo>
                    <a:pt x="410337" y="0"/>
                  </a:moveTo>
                  <a:cubicBezTo>
                    <a:pt x="404813" y="10001"/>
                    <a:pt x="398907" y="20288"/>
                    <a:pt x="393192" y="30194"/>
                  </a:cubicBezTo>
                  <a:lnTo>
                    <a:pt x="393192" y="30194"/>
                  </a:lnTo>
                  <a:cubicBezTo>
                    <a:pt x="393192" y="30194"/>
                    <a:pt x="266414" y="418052"/>
                    <a:pt x="93917" y="369380"/>
                  </a:cubicBezTo>
                  <a:lnTo>
                    <a:pt x="59436" y="359855"/>
                  </a:lnTo>
                  <a:lnTo>
                    <a:pt x="58865" y="360997"/>
                  </a:lnTo>
                  <a:lnTo>
                    <a:pt x="0" y="341947"/>
                  </a:lnTo>
                  <a:lnTo>
                    <a:pt x="12383" y="402908"/>
                  </a:lnTo>
                  <a:lnTo>
                    <a:pt x="21908" y="451199"/>
                  </a:lnTo>
                  <a:lnTo>
                    <a:pt x="555307" y="308896"/>
                  </a:lnTo>
                  <a:lnTo>
                    <a:pt x="481489" y="32099"/>
                  </a:lnTo>
                  <a:cubicBezTo>
                    <a:pt x="458153" y="20955"/>
                    <a:pt x="434530" y="9906"/>
                    <a:pt x="410337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9" name="云麒演示设计6-103">
              <a:extLst>
                <a:ext uri="{FF2B5EF4-FFF2-40B4-BE49-F238E27FC236}">
                  <a16:creationId xmlns:a16="http://schemas.microsoft.com/office/drawing/2014/main" id="{DEC4A350-BB7F-6318-9A60-E841180D278A}"/>
                </a:ext>
              </a:extLst>
            </p:cNvPr>
            <p:cNvSpPr/>
            <p:nvPr/>
          </p:nvSpPr>
          <p:spPr>
            <a:xfrm>
              <a:off x="4358613" y="2312952"/>
              <a:ext cx="313183" cy="316600"/>
            </a:xfrm>
            <a:custGeom>
              <a:avLst/>
              <a:gdLst>
                <a:gd name="connsiteX0" fmla="*/ 80785 w 336092"/>
                <a:gd name="connsiteY0" fmla="*/ 232870 h 339759"/>
                <a:gd name="connsiteX1" fmla="*/ 63354 w 336092"/>
                <a:gd name="connsiteY1" fmla="*/ 213820 h 339759"/>
                <a:gd name="connsiteX2" fmla="*/ 78594 w 336092"/>
                <a:gd name="connsiteY2" fmla="*/ 193722 h 339759"/>
                <a:gd name="connsiteX3" fmla="*/ 99073 w 336092"/>
                <a:gd name="connsiteY3" fmla="*/ 203247 h 339759"/>
                <a:gd name="connsiteX4" fmla="*/ 103359 w 336092"/>
                <a:gd name="connsiteY4" fmla="*/ 211153 h 339759"/>
                <a:gd name="connsiteX5" fmla="*/ 103359 w 336092"/>
                <a:gd name="connsiteY5" fmla="*/ 203247 h 339759"/>
                <a:gd name="connsiteX6" fmla="*/ 87643 w 336092"/>
                <a:gd name="connsiteY6" fmla="*/ 133524 h 339759"/>
                <a:gd name="connsiteX7" fmla="*/ 88405 w 336092"/>
                <a:gd name="connsiteY7" fmla="*/ 132572 h 339759"/>
                <a:gd name="connsiteX8" fmla="*/ 140821 w 336092"/>
                <a:gd name="connsiteY8" fmla="*/ 141697 h 339759"/>
                <a:gd name="connsiteX9" fmla="*/ 155556 w 336092"/>
                <a:gd name="connsiteY9" fmla="*/ 101330 h 339759"/>
                <a:gd name="connsiteX10" fmla="*/ 188894 w 336092"/>
                <a:gd name="connsiteY10" fmla="*/ 115998 h 339759"/>
                <a:gd name="connsiteX11" fmla="*/ 210801 w 336092"/>
                <a:gd name="connsiteY11" fmla="*/ 89424 h 339759"/>
                <a:gd name="connsiteX12" fmla="*/ 242805 w 336092"/>
                <a:gd name="connsiteY12" fmla="*/ 98949 h 339759"/>
                <a:gd name="connsiteX13" fmla="*/ 255188 w 336092"/>
                <a:gd name="connsiteY13" fmla="*/ 88185 h 339759"/>
                <a:gd name="connsiteX14" fmla="*/ 260522 w 336092"/>
                <a:gd name="connsiteY14" fmla="*/ 106664 h 339759"/>
                <a:gd name="connsiteX15" fmla="*/ 276143 w 336092"/>
                <a:gd name="connsiteY15" fmla="*/ 109616 h 339759"/>
                <a:gd name="connsiteX16" fmla="*/ 294717 w 336092"/>
                <a:gd name="connsiteY16" fmla="*/ 126666 h 339759"/>
                <a:gd name="connsiteX17" fmla="*/ 297288 w 336092"/>
                <a:gd name="connsiteY17" fmla="*/ 133143 h 339759"/>
                <a:gd name="connsiteX18" fmla="*/ 297764 w 336092"/>
                <a:gd name="connsiteY18" fmla="*/ 135524 h 339759"/>
                <a:gd name="connsiteX19" fmla="*/ 298526 w 336092"/>
                <a:gd name="connsiteY19" fmla="*/ 137811 h 339759"/>
                <a:gd name="connsiteX20" fmla="*/ 299479 w 336092"/>
                <a:gd name="connsiteY20" fmla="*/ 144669 h 339759"/>
                <a:gd name="connsiteX21" fmla="*/ 291859 w 336092"/>
                <a:gd name="connsiteY21" fmla="*/ 168671 h 339759"/>
                <a:gd name="connsiteX22" fmla="*/ 280143 w 336092"/>
                <a:gd name="connsiteY22" fmla="*/ 178768 h 339759"/>
                <a:gd name="connsiteX23" fmla="*/ 289668 w 336092"/>
                <a:gd name="connsiteY23" fmla="*/ 221154 h 339759"/>
                <a:gd name="connsiteX24" fmla="*/ 253854 w 336092"/>
                <a:gd name="connsiteY24" fmla="*/ 285543 h 339759"/>
                <a:gd name="connsiteX25" fmla="*/ 253854 w 336092"/>
                <a:gd name="connsiteY25" fmla="*/ 285543 h 339759"/>
                <a:gd name="connsiteX26" fmla="*/ 253854 w 336092"/>
                <a:gd name="connsiteY26" fmla="*/ 285543 h 339759"/>
                <a:gd name="connsiteX27" fmla="*/ 257379 w 336092"/>
                <a:gd name="connsiteY27" fmla="*/ 296592 h 339759"/>
                <a:gd name="connsiteX28" fmla="*/ 323320 w 336092"/>
                <a:gd name="connsiteY28" fmla="*/ 245996 h 339759"/>
                <a:gd name="connsiteX29" fmla="*/ 313100 w 336092"/>
                <a:gd name="connsiteY29" fmla="*/ 204486 h 339759"/>
                <a:gd name="connsiteX30" fmla="*/ 335484 w 336092"/>
                <a:gd name="connsiteY30" fmla="*/ 163528 h 339759"/>
                <a:gd name="connsiteX31" fmla="*/ 303099 w 336092"/>
                <a:gd name="connsiteY31" fmla="*/ 127142 h 339759"/>
                <a:gd name="connsiteX32" fmla="*/ 258807 w 336092"/>
                <a:gd name="connsiteY32" fmla="*/ 72564 h 339759"/>
                <a:gd name="connsiteX33" fmla="*/ 258807 w 336092"/>
                <a:gd name="connsiteY33" fmla="*/ 69802 h 339759"/>
                <a:gd name="connsiteX34" fmla="*/ 234233 w 336092"/>
                <a:gd name="connsiteY34" fmla="*/ 47228 h 339759"/>
                <a:gd name="connsiteX35" fmla="*/ 223088 w 336092"/>
                <a:gd name="connsiteY35" fmla="*/ 8652 h 339759"/>
                <a:gd name="connsiteX36" fmla="*/ 182226 w 336092"/>
                <a:gd name="connsiteY36" fmla="*/ 2365 h 339759"/>
                <a:gd name="connsiteX37" fmla="*/ 149365 w 336092"/>
                <a:gd name="connsiteY37" fmla="*/ 28749 h 339759"/>
                <a:gd name="connsiteX38" fmla="*/ 87814 w 336092"/>
                <a:gd name="connsiteY38" fmla="*/ 38817 h 339759"/>
                <a:gd name="connsiteX39" fmla="*/ 80785 w 336092"/>
                <a:gd name="connsiteY39" fmla="*/ 75041 h 339759"/>
                <a:gd name="connsiteX40" fmla="*/ 49257 w 336092"/>
                <a:gd name="connsiteY40" fmla="*/ 97805 h 339759"/>
                <a:gd name="connsiteX41" fmla="*/ 44590 w 336092"/>
                <a:gd name="connsiteY41" fmla="*/ 118189 h 339759"/>
                <a:gd name="connsiteX42" fmla="*/ 33922 w 336092"/>
                <a:gd name="connsiteY42" fmla="*/ 170386 h 339759"/>
                <a:gd name="connsiteX43" fmla="*/ 2842 w 336092"/>
                <a:gd name="connsiteY43" fmla="*/ 234813 h 339759"/>
                <a:gd name="connsiteX44" fmla="*/ 35160 w 336092"/>
                <a:gd name="connsiteY44" fmla="*/ 266303 h 339759"/>
                <a:gd name="connsiteX45" fmla="*/ 66336 w 336092"/>
                <a:gd name="connsiteY45" fmla="*/ 336178 h 339759"/>
                <a:gd name="connsiteX46" fmla="*/ 128600 w 336092"/>
                <a:gd name="connsiteY46" fmla="*/ 318595 h 339759"/>
                <a:gd name="connsiteX47" fmla="*/ 134696 w 336092"/>
                <a:gd name="connsiteY47" fmla="*/ 324405 h 339759"/>
                <a:gd name="connsiteX48" fmla="*/ 104597 w 336092"/>
                <a:gd name="connsiteY48" fmla="*/ 228488 h 339759"/>
                <a:gd name="connsiteX49" fmla="*/ 80785 w 336092"/>
                <a:gd name="connsiteY49" fmla="*/ 232870 h 33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36092" h="339759">
                  <a:moveTo>
                    <a:pt x="80785" y="232870"/>
                  </a:moveTo>
                  <a:cubicBezTo>
                    <a:pt x="71670" y="230603"/>
                    <a:pt x="64802" y="223097"/>
                    <a:pt x="63354" y="213820"/>
                  </a:cubicBezTo>
                  <a:cubicBezTo>
                    <a:pt x="62640" y="204238"/>
                    <a:pt x="69174" y="195618"/>
                    <a:pt x="78594" y="193722"/>
                  </a:cubicBezTo>
                  <a:cubicBezTo>
                    <a:pt x="86643" y="192970"/>
                    <a:pt x="94463" y="196608"/>
                    <a:pt x="99073" y="203247"/>
                  </a:cubicBezTo>
                  <a:cubicBezTo>
                    <a:pt x="100778" y="205724"/>
                    <a:pt x="102216" y="208372"/>
                    <a:pt x="103359" y="211153"/>
                  </a:cubicBezTo>
                  <a:lnTo>
                    <a:pt x="103359" y="203247"/>
                  </a:lnTo>
                  <a:cubicBezTo>
                    <a:pt x="102073" y="179292"/>
                    <a:pt x="96758" y="155717"/>
                    <a:pt x="87643" y="133524"/>
                  </a:cubicBezTo>
                  <a:lnTo>
                    <a:pt x="88405" y="132572"/>
                  </a:lnTo>
                  <a:cubicBezTo>
                    <a:pt x="100359" y="149564"/>
                    <a:pt x="123828" y="153651"/>
                    <a:pt x="140821" y="141697"/>
                  </a:cubicBezTo>
                  <a:cubicBezTo>
                    <a:pt x="153689" y="132638"/>
                    <a:pt x="159566" y="116541"/>
                    <a:pt x="155556" y="101330"/>
                  </a:cubicBezTo>
                  <a:cubicBezTo>
                    <a:pt x="163357" y="111693"/>
                    <a:pt x="175987" y="117246"/>
                    <a:pt x="188894" y="115998"/>
                  </a:cubicBezTo>
                  <a:cubicBezTo>
                    <a:pt x="201972" y="114141"/>
                    <a:pt x="211478" y="102616"/>
                    <a:pt x="210801" y="89424"/>
                  </a:cubicBezTo>
                  <a:cubicBezTo>
                    <a:pt x="218145" y="99387"/>
                    <a:pt x="231204" y="103273"/>
                    <a:pt x="242805" y="98949"/>
                  </a:cubicBezTo>
                  <a:cubicBezTo>
                    <a:pt x="247958" y="96748"/>
                    <a:pt x="252292" y="92986"/>
                    <a:pt x="255188" y="88185"/>
                  </a:cubicBezTo>
                  <a:lnTo>
                    <a:pt x="260522" y="106664"/>
                  </a:lnTo>
                  <a:cubicBezTo>
                    <a:pt x="265875" y="106569"/>
                    <a:pt x="271190" y="107569"/>
                    <a:pt x="276143" y="109616"/>
                  </a:cubicBezTo>
                  <a:cubicBezTo>
                    <a:pt x="284087" y="113026"/>
                    <a:pt x="290640" y="119037"/>
                    <a:pt x="294717" y="126666"/>
                  </a:cubicBezTo>
                  <a:cubicBezTo>
                    <a:pt x="295831" y="128714"/>
                    <a:pt x="296698" y="130886"/>
                    <a:pt x="297288" y="133143"/>
                  </a:cubicBezTo>
                  <a:cubicBezTo>
                    <a:pt x="297555" y="133915"/>
                    <a:pt x="297717" y="134715"/>
                    <a:pt x="297764" y="135524"/>
                  </a:cubicBezTo>
                  <a:cubicBezTo>
                    <a:pt x="298146" y="136239"/>
                    <a:pt x="298403" y="137010"/>
                    <a:pt x="298526" y="137811"/>
                  </a:cubicBezTo>
                  <a:cubicBezTo>
                    <a:pt x="299136" y="140049"/>
                    <a:pt x="299460" y="142354"/>
                    <a:pt x="299479" y="144669"/>
                  </a:cubicBezTo>
                  <a:cubicBezTo>
                    <a:pt x="299870" y="153317"/>
                    <a:pt x="297164" y="161832"/>
                    <a:pt x="291859" y="168671"/>
                  </a:cubicBezTo>
                  <a:cubicBezTo>
                    <a:pt x="288659" y="172777"/>
                    <a:pt x="284677" y="176206"/>
                    <a:pt x="280143" y="178768"/>
                  </a:cubicBezTo>
                  <a:cubicBezTo>
                    <a:pt x="284239" y="194770"/>
                    <a:pt x="287859" y="209724"/>
                    <a:pt x="289668" y="221154"/>
                  </a:cubicBezTo>
                  <a:cubicBezTo>
                    <a:pt x="299193" y="268208"/>
                    <a:pt x="253854" y="285543"/>
                    <a:pt x="253854" y="285543"/>
                  </a:cubicBezTo>
                  <a:lnTo>
                    <a:pt x="253854" y="285543"/>
                  </a:lnTo>
                  <a:lnTo>
                    <a:pt x="253854" y="285543"/>
                  </a:lnTo>
                  <a:cubicBezTo>
                    <a:pt x="253854" y="286305"/>
                    <a:pt x="255378" y="290401"/>
                    <a:pt x="257379" y="296592"/>
                  </a:cubicBezTo>
                  <a:cubicBezTo>
                    <a:pt x="289554" y="300831"/>
                    <a:pt x="319081" y="278180"/>
                    <a:pt x="323320" y="245996"/>
                  </a:cubicBezTo>
                  <a:cubicBezTo>
                    <a:pt x="325244" y="231365"/>
                    <a:pt x="321596" y="216554"/>
                    <a:pt x="313100" y="204486"/>
                  </a:cubicBezTo>
                  <a:cubicBezTo>
                    <a:pt x="329302" y="197837"/>
                    <a:pt x="338636" y="180759"/>
                    <a:pt x="335484" y="163528"/>
                  </a:cubicBezTo>
                  <a:cubicBezTo>
                    <a:pt x="331674" y="146631"/>
                    <a:pt x="319443" y="132886"/>
                    <a:pt x="303099" y="127142"/>
                  </a:cubicBezTo>
                  <a:cubicBezTo>
                    <a:pt x="303099" y="127142"/>
                    <a:pt x="323196" y="55895"/>
                    <a:pt x="258807" y="72564"/>
                  </a:cubicBezTo>
                  <a:cubicBezTo>
                    <a:pt x="258902" y="71650"/>
                    <a:pt x="258902" y="70716"/>
                    <a:pt x="258807" y="69802"/>
                  </a:cubicBezTo>
                  <a:cubicBezTo>
                    <a:pt x="256597" y="57620"/>
                    <a:pt x="246558" y="48399"/>
                    <a:pt x="234233" y="47228"/>
                  </a:cubicBezTo>
                  <a:cubicBezTo>
                    <a:pt x="239195" y="33312"/>
                    <a:pt x="234709" y="17776"/>
                    <a:pt x="223088" y="8652"/>
                  </a:cubicBezTo>
                  <a:cubicBezTo>
                    <a:pt x="211306" y="31"/>
                    <a:pt x="196057" y="-2312"/>
                    <a:pt x="182226" y="2365"/>
                  </a:cubicBezTo>
                  <a:cubicBezTo>
                    <a:pt x="168596" y="7175"/>
                    <a:pt x="157004" y="16481"/>
                    <a:pt x="149365" y="28749"/>
                  </a:cubicBezTo>
                  <a:cubicBezTo>
                    <a:pt x="129591" y="14528"/>
                    <a:pt x="102035" y="19034"/>
                    <a:pt x="87814" y="38817"/>
                  </a:cubicBezTo>
                  <a:cubicBezTo>
                    <a:pt x="80290" y="49285"/>
                    <a:pt x="77718" y="62515"/>
                    <a:pt x="80785" y="75041"/>
                  </a:cubicBezTo>
                  <a:cubicBezTo>
                    <a:pt x="66802" y="76022"/>
                    <a:pt x="54582" y="84842"/>
                    <a:pt x="49257" y="97805"/>
                  </a:cubicBezTo>
                  <a:cubicBezTo>
                    <a:pt x="46485" y="104263"/>
                    <a:pt x="44904" y="111169"/>
                    <a:pt x="44590" y="118189"/>
                  </a:cubicBezTo>
                  <a:cubicBezTo>
                    <a:pt x="30188" y="131486"/>
                    <a:pt x="25892" y="152498"/>
                    <a:pt x="33922" y="170386"/>
                  </a:cubicBezTo>
                  <a:cubicBezTo>
                    <a:pt x="7547" y="179597"/>
                    <a:pt x="-6369" y="208438"/>
                    <a:pt x="2842" y="234813"/>
                  </a:cubicBezTo>
                  <a:cubicBezTo>
                    <a:pt x="8071" y="249796"/>
                    <a:pt x="20044" y="261454"/>
                    <a:pt x="35160" y="266303"/>
                  </a:cubicBezTo>
                  <a:cubicBezTo>
                    <a:pt x="24473" y="294201"/>
                    <a:pt x="38427" y="325491"/>
                    <a:pt x="66336" y="336178"/>
                  </a:cubicBezTo>
                  <a:cubicBezTo>
                    <a:pt x="88691" y="344741"/>
                    <a:pt x="114018" y="337588"/>
                    <a:pt x="128600" y="318595"/>
                  </a:cubicBezTo>
                  <a:cubicBezTo>
                    <a:pt x="130420" y="320748"/>
                    <a:pt x="132458" y="322691"/>
                    <a:pt x="134696" y="324405"/>
                  </a:cubicBezTo>
                  <a:lnTo>
                    <a:pt x="104597" y="228488"/>
                  </a:lnTo>
                  <a:cubicBezTo>
                    <a:pt x="97597" y="233165"/>
                    <a:pt x="88986" y="234746"/>
                    <a:pt x="80785" y="23287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0" name="云麒演示设计6-104">
              <a:extLst>
                <a:ext uri="{FF2B5EF4-FFF2-40B4-BE49-F238E27FC236}">
                  <a16:creationId xmlns:a16="http://schemas.microsoft.com/office/drawing/2014/main" id="{B7B405F8-025F-F12C-C23A-B7A75BFC12F3}"/>
                </a:ext>
              </a:extLst>
            </p:cNvPr>
            <p:cNvSpPr/>
            <p:nvPr/>
          </p:nvSpPr>
          <p:spPr>
            <a:xfrm>
              <a:off x="4601465" y="2413838"/>
              <a:ext cx="34792" cy="63123"/>
            </a:xfrm>
            <a:custGeom>
              <a:avLst/>
              <a:gdLst>
                <a:gd name="connsiteX0" fmla="*/ 14288 w 37337"/>
                <a:gd name="connsiteY0" fmla="*/ 2494 h 67740"/>
                <a:gd name="connsiteX1" fmla="*/ 0 w 37337"/>
                <a:gd name="connsiteY1" fmla="*/ 18 h 67740"/>
                <a:gd name="connsiteX2" fmla="*/ 18479 w 37337"/>
                <a:gd name="connsiteY2" fmla="*/ 67740 h 67740"/>
                <a:gd name="connsiteX3" fmla="*/ 29337 w 37337"/>
                <a:gd name="connsiteY3" fmla="*/ 58692 h 67740"/>
                <a:gd name="connsiteX4" fmla="*/ 37338 w 37337"/>
                <a:gd name="connsiteY4" fmla="*/ 35832 h 67740"/>
                <a:gd name="connsiteX5" fmla="*/ 36671 w 37337"/>
                <a:gd name="connsiteY5" fmla="*/ 26307 h 67740"/>
                <a:gd name="connsiteX6" fmla="*/ 32766 w 37337"/>
                <a:gd name="connsiteY6" fmla="*/ 18020 h 67740"/>
                <a:gd name="connsiteX7" fmla="*/ 14288 w 37337"/>
                <a:gd name="connsiteY7" fmla="*/ 2494 h 6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7" h="67740">
                  <a:moveTo>
                    <a:pt x="14288" y="2494"/>
                  </a:moveTo>
                  <a:cubicBezTo>
                    <a:pt x="9744" y="703"/>
                    <a:pt x="4877" y="-135"/>
                    <a:pt x="0" y="18"/>
                  </a:cubicBezTo>
                  <a:cubicBezTo>
                    <a:pt x="5715" y="20115"/>
                    <a:pt x="12573" y="44880"/>
                    <a:pt x="18479" y="67740"/>
                  </a:cubicBezTo>
                  <a:cubicBezTo>
                    <a:pt x="22631" y="65426"/>
                    <a:pt x="26318" y="62359"/>
                    <a:pt x="29337" y="58692"/>
                  </a:cubicBezTo>
                  <a:cubicBezTo>
                    <a:pt x="34490" y="52186"/>
                    <a:pt x="37309" y="44137"/>
                    <a:pt x="37338" y="35832"/>
                  </a:cubicBezTo>
                  <a:cubicBezTo>
                    <a:pt x="37281" y="32650"/>
                    <a:pt x="37062" y="29469"/>
                    <a:pt x="36671" y="26307"/>
                  </a:cubicBezTo>
                  <a:cubicBezTo>
                    <a:pt x="36671" y="26307"/>
                    <a:pt x="35719" y="23068"/>
                    <a:pt x="32766" y="18020"/>
                  </a:cubicBezTo>
                  <a:cubicBezTo>
                    <a:pt x="28489" y="10943"/>
                    <a:pt x="21993" y="5485"/>
                    <a:pt x="14288" y="249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1" name="云麒演示设计6-105">
              <a:extLst>
                <a:ext uri="{FF2B5EF4-FFF2-40B4-BE49-F238E27FC236}">
                  <a16:creationId xmlns:a16="http://schemas.microsoft.com/office/drawing/2014/main" id="{13B34268-4B67-5638-4011-31F7C823ADC0}"/>
                </a:ext>
              </a:extLst>
            </p:cNvPr>
            <p:cNvSpPr/>
            <p:nvPr/>
          </p:nvSpPr>
          <p:spPr>
            <a:xfrm>
              <a:off x="4833477" y="2385502"/>
              <a:ext cx="359060" cy="475767"/>
            </a:xfrm>
            <a:custGeom>
              <a:avLst/>
              <a:gdLst>
                <a:gd name="connsiteX0" fmla="*/ 229171 w 385325"/>
                <a:gd name="connsiteY0" fmla="*/ 140535 h 510570"/>
                <a:gd name="connsiteX1" fmla="*/ 83915 w 385325"/>
                <a:gd name="connsiteY1" fmla="*/ 359610 h 510570"/>
                <a:gd name="connsiteX2" fmla="*/ 66675 w 385325"/>
                <a:gd name="connsiteY2" fmla="*/ 359610 h 510570"/>
                <a:gd name="connsiteX3" fmla="*/ 0 w 385325"/>
                <a:gd name="connsiteY3" fmla="*/ 496865 h 510570"/>
                <a:gd name="connsiteX4" fmla="*/ 34480 w 385325"/>
                <a:gd name="connsiteY4" fmla="*/ 506390 h 510570"/>
                <a:gd name="connsiteX5" fmla="*/ 334137 w 385325"/>
                <a:gd name="connsiteY5" fmla="*/ 167110 h 510570"/>
                <a:gd name="connsiteX6" fmla="*/ 334137 w 385325"/>
                <a:gd name="connsiteY6" fmla="*/ 167110 h 510570"/>
                <a:gd name="connsiteX7" fmla="*/ 351282 w 385325"/>
                <a:gd name="connsiteY7" fmla="*/ 136916 h 510570"/>
                <a:gd name="connsiteX8" fmla="*/ 374237 w 385325"/>
                <a:gd name="connsiteY8" fmla="*/ 91291 h 510570"/>
                <a:gd name="connsiteX9" fmla="*/ 381476 w 385325"/>
                <a:gd name="connsiteY9" fmla="*/ 52238 h 510570"/>
                <a:gd name="connsiteX10" fmla="*/ 347853 w 385325"/>
                <a:gd name="connsiteY10" fmla="*/ 99387 h 510570"/>
                <a:gd name="connsiteX11" fmla="*/ 364807 w 385325"/>
                <a:gd name="connsiteY11" fmla="*/ 18425 h 510570"/>
                <a:gd name="connsiteX12" fmla="*/ 329946 w 385325"/>
                <a:gd name="connsiteY12" fmla="*/ 90815 h 510570"/>
                <a:gd name="connsiteX13" fmla="*/ 321564 w 385325"/>
                <a:gd name="connsiteY13" fmla="*/ 89005 h 510570"/>
                <a:gd name="connsiteX14" fmla="*/ 334709 w 385325"/>
                <a:gd name="connsiteY14" fmla="*/ 137 h 510570"/>
                <a:gd name="connsiteX15" fmla="*/ 323945 w 385325"/>
                <a:gd name="connsiteY15" fmla="*/ 15091 h 510570"/>
                <a:gd name="connsiteX16" fmla="*/ 296323 w 385325"/>
                <a:gd name="connsiteY16" fmla="*/ 88529 h 510570"/>
                <a:gd name="connsiteX17" fmla="*/ 303086 w 385325"/>
                <a:gd name="connsiteY17" fmla="*/ 27378 h 510570"/>
                <a:gd name="connsiteX18" fmla="*/ 294322 w 385325"/>
                <a:gd name="connsiteY18" fmla="*/ 8328 h 510570"/>
                <a:gd name="connsiteX19" fmla="*/ 269938 w 385325"/>
                <a:gd name="connsiteY19" fmla="*/ 70336 h 510570"/>
                <a:gd name="connsiteX20" fmla="*/ 253270 w 385325"/>
                <a:gd name="connsiteY20" fmla="*/ 108436 h 510570"/>
                <a:gd name="connsiteX21" fmla="*/ 248412 w 385325"/>
                <a:gd name="connsiteY21" fmla="*/ 107674 h 510570"/>
                <a:gd name="connsiteX22" fmla="*/ 244221 w 385325"/>
                <a:gd name="connsiteY22" fmla="*/ 101483 h 510570"/>
                <a:gd name="connsiteX23" fmla="*/ 208026 w 385325"/>
                <a:gd name="connsiteY23" fmla="*/ 62240 h 510570"/>
                <a:gd name="connsiteX24" fmla="*/ 199958 w 385325"/>
                <a:gd name="connsiteY24" fmla="*/ 70926 h 510570"/>
                <a:gd name="connsiteX25" fmla="*/ 203263 w 385325"/>
                <a:gd name="connsiteY25" fmla="*/ 77289 h 510570"/>
                <a:gd name="connsiteX26" fmla="*/ 218885 w 385325"/>
                <a:gd name="connsiteY26" fmla="*/ 99101 h 510570"/>
                <a:gd name="connsiteX27" fmla="*/ 221552 w 385325"/>
                <a:gd name="connsiteY27" fmla="*/ 104912 h 510570"/>
                <a:gd name="connsiteX28" fmla="*/ 226314 w 385325"/>
                <a:gd name="connsiteY28" fmla="*/ 119294 h 510570"/>
                <a:gd name="connsiteX29" fmla="*/ 229171 w 385325"/>
                <a:gd name="connsiteY29" fmla="*/ 140535 h 51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5325" h="510570">
                  <a:moveTo>
                    <a:pt x="229171" y="140535"/>
                  </a:moveTo>
                  <a:cubicBezTo>
                    <a:pt x="212693" y="179397"/>
                    <a:pt x="162496" y="287220"/>
                    <a:pt x="83915" y="359610"/>
                  </a:cubicBezTo>
                  <a:cubicBezTo>
                    <a:pt x="81725" y="361706"/>
                    <a:pt x="75533" y="361515"/>
                    <a:pt x="66675" y="359610"/>
                  </a:cubicBezTo>
                  <a:lnTo>
                    <a:pt x="0" y="496865"/>
                  </a:lnTo>
                  <a:lnTo>
                    <a:pt x="34480" y="506390"/>
                  </a:lnTo>
                  <a:cubicBezTo>
                    <a:pt x="207264" y="554777"/>
                    <a:pt x="334137" y="167110"/>
                    <a:pt x="334137" y="167110"/>
                  </a:cubicBezTo>
                  <a:lnTo>
                    <a:pt x="334137" y="167110"/>
                  </a:lnTo>
                  <a:cubicBezTo>
                    <a:pt x="339852" y="157585"/>
                    <a:pt x="345757" y="146917"/>
                    <a:pt x="351282" y="136916"/>
                  </a:cubicBezTo>
                  <a:cubicBezTo>
                    <a:pt x="359712" y="122114"/>
                    <a:pt x="367370" y="106883"/>
                    <a:pt x="374237" y="91291"/>
                  </a:cubicBezTo>
                  <a:cubicBezTo>
                    <a:pt x="389382" y="54715"/>
                    <a:pt x="386048" y="53191"/>
                    <a:pt x="381476" y="52238"/>
                  </a:cubicBezTo>
                  <a:cubicBezTo>
                    <a:pt x="369284" y="49476"/>
                    <a:pt x="352901" y="115675"/>
                    <a:pt x="347853" y="99387"/>
                  </a:cubicBezTo>
                  <a:cubicBezTo>
                    <a:pt x="342805" y="83099"/>
                    <a:pt x="377762" y="20806"/>
                    <a:pt x="364807" y="18425"/>
                  </a:cubicBezTo>
                  <a:cubicBezTo>
                    <a:pt x="347948" y="15377"/>
                    <a:pt x="331756" y="85100"/>
                    <a:pt x="329946" y="90815"/>
                  </a:cubicBezTo>
                  <a:cubicBezTo>
                    <a:pt x="328136" y="96530"/>
                    <a:pt x="319659" y="94148"/>
                    <a:pt x="321564" y="89005"/>
                  </a:cubicBezTo>
                  <a:cubicBezTo>
                    <a:pt x="324326" y="81671"/>
                    <a:pt x="351282" y="3280"/>
                    <a:pt x="334709" y="137"/>
                  </a:cubicBezTo>
                  <a:cubicBezTo>
                    <a:pt x="325184" y="-1673"/>
                    <a:pt x="323945" y="15091"/>
                    <a:pt x="323945" y="15091"/>
                  </a:cubicBezTo>
                  <a:cubicBezTo>
                    <a:pt x="323945" y="15091"/>
                    <a:pt x="304133" y="90243"/>
                    <a:pt x="296323" y="88529"/>
                  </a:cubicBezTo>
                  <a:cubicBezTo>
                    <a:pt x="288512" y="86814"/>
                    <a:pt x="298609" y="42142"/>
                    <a:pt x="303086" y="27378"/>
                  </a:cubicBezTo>
                  <a:cubicBezTo>
                    <a:pt x="307562" y="12614"/>
                    <a:pt x="302419" y="4804"/>
                    <a:pt x="294322" y="8328"/>
                  </a:cubicBezTo>
                  <a:cubicBezTo>
                    <a:pt x="288798" y="10709"/>
                    <a:pt x="274034" y="55953"/>
                    <a:pt x="269938" y="70336"/>
                  </a:cubicBezTo>
                  <a:cubicBezTo>
                    <a:pt x="266986" y="80909"/>
                    <a:pt x="260413" y="104816"/>
                    <a:pt x="253270" y="108436"/>
                  </a:cubicBezTo>
                  <a:cubicBezTo>
                    <a:pt x="251670" y="109322"/>
                    <a:pt x="249669" y="109007"/>
                    <a:pt x="248412" y="107674"/>
                  </a:cubicBezTo>
                  <a:cubicBezTo>
                    <a:pt x="246583" y="105940"/>
                    <a:pt x="245145" y="103826"/>
                    <a:pt x="244221" y="101483"/>
                  </a:cubicBezTo>
                  <a:cubicBezTo>
                    <a:pt x="233172" y="77289"/>
                    <a:pt x="215646" y="62811"/>
                    <a:pt x="208026" y="62240"/>
                  </a:cubicBezTo>
                  <a:cubicBezTo>
                    <a:pt x="203397" y="62411"/>
                    <a:pt x="199787" y="66297"/>
                    <a:pt x="199958" y="70926"/>
                  </a:cubicBezTo>
                  <a:cubicBezTo>
                    <a:pt x="200053" y="73431"/>
                    <a:pt x="201263" y="75765"/>
                    <a:pt x="203263" y="77289"/>
                  </a:cubicBezTo>
                  <a:cubicBezTo>
                    <a:pt x="209436" y="83814"/>
                    <a:pt x="214694" y="91158"/>
                    <a:pt x="218885" y="99101"/>
                  </a:cubicBezTo>
                  <a:cubicBezTo>
                    <a:pt x="219932" y="101006"/>
                    <a:pt x="220694" y="103007"/>
                    <a:pt x="221552" y="104912"/>
                  </a:cubicBezTo>
                  <a:cubicBezTo>
                    <a:pt x="223694" y="109503"/>
                    <a:pt x="225285" y="114332"/>
                    <a:pt x="226314" y="119294"/>
                  </a:cubicBezTo>
                  <a:cubicBezTo>
                    <a:pt x="227552" y="127391"/>
                    <a:pt x="228505" y="134915"/>
                    <a:pt x="229171" y="14053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2" name="云麒演示设计6-106">
              <a:extLst>
                <a:ext uri="{FF2B5EF4-FFF2-40B4-BE49-F238E27FC236}">
                  <a16:creationId xmlns:a16="http://schemas.microsoft.com/office/drawing/2014/main" id="{4A45E3AD-52B4-A4FC-CB9C-8E7EF2C2B08D}"/>
                </a:ext>
              </a:extLst>
            </p:cNvPr>
            <p:cNvSpPr/>
            <p:nvPr/>
          </p:nvSpPr>
          <p:spPr>
            <a:xfrm>
              <a:off x="4385783" y="2623003"/>
              <a:ext cx="516303" cy="405938"/>
            </a:xfrm>
            <a:custGeom>
              <a:avLst/>
              <a:gdLst>
                <a:gd name="connsiteX0" fmla="*/ 420912 w 554071"/>
                <a:gd name="connsiteY0" fmla="*/ 223989 h 435633"/>
                <a:gd name="connsiteX1" fmla="*/ 479776 w 554071"/>
                <a:gd name="connsiteY1" fmla="*/ 243039 h 435633"/>
                <a:gd name="connsiteX2" fmla="*/ 480348 w 554071"/>
                <a:gd name="connsiteY2" fmla="*/ 241896 h 435633"/>
                <a:gd name="connsiteX3" fmla="*/ 547023 w 554071"/>
                <a:gd name="connsiteY3" fmla="*/ 104640 h 435633"/>
                <a:gd name="connsiteX4" fmla="*/ 554071 w 554071"/>
                <a:gd name="connsiteY4" fmla="*/ 90258 h 435633"/>
                <a:gd name="connsiteX5" fmla="*/ 433580 w 554071"/>
                <a:gd name="connsiteY5" fmla="*/ 37489 h 435633"/>
                <a:gd name="connsiteX6" fmla="*/ 398433 w 554071"/>
                <a:gd name="connsiteY6" fmla="*/ 20820 h 435633"/>
                <a:gd name="connsiteX7" fmla="*/ 241556 w 554071"/>
                <a:gd name="connsiteY7" fmla="*/ 3866 h 435633"/>
                <a:gd name="connsiteX8" fmla="*/ 201589 w 554071"/>
                <a:gd name="connsiteY8" fmla="*/ 83581 h 435633"/>
                <a:gd name="connsiteX9" fmla="*/ 121875 w 554071"/>
                <a:gd name="connsiteY9" fmla="*/ 43623 h 435633"/>
                <a:gd name="connsiteX10" fmla="*/ 121351 w 554071"/>
                <a:gd name="connsiteY10" fmla="*/ 41966 h 435633"/>
                <a:gd name="connsiteX11" fmla="*/ 117065 w 554071"/>
                <a:gd name="connsiteY11" fmla="*/ 28155 h 435633"/>
                <a:gd name="connsiteX12" fmla="*/ 97443 w 554071"/>
                <a:gd name="connsiteY12" fmla="*/ 34441 h 435633"/>
                <a:gd name="connsiteX13" fmla="*/ 56390 w 554071"/>
                <a:gd name="connsiteY13" fmla="*/ 63683 h 435633"/>
                <a:gd name="connsiteX14" fmla="*/ 383 w 554071"/>
                <a:gd name="connsiteY14" fmla="*/ 215606 h 435633"/>
                <a:gd name="connsiteX15" fmla="*/ 58962 w 554071"/>
                <a:gd name="connsiteY15" fmla="*/ 435634 h 435633"/>
                <a:gd name="connsiteX16" fmla="*/ 443105 w 554071"/>
                <a:gd name="connsiteY16" fmla="*/ 333240 h 435633"/>
                <a:gd name="connsiteX17" fmla="*/ 433580 w 554071"/>
                <a:gd name="connsiteY17" fmla="*/ 284948 h 435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4071" h="435633">
                  <a:moveTo>
                    <a:pt x="420912" y="223989"/>
                  </a:moveTo>
                  <a:lnTo>
                    <a:pt x="479776" y="243039"/>
                  </a:lnTo>
                  <a:lnTo>
                    <a:pt x="480348" y="241896"/>
                  </a:lnTo>
                  <a:lnTo>
                    <a:pt x="547023" y="104640"/>
                  </a:lnTo>
                  <a:lnTo>
                    <a:pt x="554071" y="90258"/>
                  </a:lnTo>
                  <a:lnTo>
                    <a:pt x="433580" y="37489"/>
                  </a:lnTo>
                  <a:cubicBezTo>
                    <a:pt x="422255" y="31136"/>
                    <a:pt x="410511" y="25573"/>
                    <a:pt x="398433" y="20820"/>
                  </a:cubicBezTo>
                  <a:cubicBezTo>
                    <a:pt x="348627" y="1104"/>
                    <a:pt x="294420" y="-4754"/>
                    <a:pt x="241556" y="3866"/>
                  </a:cubicBezTo>
                  <a:cubicBezTo>
                    <a:pt x="252539" y="36918"/>
                    <a:pt x="234641" y="72608"/>
                    <a:pt x="201589" y="83581"/>
                  </a:cubicBezTo>
                  <a:cubicBezTo>
                    <a:pt x="168547" y="94563"/>
                    <a:pt x="132857" y="76665"/>
                    <a:pt x="121875" y="43623"/>
                  </a:cubicBezTo>
                  <a:cubicBezTo>
                    <a:pt x="121694" y="43071"/>
                    <a:pt x="121522" y="42518"/>
                    <a:pt x="121351" y="41966"/>
                  </a:cubicBezTo>
                  <a:lnTo>
                    <a:pt x="117065" y="28155"/>
                  </a:lnTo>
                  <a:cubicBezTo>
                    <a:pt x="110368" y="29745"/>
                    <a:pt x="103815" y="31850"/>
                    <a:pt x="97443" y="34441"/>
                  </a:cubicBezTo>
                  <a:cubicBezTo>
                    <a:pt x="81727" y="40956"/>
                    <a:pt x="67687" y="50957"/>
                    <a:pt x="56390" y="63683"/>
                  </a:cubicBezTo>
                  <a:cubicBezTo>
                    <a:pt x="31625" y="80828"/>
                    <a:pt x="-4093" y="122071"/>
                    <a:pt x="383" y="215606"/>
                  </a:cubicBezTo>
                  <a:cubicBezTo>
                    <a:pt x="4717" y="292178"/>
                    <a:pt x="24643" y="367054"/>
                    <a:pt x="58962" y="435634"/>
                  </a:cubicBezTo>
                  <a:lnTo>
                    <a:pt x="443105" y="333240"/>
                  </a:lnTo>
                  <a:lnTo>
                    <a:pt x="433580" y="284948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3" name="云麒演示设计6-107">
              <a:extLst>
                <a:ext uri="{FF2B5EF4-FFF2-40B4-BE49-F238E27FC236}">
                  <a16:creationId xmlns:a16="http://schemas.microsoft.com/office/drawing/2014/main" id="{68AE697C-02A9-0ECB-8DB2-10C25EDE4953}"/>
                </a:ext>
              </a:extLst>
            </p:cNvPr>
            <p:cNvSpPr/>
            <p:nvPr/>
          </p:nvSpPr>
          <p:spPr>
            <a:xfrm>
              <a:off x="4490273" y="2434500"/>
              <a:ext cx="68391" cy="67921"/>
            </a:xfrm>
            <a:custGeom>
              <a:avLst/>
              <a:gdLst>
                <a:gd name="connsiteX0" fmla="*/ 50079 w 73394"/>
                <a:gd name="connsiteY0" fmla="*/ 2610 h 72889"/>
                <a:gd name="connsiteX1" fmla="*/ 33411 w 73394"/>
                <a:gd name="connsiteY1" fmla="*/ 133 h 72889"/>
                <a:gd name="connsiteX2" fmla="*/ 15408 w 73394"/>
                <a:gd name="connsiteY2" fmla="*/ 6705 h 72889"/>
                <a:gd name="connsiteX3" fmla="*/ 1216 w 73394"/>
                <a:gd name="connsiteY3" fmla="*/ 45758 h 72889"/>
                <a:gd name="connsiteX4" fmla="*/ 13503 w 73394"/>
                <a:gd name="connsiteY4" fmla="*/ 64808 h 72889"/>
                <a:gd name="connsiteX5" fmla="*/ 33030 w 73394"/>
                <a:gd name="connsiteY5" fmla="*/ 72714 h 72889"/>
                <a:gd name="connsiteX6" fmla="*/ 65034 w 73394"/>
                <a:gd name="connsiteY6" fmla="*/ 58998 h 72889"/>
                <a:gd name="connsiteX7" fmla="*/ 73130 w 73394"/>
                <a:gd name="connsiteY7" fmla="*/ 36138 h 72889"/>
                <a:gd name="connsiteX8" fmla="*/ 73130 w 73394"/>
                <a:gd name="connsiteY8" fmla="*/ 29089 h 72889"/>
                <a:gd name="connsiteX9" fmla="*/ 70939 w 73394"/>
                <a:gd name="connsiteY9" fmla="*/ 29089 h 72889"/>
                <a:gd name="connsiteX10" fmla="*/ 72844 w 73394"/>
                <a:gd name="connsiteY10" fmla="*/ 27565 h 72889"/>
                <a:gd name="connsiteX11" fmla="*/ 72844 w 73394"/>
                <a:gd name="connsiteY11" fmla="*/ 27565 h 72889"/>
                <a:gd name="connsiteX12" fmla="*/ 68844 w 73394"/>
                <a:gd name="connsiteY12" fmla="*/ 19278 h 72889"/>
                <a:gd name="connsiteX13" fmla="*/ 50079 w 73394"/>
                <a:gd name="connsiteY13" fmla="*/ 2610 h 72889"/>
                <a:gd name="connsiteX14" fmla="*/ 42364 w 73394"/>
                <a:gd name="connsiteY14" fmla="*/ 41757 h 72889"/>
                <a:gd name="connsiteX15" fmla="*/ 34887 w 73394"/>
                <a:gd name="connsiteY15" fmla="*/ 37424 h 72889"/>
                <a:gd name="connsiteX16" fmla="*/ 39221 w 73394"/>
                <a:gd name="connsiteY16" fmla="*/ 29946 h 72889"/>
                <a:gd name="connsiteX17" fmla="*/ 46698 w 73394"/>
                <a:gd name="connsiteY17" fmla="*/ 34280 h 72889"/>
                <a:gd name="connsiteX18" fmla="*/ 42364 w 73394"/>
                <a:gd name="connsiteY18" fmla="*/ 41757 h 72889"/>
                <a:gd name="connsiteX19" fmla="*/ 40078 w 73394"/>
                <a:gd name="connsiteY19" fmla="*/ 28041 h 72889"/>
                <a:gd name="connsiteX20" fmla="*/ 28743 w 73394"/>
                <a:gd name="connsiteY20" fmla="*/ 33090 h 72889"/>
                <a:gd name="connsiteX21" fmla="*/ 30458 w 73394"/>
                <a:gd name="connsiteY21" fmla="*/ 29184 h 72889"/>
                <a:gd name="connsiteX22" fmla="*/ 49508 w 73394"/>
                <a:gd name="connsiteY22" fmla="*/ 25374 h 72889"/>
                <a:gd name="connsiteX23" fmla="*/ 52651 w 73394"/>
                <a:gd name="connsiteY23" fmla="*/ 28327 h 72889"/>
                <a:gd name="connsiteX24" fmla="*/ 40078 w 73394"/>
                <a:gd name="connsiteY24" fmla="*/ 28041 h 7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3394" h="72889">
                  <a:moveTo>
                    <a:pt x="50079" y="2610"/>
                  </a:moveTo>
                  <a:cubicBezTo>
                    <a:pt x="44793" y="495"/>
                    <a:pt x="39088" y="-353"/>
                    <a:pt x="33411" y="133"/>
                  </a:cubicBezTo>
                  <a:cubicBezTo>
                    <a:pt x="26934" y="695"/>
                    <a:pt x="20723" y="2962"/>
                    <a:pt x="15408" y="6705"/>
                  </a:cubicBezTo>
                  <a:cubicBezTo>
                    <a:pt x="2978" y="15478"/>
                    <a:pt x="-2680" y="31051"/>
                    <a:pt x="1216" y="45758"/>
                  </a:cubicBezTo>
                  <a:cubicBezTo>
                    <a:pt x="3197" y="53245"/>
                    <a:pt x="7503" y="59912"/>
                    <a:pt x="13503" y="64808"/>
                  </a:cubicBezTo>
                  <a:cubicBezTo>
                    <a:pt x="19056" y="69370"/>
                    <a:pt x="25867" y="72123"/>
                    <a:pt x="33030" y="72714"/>
                  </a:cubicBezTo>
                  <a:cubicBezTo>
                    <a:pt x="45345" y="73933"/>
                    <a:pt x="57423" y="68751"/>
                    <a:pt x="65034" y="58998"/>
                  </a:cubicBezTo>
                  <a:cubicBezTo>
                    <a:pt x="70206" y="52492"/>
                    <a:pt x="73054" y="44443"/>
                    <a:pt x="73130" y="36138"/>
                  </a:cubicBezTo>
                  <a:cubicBezTo>
                    <a:pt x="73282" y="33795"/>
                    <a:pt x="73282" y="31432"/>
                    <a:pt x="73130" y="29089"/>
                  </a:cubicBezTo>
                  <a:cubicBezTo>
                    <a:pt x="71892" y="29089"/>
                    <a:pt x="71034" y="29089"/>
                    <a:pt x="70939" y="29089"/>
                  </a:cubicBezTo>
                  <a:cubicBezTo>
                    <a:pt x="70844" y="29089"/>
                    <a:pt x="71606" y="28137"/>
                    <a:pt x="72844" y="27565"/>
                  </a:cubicBezTo>
                  <a:cubicBezTo>
                    <a:pt x="74082" y="26994"/>
                    <a:pt x="72844" y="27565"/>
                    <a:pt x="72844" y="27565"/>
                  </a:cubicBezTo>
                  <a:cubicBezTo>
                    <a:pt x="72844" y="27565"/>
                    <a:pt x="71796" y="24327"/>
                    <a:pt x="68844" y="19278"/>
                  </a:cubicBezTo>
                  <a:cubicBezTo>
                    <a:pt x="64710" y="11716"/>
                    <a:pt x="58080" y="5820"/>
                    <a:pt x="50079" y="2610"/>
                  </a:cubicBezTo>
                  <a:close/>
                  <a:moveTo>
                    <a:pt x="42364" y="41757"/>
                  </a:moveTo>
                  <a:cubicBezTo>
                    <a:pt x="39107" y="42624"/>
                    <a:pt x="35754" y="40681"/>
                    <a:pt x="34887" y="37424"/>
                  </a:cubicBezTo>
                  <a:cubicBezTo>
                    <a:pt x="34020" y="34166"/>
                    <a:pt x="35963" y="30813"/>
                    <a:pt x="39221" y="29946"/>
                  </a:cubicBezTo>
                  <a:cubicBezTo>
                    <a:pt x="42478" y="29080"/>
                    <a:pt x="45831" y="31023"/>
                    <a:pt x="46698" y="34280"/>
                  </a:cubicBezTo>
                  <a:cubicBezTo>
                    <a:pt x="47565" y="37538"/>
                    <a:pt x="45622" y="40891"/>
                    <a:pt x="42364" y="41757"/>
                  </a:cubicBezTo>
                  <a:close/>
                  <a:moveTo>
                    <a:pt x="40078" y="28041"/>
                  </a:moveTo>
                  <a:cubicBezTo>
                    <a:pt x="33601" y="29280"/>
                    <a:pt x="29601" y="33756"/>
                    <a:pt x="28743" y="33090"/>
                  </a:cubicBezTo>
                  <a:cubicBezTo>
                    <a:pt x="27886" y="32423"/>
                    <a:pt x="28743" y="31185"/>
                    <a:pt x="30458" y="29184"/>
                  </a:cubicBezTo>
                  <a:cubicBezTo>
                    <a:pt x="35220" y="23765"/>
                    <a:pt x="43021" y="22203"/>
                    <a:pt x="49508" y="25374"/>
                  </a:cubicBezTo>
                  <a:cubicBezTo>
                    <a:pt x="51889" y="26517"/>
                    <a:pt x="52937" y="27851"/>
                    <a:pt x="52651" y="28327"/>
                  </a:cubicBezTo>
                  <a:cubicBezTo>
                    <a:pt x="52365" y="28803"/>
                    <a:pt x="46555" y="26708"/>
                    <a:pt x="40078" y="28041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4" name="云麒演示设计6-108">
              <a:extLst>
                <a:ext uri="{FF2B5EF4-FFF2-40B4-BE49-F238E27FC236}">
                  <a16:creationId xmlns:a16="http://schemas.microsoft.com/office/drawing/2014/main" id="{8E2914C2-2D6B-5063-B83C-F4ED2308F868}"/>
                </a:ext>
              </a:extLst>
            </p:cNvPr>
            <p:cNvSpPr/>
            <p:nvPr/>
          </p:nvSpPr>
          <p:spPr>
            <a:xfrm>
              <a:off x="4439838" y="2394416"/>
              <a:ext cx="161094" cy="107219"/>
            </a:xfrm>
            <a:custGeom>
              <a:avLst/>
              <a:gdLst>
                <a:gd name="connsiteX0" fmla="*/ 55626 w 172878"/>
                <a:gd name="connsiteY0" fmla="*/ 96774 h 115062"/>
                <a:gd name="connsiteX1" fmla="*/ 52769 w 172878"/>
                <a:gd name="connsiteY1" fmla="*/ 89440 h 115062"/>
                <a:gd name="connsiteX2" fmla="*/ 54197 w 172878"/>
                <a:gd name="connsiteY2" fmla="*/ 65342 h 115062"/>
                <a:gd name="connsiteX3" fmla="*/ 68199 w 172878"/>
                <a:gd name="connsiteY3" fmla="*/ 47720 h 115062"/>
                <a:gd name="connsiteX4" fmla="*/ 87249 w 172878"/>
                <a:gd name="connsiteY4" fmla="*/ 40958 h 115062"/>
                <a:gd name="connsiteX5" fmla="*/ 123349 w 172878"/>
                <a:gd name="connsiteY5" fmla="*/ 60960 h 115062"/>
                <a:gd name="connsiteX6" fmla="*/ 125921 w 172878"/>
                <a:gd name="connsiteY6" fmla="*/ 67437 h 115062"/>
                <a:gd name="connsiteX7" fmla="*/ 126397 w 172878"/>
                <a:gd name="connsiteY7" fmla="*/ 69818 h 115062"/>
                <a:gd name="connsiteX8" fmla="*/ 126397 w 172878"/>
                <a:gd name="connsiteY8" fmla="*/ 69818 h 115062"/>
                <a:gd name="connsiteX9" fmla="*/ 130207 w 172878"/>
                <a:gd name="connsiteY9" fmla="*/ 68485 h 115062"/>
                <a:gd name="connsiteX10" fmla="*/ 127826 w 172878"/>
                <a:gd name="connsiteY10" fmla="*/ 63532 h 115062"/>
                <a:gd name="connsiteX11" fmla="*/ 131636 w 172878"/>
                <a:gd name="connsiteY11" fmla="*/ 68104 h 115062"/>
                <a:gd name="connsiteX12" fmla="*/ 136303 w 172878"/>
                <a:gd name="connsiteY12" fmla="*/ 67437 h 115062"/>
                <a:gd name="connsiteX13" fmla="*/ 136303 w 172878"/>
                <a:gd name="connsiteY13" fmla="*/ 66961 h 115062"/>
                <a:gd name="connsiteX14" fmla="*/ 137732 w 172878"/>
                <a:gd name="connsiteY14" fmla="*/ 42863 h 115062"/>
                <a:gd name="connsiteX15" fmla="*/ 170974 w 172878"/>
                <a:gd name="connsiteY15" fmla="*/ 18479 h 115062"/>
                <a:gd name="connsiteX16" fmla="*/ 172879 w 172878"/>
                <a:gd name="connsiteY16" fmla="*/ 18479 h 115062"/>
                <a:gd name="connsiteX17" fmla="*/ 167545 w 172878"/>
                <a:gd name="connsiteY17" fmla="*/ 0 h 115062"/>
                <a:gd name="connsiteX18" fmla="*/ 155162 w 172878"/>
                <a:gd name="connsiteY18" fmla="*/ 10763 h 115062"/>
                <a:gd name="connsiteX19" fmla="*/ 123158 w 172878"/>
                <a:gd name="connsiteY19" fmla="*/ 1238 h 115062"/>
                <a:gd name="connsiteX20" fmla="*/ 101251 w 172878"/>
                <a:gd name="connsiteY20" fmla="*/ 27813 h 115062"/>
                <a:gd name="connsiteX21" fmla="*/ 67913 w 172878"/>
                <a:gd name="connsiteY21" fmla="*/ 13145 h 115062"/>
                <a:gd name="connsiteX22" fmla="*/ 41129 w 172878"/>
                <a:gd name="connsiteY22" fmla="*/ 59122 h 115062"/>
                <a:gd name="connsiteX23" fmla="*/ 762 w 172878"/>
                <a:gd name="connsiteY23" fmla="*/ 44387 h 115062"/>
                <a:gd name="connsiteX24" fmla="*/ 0 w 172878"/>
                <a:gd name="connsiteY24" fmla="*/ 45339 h 115062"/>
                <a:gd name="connsiteX25" fmla="*/ 15716 w 172878"/>
                <a:gd name="connsiteY25" fmla="*/ 115062 h 115062"/>
                <a:gd name="connsiteX26" fmla="*/ 26289 w 172878"/>
                <a:gd name="connsiteY26" fmla="*/ 109823 h 115062"/>
                <a:gd name="connsiteX27" fmla="*/ 55626 w 172878"/>
                <a:gd name="connsiteY27" fmla="*/ 96774 h 11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2878" h="115062">
                  <a:moveTo>
                    <a:pt x="55626" y="96774"/>
                  </a:moveTo>
                  <a:cubicBezTo>
                    <a:pt x="54435" y="94431"/>
                    <a:pt x="53483" y="91973"/>
                    <a:pt x="52769" y="89440"/>
                  </a:cubicBezTo>
                  <a:cubicBezTo>
                    <a:pt x="50616" y="81467"/>
                    <a:pt x="51121" y="73009"/>
                    <a:pt x="54197" y="65342"/>
                  </a:cubicBezTo>
                  <a:cubicBezTo>
                    <a:pt x="56988" y="58188"/>
                    <a:pt x="61865" y="52054"/>
                    <a:pt x="68199" y="47720"/>
                  </a:cubicBezTo>
                  <a:cubicBezTo>
                    <a:pt x="73809" y="43758"/>
                    <a:pt x="80401" y="41415"/>
                    <a:pt x="87249" y="40958"/>
                  </a:cubicBezTo>
                  <a:cubicBezTo>
                    <a:pt x="102165" y="39967"/>
                    <a:pt x="116281" y="47787"/>
                    <a:pt x="123349" y="60960"/>
                  </a:cubicBezTo>
                  <a:cubicBezTo>
                    <a:pt x="124425" y="63027"/>
                    <a:pt x="125282" y="65199"/>
                    <a:pt x="125921" y="67437"/>
                  </a:cubicBezTo>
                  <a:cubicBezTo>
                    <a:pt x="126197" y="68199"/>
                    <a:pt x="126359" y="69009"/>
                    <a:pt x="126397" y="69818"/>
                  </a:cubicBezTo>
                  <a:lnTo>
                    <a:pt x="126397" y="69818"/>
                  </a:lnTo>
                  <a:cubicBezTo>
                    <a:pt x="127625" y="69275"/>
                    <a:pt x="128902" y="68828"/>
                    <a:pt x="130207" y="68485"/>
                  </a:cubicBezTo>
                  <a:cubicBezTo>
                    <a:pt x="129197" y="66951"/>
                    <a:pt x="128388" y="65284"/>
                    <a:pt x="127826" y="63532"/>
                  </a:cubicBezTo>
                  <a:cubicBezTo>
                    <a:pt x="127826" y="63532"/>
                    <a:pt x="129445" y="65056"/>
                    <a:pt x="131636" y="68104"/>
                  </a:cubicBezTo>
                  <a:cubicBezTo>
                    <a:pt x="133160" y="67704"/>
                    <a:pt x="134722" y="67475"/>
                    <a:pt x="136303" y="67437"/>
                  </a:cubicBezTo>
                  <a:lnTo>
                    <a:pt x="136303" y="66961"/>
                  </a:lnTo>
                  <a:cubicBezTo>
                    <a:pt x="134226" y="58979"/>
                    <a:pt x="134731" y="50540"/>
                    <a:pt x="137732" y="42863"/>
                  </a:cubicBezTo>
                  <a:cubicBezTo>
                    <a:pt x="143218" y="29032"/>
                    <a:pt x="156134" y="19555"/>
                    <a:pt x="170974" y="18479"/>
                  </a:cubicBezTo>
                  <a:lnTo>
                    <a:pt x="172879" y="18479"/>
                  </a:lnTo>
                  <a:lnTo>
                    <a:pt x="167545" y="0"/>
                  </a:lnTo>
                  <a:cubicBezTo>
                    <a:pt x="164649" y="4801"/>
                    <a:pt x="160315" y="8563"/>
                    <a:pt x="155162" y="10763"/>
                  </a:cubicBezTo>
                  <a:cubicBezTo>
                    <a:pt x="143561" y="15088"/>
                    <a:pt x="130502" y="11201"/>
                    <a:pt x="123158" y="1238"/>
                  </a:cubicBezTo>
                  <a:cubicBezTo>
                    <a:pt x="123835" y="14430"/>
                    <a:pt x="114329" y="25956"/>
                    <a:pt x="101251" y="27813"/>
                  </a:cubicBezTo>
                  <a:cubicBezTo>
                    <a:pt x="88344" y="29061"/>
                    <a:pt x="75714" y="23508"/>
                    <a:pt x="67913" y="13145"/>
                  </a:cubicBezTo>
                  <a:cubicBezTo>
                    <a:pt x="73209" y="33233"/>
                    <a:pt x="61217" y="53816"/>
                    <a:pt x="41129" y="59122"/>
                  </a:cubicBezTo>
                  <a:cubicBezTo>
                    <a:pt x="25918" y="63132"/>
                    <a:pt x="9811" y="57255"/>
                    <a:pt x="762" y="44387"/>
                  </a:cubicBezTo>
                  <a:lnTo>
                    <a:pt x="0" y="45339"/>
                  </a:lnTo>
                  <a:cubicBezTo>
                    <a:pt x="9115" y="67532"/>
                    <a:pt x="14430" y="91107"/>
                    <a:pt x="15716" y="115062"/>
                  </a:cubicBezTo>
                  <a:lnTo>
                    <a:pt x="26289" y="109823"/>
                  </a:lnTo>
                  <a:cubicBezTo>
                    <a:pt x="39910" y="103346"/>
                    <a:pt x="51530" y="98108"/>
                    <a:pt x="55626" y="96774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5" name="云麒演示设计6-109">
              <a:extLst>
                <a:ext uri="{FF2B5EF4-FFF2-40B4-BE49-F238E27FC236}">
                  <a16:creationId xmlns:a16="http://schemas.microsoft.com/office/drawing/2014/main" id="{DE4C9E70-84F4-2E40-B224-37DE8D594A69}"/>
                </a:ext>
              </a:extLst>
            </p:cNvPr>
            <p:cNvSpPr/>
            <p:nvPr/>
          </p:nvSpPr>
          <p:spPr>
            <a:xfrm>
              <a:off x="4568167" y="2413588"/>
              <a:ext cx="50695" cy="67680"/>
            </a:xfrm>
            <a:custGeom>
              <a:avLst/>
              <a:gdLst>
                <a:gd name="connsiteX0" fmla="*/ 33449 w 54403"/>
                <a:gd name="connsiteY0" fmla="*/ 0 h 72631"/>
                <a:gd name="connsiteX1" fmla="*/ 15446 w 54403"/>
                <a:gd name="connsiteY1" fmla="*/ 6572 h 72631"/>
                <a:gd name="connsiteX2" fmla="*/ 2492 w 54403"/>
                <a:gd name="connsiteY2" fmla="*/ 23146 h 72631"/>
                <a:gd name="connsiteX3" fmla="*/ 1159 w 54403"/>
                <a:gd name="connsiteY3" fmla="*/ 45625 h 72631"/>
                <a:gd name="connsiteX4" fmla="*/ 32972 w 54403"/>
                <a:gd name="connsiteY4" fmla="*/ 72485 h 72631"/>
                <a:gd name="connsiteX5" fmla="*/ 52022 w 54403"/>
                <a:gd name="connsiteY5" fmla="*/ 69151 h 72631"/>
                <a:gd name="connsiteX6" fmla="*/ 54404 w 54403"/>
                <a:gd name="connsiteY6" fmla="*/ 67723 h 72631"/>
                <a:gd name="connsiteX7" fmla="*/ 35925 w 54403"/>
                <a:gd name="connsiteY7" fmla="*/ 0 h 72631"/>
                <a:gd name="connsiteX8" fmla="*/ 28019 w 54403"/>
                <a:gd name="connsiteY8" fmla="*/ 45434 h 72631"/>
                <a:gd name="connsiteX9" fmla="*/ 20561 w 54403"/>
                <a:gd name="connsiteY9" fmla="*/ 41386 h 72631"/>
                <a:gd name="connsiteX10" fmla="*/ 20495 w 54403"/>
                <a:gd name="connsiteY10" fmla="*/ 41148 h 72631"/>
                <a:gd name="connsiteX11" fmla="*/ 24828 w 54403"/>
                <a:gd name="connsiteY11" fmla="*/ 33671 h 72631"/>
                <a:gd name="connsiteX12" fmla="*/ 32306 w 54403"/>
                <a:gd name="connsiteY12" fmla="*/ 38005 h 72631"/>
                <a:gd name="connsiteX13" fmla="*/ 28305 w 54403"/>
                <a:gd name="connsiteY13" fmla="*/ 45644 h 72631"/>
                <a:gd name="connsiteX14" fmla="*/ 28019 w 54403"/>
                <a:gd name="connsiteY14" fmla="*/ 45720 h 72631"/>
                <a:gd name="connsiteX15" fmla="*/ 39545 w 54403"/>
                <a:gd name="connsiteY15" fmla="*/ 31623 h 72631"/>
                <a:gd name="connsiteX16" fmla="*/ 27162 w 54403"/>
                <a:gd name="connsiteY16" fmla="*/ 31623 h 72631"/>
                <a:gd name="connsiteX17" fmla="*/ 15827 w 54403"/>
                <a:gd name="connsiteY17" fmla="*/ 36671 h 72631"/>
                <a:gd name="connsiteX18" fmla="*/ 17542 w 54403"/>
                <a:gd name="connsiteY18" fmla="*/ 32766 h 72631"/>
                <a:gd name="connsiteX19" fmla="*/ 26305 w 54403"/>
                <a:gd name="connsiteY19" fmla="*/ 27718 h 72631"/>
                <a:gd name="connsiteX20" fmla="*/ 36401 w 54403"/>
                <a:gd name="connsiteY20" fmla="*/ 28956 h 72631"/>
                <a:gd name="connsiteX21" fmla="*/ 39545 w 54403"/>
                <a:gd name="connsiteY21" fmla="*/ 31909 h 7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403" h="72631">
                  <a:moveTo>
                    <a:pt x="33449" y="0"/>
                  </a:moveTo>
                  <a:cubicBezTo>
                    <a:pt x="26972" y="562"/>
                    <a:pt x="20761" y="2829"/>
                    <a:pt x="15446" y="6572"/>
                  </a:cubicBezTo>
                  <a:cubicBezTo>
                    <a:pt x="9541" y="10649"/>
                    <a:pt x="5026" y="16431"/>
                    <a:pt x="2492" y="23146"/>
                  </a:cubicBezTo>
                  <a:cubicBezTo>
                    <a:pt x="-289" y="30318"/>
                    <a:pt x="-756" y="38176"/>
                    <a:pt x="1159" y="45625"/>
                  </a:cubicBezTo>
                  <a:cubicBezTo>
                    <a:pt x="5159" y="60312"/>
                    <a:pt x="17818" y="70999"/>
                    <a:pt x="32972" y="72485"/>
                  </a:cubicBezTo>
                  <a:cubicBezTo>
                    <a:pt x="39506" y="73066"/>
                    <a:pt x="46079" y="71914"/>
                    <a:pt x="52022" y="69151"/>
                  </a:cubicBezTo>
                  <a:cubicBezTo>
                    <a:pt x="52880" y="69151"/>
                    <a:pt x="53546" y="68104"/>
                    <a:pt x="54404" y="67723"/>
                  </a:cubicBezTo>
                  <a:cubicBezTo>
                    <a:pt x="48498" y="44863"/>
                    <a:pt x="41640" y="20098"/>
                    <a:pt x="35925" y="0"/>
                  </a:cubicBezTo>
                  <a:close/>
                  <a:moveTo>
                    <a:pt x="28019" y="45434"/>
                  </a:moveTo>
                  <a:cubicBezTo>
                    <a:pt x="24838" y="46377"/>
                    <a:pt x="21504" y="44567"/>
                    <a:pt x="20561" y="41386"/>
                  </a:cubicBezTo>
                  <a:cubicBezTo>
                    <a:pt x="20533" y="41310"/>
                    <a:pt x="20514" y="41224"/>
                    <a:pt x="20495" y="41148"/>
                  </a:cubicBezTo>
                  <a:cubicBezTo>
                    <a:pt x="19628" y="37890"/>
                    <a:pt x="21571" y="34538"/>
                    <a:pt x="24828" y="33671"/>
                  </a:cubicBezTo>
                  <a:cubicBezTo>
                    <a:pt x="28086" y="32804"/>
                    <a:pt x="31439" y="34747"/>
                    <a:pt x="32306" y="38005"/>
                  </a:cubicBezTo>
                  <a:cubicBezTo>
                    <a:pt x="33306" y="41215"/>
                    <a:pt x="31515" y="44634"/>
                    <a:pt x="28305" y="45644"/>
                  </a:cubicBezTo>
                  <a:cubicBezTo>
                    <a:pt x="28210" y="45672"/>
                    <a:pt x="28115" y="45691"/>
                    <a:pt x="28019" y="45720"/>
                  </a:cubicBezTo>
                  <a:close/>
                  <a:moveTo>
                    <a:pt x="39545" y="31623"/>
                  </a:moveTo>
                  <a:cubicBezTo>
                    <a:pt x="38973" y="32575"/>
                    <a:pt x="33639" y="30004"/>
                    <a:pt x="27162" y="31623"/>
                  </a:cubicBezTo>
                  <a:cubicBezTo>
                    <a:pt x="20685" y="33242"/>
                    <a:pt x="16685" y="37338"/>
                    <a:pt x="15827" y="36671"/>
                  </a:cubicBezTo>
                  <a:cubicBezTo>
                    <a:pt x="14970" y="36004"/>
                    <a:pt x="15827" y="34766"/>
                    <a:pt x="17542" y="32766"/>
                  </a:cubicBezTo>
                  <a:cubicBezTo>
                    <a:pt x="19837" y="30175"/>
                    <a:pt x="22914" y="28403"/>
                    <a:pt x="26305" y="27718"/>
                  </a:cubicBezTo>
                  <a:cubicBezTo>
                    <a:pt x="29715" y="27061"/>
                    <a:pt x="33249" y="27499"/>
                    <a:pt x="36401" y="28956"/>
                  </a:cubicBezTo>
                  <a:cubicBezTo>
                    <a:pt x="38782" y="30099"/>
                    <a:pt x="39830" y="31433"/>
                    <a:pt x="39545" y="31909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6" name="云麒演示设计6-110">
              <a:extLst>
                <a:ext uri="{FF2B5EF4-FFF2-40B4-BE49-F238E27FC236}">
                  <a16:creationId xmlns:a16="http://schemas.microsoft.com/office/drawing/2014/main" id="{CA31B50D-B97E-57BC-B24A-DDF45620A8A0}"/>
                </a:ext>
              </a:extLst>
            </p:cNvPr>
            <p:cNvSpPr/>
            <p:nvPr/>
          </p:nvSpPr>
          <p:spPr>
            <a:xfrm>
              <a:off x="4418027" y="2458677"/>
              <a:ext cx="211734" cy="245222"/>
            </a:xfrm>
            <a:custGeom>
              <a:avLst/>
              <a:gdLst>
                <a:gd name="connsiteX0" fmla="*/ 86747 w 227222"/>
                <a:gd name="connsiteY0" fmla="*/ 218313 h 263160"/>
                <a:gd name="connsiteX1" fmla="*/ 165338 w 227222"/>
                <a:gd name="connsiteY1" fmla="*/ 260452 h 263160"/>
                <a:gd name="connsiteX2" fmla="*/ 207477 w 227222"/>
                <a:gd name="connsiteY2" fmla="*/ 181870 h 263160"/>
                <a:gd name="connsiteX3" fmla="*/ 206953 w 227222"/>
                <a:gd name="connsiteY3" fmla="*/ 180213 h 263160"/>
                <a:gd name="connsiteX4" fmla="*/ 193808 w 227222"/>
                <a:gd name="connsiteY4" fmla="*/ 139827 h 263160"/>
                <a:gd name="connsiteX5" fmla="*/ 190284 w 227222"/>
                <a:gd name="connsiteY5" fmla="*/ 128778 h 263160"/>
                <a:gd name="connsiteX6" fmla="*/ 192189 w 227222"/>
                <a:gd name="connsiteY6" fmla="*/ 140208 h 263160"/>
                <a:gd name="connsiteX7" fmla="*/ 123419 w 227222"/>
                <a:gd name="connsiteY7" fmla="*/ 124206 h 263160"/>
                <a:gd name="connsiteX8" fmla="*/ 190094 w 227222"/>
                <a:gd name="connsiteY8" fmla="*/ 128588 h 263160"/>
                <a:gd name="connsiteX9" fmla="*/ 225908 w 227222"/>
                <a:gd name="connsiteY9" fmla="*/ 64199 h 263160"/>
                <a:gd name="connsiteX10" fmla="*/ 216383 w 227222"/>
                <a:gd name="connsiteY10" fmla="*/ 21812 h 263160"/>
                <a:gd name="connsiteX11" fmla="*/ 214382 w 227222"/>
                <a:gd name="connsiteY11" fmla="*/ 23050 h 263160"/>
                <a:gd name="connsiteX12" fmla="*/ 194380 w 227222"/>
                <a:gd name="connsiteY12" fmla="*/ 26765 h 263160"/>
                <a:gd name="connsiteX13" fmla="*/ 160852 w 227222"/>
                <a:gd name="connsiteY13" fmla="*/ 0 h 263160"/>
                <a:gd name="connsiteX14" fmla="*/ 157328 w 227222"/>
                <a:gd name="connsiteY14" fmla="*/ 1524 h 263160"/>
                <a:gd name="connsiteX15" fmla="*/ 158566 w 227222"/>
                <a:gd name="connsiteY15" fmla="*/ 3334 h 263160"/>
                <a:gd name="connsiteX16" fmla="*/ 173139 w 227222"/>
                <a:gd name="connsiteY16" fmla="*/ 25146 h 263160"/>
                <a:gd name="connsiteX17" fmla="*/ 180854 w 227222"/>
                <a:gd name="connsiteY17" fmla="*/ 37243 h 263160"/>
                <a:gd name="connsiteX18" fmla="*/ 183236 w 227222"/>
                <a:gd name="connsiteY18" fmla="*/ 43815 h 263160"/>
                <a:gd name="connsiteX19" fmla="*/ 181140 w 227222"/>
                <a:gd name="connsiteY19" fmla="*/ 46768 h 263160"/>
                <a:gd name="connsiteX20" fmla="*/ 178473 w 227222"/>
                <a:gd name="connsiteY20" fmla="*/ 47816 h 263160"/>
                <a:gd name="connsiteX21" fmla="*/ 167805 w 227222"/>
                <a:gd name="connsiteY21" fmla="*/ 50101 h 263160"/>
                <a:gd name="connsiteX22" fmla="*/ 177902 w 227222"/>
                <a:gd name="connsiteY22" fmla="*/ 46006 h 263160"/>
                <a:gd name="connsiteX23" fmla="*/ 181045 w 227222"/>
                <a:gd name="connsiteY23" fmla="*/ 43529 h 263160"/>
                <a:gd name="connsiteX24" fmla="*/ 178759 w 227222"/>
                <a:gd name="connsiteY24" fmla="*/ 38576 h 263160"/>
                <a:gd name="connsiteX25" fmla="*/ 170853 w 227222"/>
                <a:gd name="connsiteY25" fmla="*/ 26575 h 263160"/>
                <a:gd name="connsiteX26" fmla="*/ 157042 w 227222"/>
                <a:gd name="connsiteY26" fmla="*/ 4381 h 263160"/>
                <a:gd name="connsiteX27" fmla="*/ 155613 w 227222"/>
                <a:gd name="connsiteY27" fmla="*/ 2000 h 263160"/>
                <a:gd name="connsiteX28" fmla="*/ 155613 w 227222"/>
                <a:gd name="connsiteY28" fmla="*/ 2000 h 263160"/>
                <a:gd name="connsiteX29" fmla="*/ 151232 w 227222"/>
                <a:gd name="connsiteY29" fmla="*/ 2762 h 263160"/>
                <a:gd name="connsiteX30" fmla="*/ 151232 w 227222"/>
                <a:gd name="connsiteY30" fmla="*/ 2762 h 263160"/>
                <a:gd name="connsiteX31" fmla="*/ 152184 w 227222"/>
                <a:gd name="connsiteY31" fmla="*/ 9620 h 263160"/>
                <a:gd name="connsiteX32" fmla="*/ 130848 w 227222"/>
                <a:gd name="connsiteY32" fmla="*/ 44958 h 263160"/>
                <a:gd name="connsiteX33" fmla="*/ 110750 w 227222"/>
                <a:gd name="connsiteY33" fmla="*/ 48673 h 263160"/>
                <a:gd name="connsiteX34" fmla="*/ 89891 w 227222"/>
                <a:gd name="connsiteY34" fmla="*/ 40291 h 263160"/>
                <a:gd name="connsiteX35" fmla="*/ 79889 w 227222"/>
                <a:gd name="connsiteY35" fmla="*/ 28099 h 263160"/>
                <a:gd name="connsiteX36" fmla="*/ 51314 w 227222"/>
                <a:gd name="connsiteY36" fmla="*/ 43148 h 263160"/>
                <a:gd name="connsiteX37" fmla="*/ 39599 w 227222"/>
                <a:gd name="connsiteY37" fmla="*/ 48768 h 263160"/>
                <a:gd name="connsiteX38" fmla="*/ 39599 w 227222"/>
                <a:gd name="connsiteY38" fmla="*/ 54483 h 263160"/>
                <a:gd name="connsiteX39" fmla="*/ 35312 w 227222"/>
                <a:gd name="connsiteY39" fmla="*/ 46577 h 263160"/>
                <a:gd name="connsiteX40" fmla="*/ 14834 w 227222"/>
                <a:gd name="connsiteY40" fmla="*/ 37052 h 263160"/>
                <a:gd name="connsiteX41" fmla="*/ 70 w 227222"/>
                <a:gd name="connsiteY41" fmla="*/ 57245 h 263160"/>
                <a:gd name="connsiteX42" fmla="*/ 17501 w 227222"/>
                <a:gd name="connsiteY42" fmla="*/ 76295 h 263160"/>
                <a:gd name="connsiteX43" fmla="*/ 41218 w 227222"/>
                <a:gd name="connsiteY43" fmla="*/ 71533 h 263160"/>
                <a:gd name="connsiteX44" fmla="*/ 71317 w 227222"/>
                <a:gd name="connsiteY44" fmla="*/ 167450 h 263160"/>
                <a:gd name="connsiteX45" fmla="*/ 82937 w 227222"/>
                <a:gd name="connsiteY45" fmla="*/ 204597 h 263160"/>
                <a:gd name="connsiteX46" fmla="*/ 148184 w 227222"/>
                <a:gd name="connsiteY46" fmla="*/ 61722 h 263160"/>
                <a:gd name="connsiteX47" fmla="*/ 181807 w 227222"/>
                <a:gd name="connsiteY47" fmla="*/ 64103 h 263160"/>
                <a:gd name="connsiteX48" fmla="*/ 162281 w 227222"/>
                <a:gd name="connsiteY48" fmla="*/ 75724 h 263160"/>
                <a:gd name="connsiteX49" fmla="*/ 148184 w 227222"/>
                <a:gd name="connsiteY49" fmla="*/ 61722 h 263160"/>
                <a:gd name="connsiteX50" fmla="*/ 22739 w 227222"/>
                <a:gd name="connsiteY50" fmla="*/ 70009 h 263160"/>
                <a:gd name="connsiteX51" fmla="*/ 14929 w 227222"/>
                <a:gd name="connsiteY51" fmla="*/ 68199 h 263160"/>
                <a:gd name="connsiteX52" fmla="*/ 9214 w 227222"/>
                <a:gd name="connsiteY52" fmla="*/ 60484 h 263160"/>
                <a:gd name="connsiteX53" fmla="*/ 9976 w 227222"/>
                <a:gd name="connsiteY53" fmla="*/ 50483 h 263160"/>
                <a:gd name="connsiteX54" fmla="*/ 17310 w 227222"/>
                <a:gd name="connsiteY54" fmla="*/ 46958 h 263160"/>
                <a:gd name="connsiteX55" fmla="*/ 23882 w 227222"/>
                <a:gd name="connsiteY55" fmla="*/ 48768 h 263160"/>
                <a:gd name="connsiteX56" fmla="*/ 17596 w 227222"/>
                <a:gd name="connsiteY56" fmla="*/ 49721 h 263160"/>
                <a:gd name="connsiteX57" fmla="*/ 13024 w 227222"/>
                <a:gd name="connsiteY57" fmla="*/ 52578 h 263160"/>
                <a:gd name="connsiteX58" fmla="*/ 13024 w 227222"/>
                <a:gd name="connsiteY58" fmla="*/ 59246 h 263160"/>
                <a:gd name="connsiteX59" fmla="*/ 22549 w 227222"/>
                <a:gd name="connsiteY59" fmla="*/ 67151 h 263160"/>
                <a:gd name="connsiteX60" fmla="*/ 28359 w 227222"/>
                <a:gd name="connsiteY60" fmla="*/ 66008 h 263160"/>
                <a:gd name="connsiteX61" fmla="*/ 22454 w 227222"/>
                <a:gd name="connsiteY61" fmla="*/ 70009 h 26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27222" h="263160">
                  <a:moveTo>
                    <a:pt x="86747" y="218313"/>
                  </a:moveTo>
                  <a:cubicBezTo>
                    <a:pt x="96815" y="251650"/>
                    <a:pt x="132001" y="270520"/>
                    <a:pt x="165338" y="260452"/>
                  </a:cubicBezTo>
                  <a:cubicBezTo>
                    <a:pt x="198676" y="250393"/>
                    <a:pt x="217545" y="215208"/>
                    <a:pt x="207477" y="181870"/>
                  </a:cubicBezTo>
                  <a:cubicBezTo>
                    <a:pt x="207315" y="181318"/>
                    <a:pt x="207134" y="180765"/>
                    <a:pt x="206953" y="180213"/>
                  </a:cubicBezTo>
                  <a:cubicBezTo>
                    <a:pt x="201905" y="164687"/>
                    <a:pt x="197428" y="149638"/>
                    <a:pt x="193808" y="139827"/>
                  </a:cubicBezTo>
                  <a:cubicBezTo>
                    <a:pt x="191808" y="133636"/>
                    <a:pt x="190475" y="129540"/>
                    <a:pt x="190284" y="128778"/>
                  </a:cubicBezTo>
                  <a:lnTo>
                    <a:pt x="192189" y="140208"/>
                  </a:lnTo>
                  <a:cubicBezTo>
                    <a:pt x="146374" y="154496"/>
                    <a:pt x="123419" y="124206"/>
                    <a:pt x="123419" y="124206"/>
                  </a:cubicBezTo>
                  <a:cubicBezTo>
                    <a:pt x="144774" y="131988"/>
                    <a:pt x="167900" y="133502"/>
                    <a:pt x="190094" y="128588"/>
                  </a:cubicBezTo>
                  <a:cubicBezTo>
                    <a:pt x="190094" y="128588"/>
                    <a:pt x="235433" y="111252"/>
                    <a:pt x="225908" y="64199"/>
                  </a:cubicBezTo>
                  <a:cubicBezTo>
                    <a:pt x="223622" y="52768"/>
                    <a:pt x="220002" y="37814"/>
                    <a:pt x="216383" y="21812"/>
                  </a:cubicBezTo>
                  <a:lnTo>
                    <a:pt x="214382" y="23050"/>
                  </a:lnTo>
                  <a:cubicBezTo>
                    <a:pt x="208172" y="26079"/>
                    <a:pt x="201257" y="27365"/>
                    <a:pt x="194380" y="26765"/>
                  </a:cubicBezTo>
                  <a:cubicBezTo>
                    <a:pt x="178768" y="25584"/>
                    <a:pt x="165462" y="14964"/>
                    <a:pt x="160852" y="0"/>
                  </a:cubicBezTo>
                  <a:cubicBezTo>
                    <a:pt x="159718" y="591"/>
                    <a:pt x="158537" y="1095"/>
                    <a:pt x="157328" y="1524"/>
                  </a:cubicBezTo>
                  <a:lnTo>
                    <a:pt x="158566" y="3334"/>
                  </a:lnTo>
                  <a:cubicBezTo>
                    <a:pt x="162471" y="8858"/>
                    <a:pt x="167519" y="16478"/>
                    <a:pt x="173139" y="25146"/>
                  </a:cubicBezTo>
                  <a:lnTo>
                    <a:pt x="180854" y="37243"/>
                  </a:lnTo>
                  <a:cubicBezTo>
                    <a:pt x="182331" y="39129"/>
                    <a:pt x="183159" y="41424"/>
                    <a:pt x="183236" y="43815"/>
                  </a:cubicBezTo>
                  <a:cubicBezTo>
                    <a:pt x="183036" y="45072"/>
                    <a:pt x="182255" y="46158"/>
                    <a:pt x="181140" y="46768"/>
                  </a:cubicBezTo>
                  <a:cubicBezTo>
                    <a:pt x="180292" y="47206"/>
                    <a:pt x="179397" y="47558"/>
                    <a:pt x="178473" y="47816"/>
                  </a:cubicBezTo>
                  <a:cubicBezTo>
                    <a:pt x="175006" y="48958"/>
                    <a:pt x="171434" y="49721"/>
                    <a:pt x="167805" y="50101"/>
                  </a:cubicBezTo>
                  <a:cubicBezTo>
                    <a:pt x="170977" y="48301"/>
                    <a:pt x="174368" y="46920"/>
                    <a:pt x="177902" y="46006"/>
                  </a:cubicBezTo>
                  <a:cubicBezTo>
                    <a:pt x="179521" y="45434"/>
                    <a:pt x="181045" y="44767"/>
                    <a:pt x="181045" y="43529"/>
                  </a:cubicBezTo>
                  <a:cubicBezTo>
                    <a:pt x="180778" y="41691"/>
                    <a:pt x="179988" y="39967"/>
                    <a:pt x="178759" y="38576"/>
                  </a:cubicBezTo>
                  <a:lnTo>
                    <a:pt x="170853" y="26575"/>
                  </a:lnTo>
                  <a:cubicBezTo>
                    <a:pt x="165329" y="18002"/>
                    <a:pt x="160471" y="10096"/>
                    <a:pt x="157042" y="4381"/>
                  </a:cubicBezTo>
                  <a:lnTo>
                    <a:pt x="155613" y="2000"/>
                  </a:lnTo>
                  <a:lnTo>
                    <a:pt x="155613" y="2000"/>
                  </a:lnTo>
                  <a:cubicBezTo>
                    <a:pt x="154175" y="2353"/>
                    <a:pt x="152708" y="2610"/>
                    <a:pt x="151232" y="2762"/>
                  </a:cubicBezTo>
                  <a:lnTo>
                    <a:pt x="151232" y="2762"/>
                  </a:lnTo>
                  <a:cubicBezTo>
                    <a:pt x="151803" y="5010"/>
                    <a:pt x="152117" y="7306"/>
                    <a:pt x="152184" y="9620"/>
                  </a:cubicBezTo>
                  <a:cubicBezTo>
                    <a:pt x="152622" y="24565"/>
                    <a:pt x="144278" y="38386"/>
                    <a:pt x="130848" y="44958"/>
                  </a:cubicBezTo>
                  <a:cubicBezTo>
                    <a:pt x="124600" y="47968"/>
                    <a:pt x="117666" y="49254"/>
                    <a:pt x="110750" y="48673"/>
                  </a:cubicBezTo>
                  <a:cubicBezTo>
                    <a:pt x="103111" y="48044"/>
                    <a:pt x="95844" y="45120"/>
                    <a:pt x="89891" y="40291"/>
                  </a:cubicBezTo>
                  <a:cubicBezTo>
                    <a:pt x="85719" y="36995"/>
                    <a:pt x="82299" y="32842"/>
                    <a:pt x="79889" y="28099"/>
                  </a:cubicBezTo>
                  <a:cubicBezTo>
                    <a:pt x="76365" y="30480"/>
                    <a:pt x="65030" y="36385"/>
                    <a:pt x="51314" y="43148"/>
                  </a:cubicBezTo>
                  <a:lnTo>
                    <a:pt x="39599" y="48768"/>
                  </a:lnTo>
                  <a:lnTo>
                    <a:pt x="39599" y="54483"/>
                  </a:lnTo>
                  <a:cubicBezTo>
                    <a:pt x="38456" y="51702"/>
                    <a:pt x="37017" y="49054"/>
                    <a:pt x="35312" y="46577"/>
                  </a:cubicBezTo>
                  <a:cubicBezTo>
                    <a:pt x="30702" y="39938"/>
                    <a:pt x="22882" y="36300"/>
                    <a:pt x="14834" y="37052"/>
                  </a:cubicBezTo>
                  <a:cubicBezTo>
                    <a:pt x="5566" y="39157"/>
                    <a:pt x="-740" y="47777"/>
                    <a:pt x="70" y="57245"/>
                  </a:cubicBezTo>
                  <a:cubicBezTo>
                    <a:pt x="1518" y="66523"/>
                    <a:pt x="8385" y="74028"/>
                    <a:pt x="17501" y="76295"/>
                  </a:cubicBezTo>
                  <a:cubicBezTo>
                    <a:pt x="25721" y="78038"/>
                    <a:pt x="34303" y="76314"/>
                    <a:pt x="41218" y="71533"/>
                  </a:cubicBezTo>
                  <a:lnTo>
                    <a:pt x="71317" y="167450"/>
                  </a:lnTo>
                  <a:lnTo>
                    <a:pt x="82937" y="204597"/>
                  </a:lnTo>
                  <a:close/>
                  <a:moveTo>
                    <a:pt x="148184" y="61722"/>
                  </a:moveTo>
                  <a:cubicBezTo>
                    <a:pt x="159223" y="64084"/>
                    <a:pt x="170539" y="64884"/>
                    <a:pt x="181807" y="64103"/>
                  </a:cubicBezTo>
                  <a:cubicBezTo>
                    <a:pt x="178730" y="71990"/>
                    <a:pt x="170682" y="76781"/>
                    <a:pt x="162281" y="75724"/>
                  </a:cubicBezTo>
                  <a:cubicBezTo>
                    <a:pt x="146755" y="74009"/>
                    <a:pt x="148184" y="61722"/>
                    <a:pt x="148184" y="61722"/>
                  </a:cubicBezTo>
                  <a:close/>
                  <a:moveTo>
                    <a:pt x="22739" y="70009"/>
                  </a:moveTo>
                  <a:cubicBezTo>
                    <a:pt x="20006" y="70390"/>
                    <a:pt x="17224" y="69742"/>
                    <a:pt x="14929" y="68199"/>
                  </a:cubicBezTo>
                  <a:cubicBezTo>
                    <a:pt x="12214" y="66332"/>
                    <a:pt x="10205" y="63617"/>
                    <a:pt x="9214" y="60484"/>
                  </a:cubicBezTo>
                  <a:cubicBezTo>
                    <a:pt x="7833" y="57226"/>
                    <a:pt x="8119" y="53502"/>
                    <a:pt x="9976" y="50483"/>
                  </a:cubicBezTo>
                  <a:cubicBezTo>
                    <a:pt x="11767" y="48273"/>
                    <a:pt x="14462" y="46977"/>
                    <a:pt x="17310" y="46958"/>
                  </a:cubicBezTo>
                  <a:cubicBezTo>
                    <a:pt x="21787" y="46958"/>
                    <a:pt x="23978" y="48292"/>
                    <a:pt x="23882" y="48768"/>
                  </a:cubicBezTo>
                  <a:cubicBezTo>
                    <a:pt x="23787" y="49244"/>
                    <a:pt x="21215" y="48768"/>
                    <a:pt x="17596" y="49721"/>
                  </a:cubicBezTo>
                  <a:cubicBezTo>
                    <a:pt x="15777" y="50082"/>
                    <a:pt x="14148" y="51102"/>
                    <a:pt x="13024" y="52578"/>
                  </a:cubicBezTo>
                  <a:cubicBezTo>
                    <a:pt x="12014" y="54683"/>
                    <a:pt x="12014" y="57140"/>
                    <a:pt x="13024" y="59246"/>
                  </a:cubicBezTo>
                  <a:cubicBezTo>
                    <a:pt x="14167" y="63656"/>
                    <a:pt x="18005" y="66847"/>
                    <a:pt x="22549" y="67151"/>
                  </a:cubicBezTo>
                  <a:cubicBezTo>
                    <a:pt x="26073" y="67151"/>
                    <a:pt x="27978" y="65627"/>
                    <a:pt x="28359" y="66008"/>
                  </a:cubicBezTo>
                  <a:cubicBezTo>
                    <a:pt x="28740" y="66389"/>
                    <a:pt x="27121" y="69247"/>
                    <a:pt x="22454" y="70009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7" name="云麒演示设计6-111">
              <a:extLst>
                <a:ext uri="{FF2B5EF4-FFF2-40B4-BE49-F238E27FC236}">
                  <a16:creationId xmlns:a16="http://schemas.microsoft.com/office/drawing/2014/main" id="{ACC0C080-FB6E-7314-68C3-7B50C10A258A}"/>
                </a:ext>
              </a:extLst>
            </p:cNvPr>
            <p:cNvSpPr/>
            <p:nvPr/>
          </p:nvSpPr>
          <p:spPr>
            <a:xfrm>
              <a:off x="4587428" y="2444990"/>
              <a:ext cx="11345" cy="11358"/>
            </a:xfrm>
            <a:custGeom>
              <a:avLst/>
              <a:gdLst>
                <a:gd name="connsiteX0" fmla="*/ 4491 w 12175"/>
                <a:gd name="connsiteY0" fmla="*/ 210 h 12189"/>
                <a:gd name="connsiteX1" fmla="*/ 205 w 12175"/>
                <a:gd name="connsiteY1" fmla="*/ 7735 h 12189"/>
                <a:gd name="connsiteX2" fmla="*/ 7711 w 12175"/>
                <a:gd name="connsiteY2" fmla="*/ 11964 h 12189"/>
                <a:gd name="connsiteX3" fmla="*/ 11950 w 12175"/>
                <a:gd name="connsiteY3" fmla="*/ 4458 h 12189"/>
                <a:gd name="connsiteX4" fmla="*/ 4491 w 12175"/>
                <a:gd name="connsiteY4" fmla="*/ 210 h 1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5" h="12189">
                  <a:moveTo>
                    <a:pt x="4491" y="210"/>
                  </a:moveTo>
                  <a:cubicBezTo>
                    <a:pt x="1253" y="1134"/>
                    <a:pt x="-652" y="4477"/>
                    <a:pt x="205" y="7735"/>
                  </a:cubicBezTo>
                  <a:cubicBezTo>
                    <a:pt x="1110" y="10973"/>
                    <a:pt x="4472" y="12869"/>
                    <a:pt x="7711" y="11964"/>
                  </a:cubicBezTo>
                  <a:cubicBezTo>
                    <a:pt x="10959" y="11059"/>
                    <a:pt x="12854" y="7697"/>
                    <a:pt x="11950" y="4458"/>
                  </a:cubicBezTo>
                  <a:cubicBezTo>
                    <a:pt x="11045" y="1239"/>
                    <a:pt x="7720" y="-657"/>
                    <a:pt x="4491" y="2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8" name="云麒演示设计6-112">
              <a:extLst>
                <a:ext uri="{FF2B5EF4-FFF2-40B4-BE49-F238E27FC236}">
                  <a16:creationId xmlns:a16="http://schemas.microsoft.com/office/drawing/2014/main" id="{5C7AFB58-7E5F-8BD8-73AF-A6BB0B248744}"/>
                </a:ext>
              </a:extLst>
            </p:cNvPr>
            <p:cNvSpPr/>
            <p:nvPr/>
          </p:nvSpPr>
          <p:spPr>
            <a:xfrm>
              <a:off x="4582753" y="2439056"/>
              <a:ext cx="22385" cy="8716"/>
            </a:xfrm>
            <a:custGeom>
              <a:avLst/>
              <a:gdLst>
                <a:gd name="connsiteX0" fmla="*/ 10652 w 24023"/>
                <a:gd name="connsiteY0" fmla="*/ 387 h 9354"/>
                <a:gd name="connsiteX1" fmla="*/ 1889 w 24023"/>
                <a:gd name="connsiteY1" fmla="*/ 5435 h 9354"/>
                <a:gd name="connsiteX2" fmla="*/ 174 w 24023"/>
                <a:gd name="connsiteY2" fmla="*/ 9340 h 9354"/>
                <a:gd name="connsiteX3" fmla="*/ 11509 w 24023"/>
                <a:gd name="connsiteY3" fmla="*/ 4292 h 9354"/>
                <a:gd name="connsiteX4" fmla="*/ 23892 w 24023"/>
                <a:gd name="connsiteY4" fmla="*/ 4292 h 9354"/>
                <a:gd name="connsiteX5" fmla="*/ 20748 w 24023"/>
                <a:gd name="connsiteY5" fmla="*/ 1339 h 9354"/>
                <a:gd name="connsiteX6" fmla="*/ 10652 w 24023"/>
                <a:gd name="connsiteY6" fmla="*/ 387 h 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23" h="9354">
                  <a:moveTo>
                    <a:pt x="10652" y="387"/>
                  </a:moveTo>
                  <a:cubicBezTo>
                    <a:pt x="7261" y="1072"/>
                    <a:pt x="4184" y="2844"/>
                    <a:pt x="1889" y="5435"/>
                  </a:cubicBezTo>
                  <a:cubicBezTo>
                    <a:pt x="174" y="7435"/>
                    <a:pt x="-302" y="9054"/>
                    <a:pt x="174" y="9340"/>
                  </a:cubicBezTo>
                  <a:cubicBezTo>
                    <a:pt x="651" y="9626"/>
                    <a:pt x="5032" y="5625"/>
                    <a:pt x="11509" y="4292"/>
                  </a:cubicBezTo>
                  <a:cubicBezTo>
                    <a:pt x="17986" y="2958"/>
                    <a:pt x="23320" y="5530"/>
                    <a:pt x="23892" y="4292"/>
                  </a:cubicBezTo>
                  <a:cubicBezTo>
                    <a:pt x="24463" y="3054"/>
                    <a:pt x="23130" y="2482"/>
                    <a:pt x="20748" y="1339"/>
                  </a:cubicBezTo>
                  <a:cubicBezTo>
                    <a:pt x="17567" y="-23"/>
                    <a:pt x="14033" y="-356"/>
                    <a:pt x="10652" y="3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9" name="云麒演示设计6-113">
              <a:extLst>
                <a:ext uri="{FF2B5EF4-FFF2-40B4-BE49-F238E27FC236}">
                  <a16:creationId xmlns:a16="http://schemas.microsoft.com/office/drawing/2014/main" id="{68B49EB5-C5D9-375F-C656-EAD156A2D9E9}"/>
                </a:ext>
              </a:extLst>
            </p:cNvPr>
            <p:cNvSpPr/>
            <p:nvPr/>
          </p:nvSpPr>
          <p:spPr>
            <a:xfrm>
              <a:off x="4522584" y="2462217"/>
              <a:ext cx="11365" cy="11364"/>
            </a:xfrm>
            <a:custGeom>
              <a:avLst/>
              <a:gdLst>
                <a:gd name="connsiteX0" fmla="*/ 4546 w 12196"/>
                <a:gd name="connsiteY0" fmla="*/ 201 h 12195"/>
                <a:gd name="connsiteX1" fmla="*/ 202 w 12196"/>
                <a:gd name="connsiteY1" fmla="*/ 7649 h 12195"/>
                <a:gd name="connsiteX2" fmla="*/ 7641 w 12196"/>
                <a:gd name="connsiteY2" fmla="*/ 11993 h 12195"/>
                <a:gd name="connsiteX3" fmla="*/ 11994 w 12196"/>
                <a:gd name="connsiteY3" fmla="*/ 4544 h 12195"/>
                <a:gd name="connsiteX4" fmla="*/ 11975 w 12196"/>
                <a:gd name="connsiteY4" fmla="*/ 4487 h 12195"/>
                <a:gd name="connsiteX5" fmla="*/ 4546 w 12196"/>
                <a:gd name="connsiteY5" fmla="*/ 201 h 1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6" h="12195">
                  <a:moveTo>
                    <a:pt x="4546" y="201"/>
                  </a:moveTo>
                  <a:cubicBezTo>
                    <a:pt x="1288" y="1058"/>
                    <a:pt x="-655" y="4392"/>
                    <a:pt x="202" y="7649"/>
                  </a:cubicBezTo>
                  <a:cubicBezTo>
                    <a:pt x="1060" y="10907"/>
                    <a:pt x="4394" y="12850"/>
                    <a:pt x="7641" y="11993"/>
                  </a:cubicBezTo>
                  <a:cubicBezTo>
                    <a:pt x="10899" y="11135"/>
                    <a:pt x="12852" y="7802"/>
                    <a:pt x="11994" y="4544"/>
                  </a:cubicBezTo>
                  <a:cubicBezTo>
                    <a:pt x="11985" y="4525"/>
                    <a:pt x="11985" y="4506"/>
                    <a:pt x="11975" y="4487"/>
                  </a:cubicBezTo>
                  <a:cubicBezTo>
                    <a:pt x="11089" y="1268"/>
                    <a:pt x="7775" y="-647"/>
                    <a:pt x="4546" y="2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0" name="云麒演示设计6-114">
              <a:extLst>
                <a:ext uri="{FF2B5EF4-FFF2-40B4-BE49-F238E27FC236}">
                  <a16:creationId xmlns:a16="http://schemas.microsoft.com/office/drawing/2014/main" id="{45BADF16-DFAB-CEED-AACB-CB9DAA2EF21E}"/>
                </a:ext>
              </a:extLst>
            </p:cNvPr>
            <p:cNvSpPr/>
            <p:nvPr/>
          </p:nvSpPr>
          <p:spPr>
            <a:xfrm>
              <a:off x="4516717" y="2456449"/>
              <a:ext cx="22392" cy="8719"/>
            </a:xfrm>
            <a:custGeom>
              <a:avLst/>
              <a:gdLst>
                <a:gd name="connsiteX0" fmla="*/ 20939 w 24030"/>
                <a:gd name="connsiteY0" fmla="*/ 1628 h 9357"/>
                <a:gd name="connsiteX1" fmla="*/ 1889 w 24030"/>
                <a:gd name="connsiteY1" fmla="*/ 5438 h 9357"/>
                <a:gd name="connsiteX2" fmla="*/ 174 w 24030"/>
                <a:gd name="connsiteY2" fmla="*/ 9344 h 9357"/>
                <a:gd name="connsiteX3" fmla="*/ 11509 w 24030"/>
                <a:gd name="connsiteY3" fmla="*/ 4295 h 9357"/>
                <a:gd name="connsiteX4" fmla="*/ 23892 w 24030"/>
                <a:gd name="connsiteY4" fmla="*/ 4295 h 9357"/>
                <a:gd name="connsiteX5" fmla="*/ 20939 w 24030"/>
                <a:gd name="connsiteY5" fmla="*/ 1628 h 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30" h="9357">
                  <a:moveTo>
                    <a:pt x="20939" y="1628"/>
                  </a:moveTo>
                  <a:cubicBezTo>
                    <a:pt x="14452" y="-1543"/>
                    <a:pt x="6651" y="19"/>
                    <a:pt x="1889" y="5438"/>
                  </a:cubicBezTo>
                  <a:cubicBezTo>
                    <a:pt x="174" y="7439"/>
                    <a:pt x="-302" y="9058"/>
                    <a:pt x="174" y="9344"/>
                  </a:cubicBezTo>
                  <a:cubicBezTo>
                    <a:pt x="651" y="9629"/>
                    <a:pt x="5032" y="5534"/>
                    <a:pt x="11509" y="4295"/>
                  </a:cubicBezTo>
                  <a:cubicBezTo>
                    <a:pt x="17986" y="3057"/>
                    <a:pt x="23320" y="5534"/>
                    <a:pt x="23892" y="4295"/>
                  </a:cubicBezTo>
                  <a:cubicBezTo>
                    <a:pt x="24463" y="3057"/>
                    <a:pt x="23225" y="2962"/>
                    <a:pt x="20939" y="16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1" name="云麒演示设计6-115">
              <a:extLst>
                <a:ext uri="{FF2B5EF4-FFF2-40B4-BE49-F238E27FC236}">
                  <a16:creationId xmlns:a16="http://schemas.microsoft.com/office/drawing/2014/main" id="{CA079DEF-76D8-B399-0D65-AAA29A878525}"/>
                </a:ext>
              </a:extLst>
            </p:cNvPr>
            <p:cNvSpPr/>
            <p:nvPr/>
          </p:nvSpPr>
          <p:spPr>
            <a:xfrm>
              <a:off x="4555826" y="2515925"/>
              <a:ext cx="31349" cy="13183"/>
            </a:xfrm>
            <a:custGeom>
              <a:avLst/>
              <a:gdLst>
                <a:gd name="connsiteX0" fmla="*/ 14116 w 33642"/>
                <a:gd name="connsiteY0" fmla="*/ 14002 h 14147"/>
                <a:gd name="connsiteX1" fmla="*/ 33643 w 33642"/>
                <a:gd name="connsiteY1" fmla="*/ 2381 h 14147"/>
                <a:gd name="connsiteX2" fmla="*/ 19 w 33642"/>
                <a:gd name="connsiteY2" fmla="*/ 0 h 14147"/>
                <a:gd name="connsiteX3" fmla="*/ 14116 w 33642"/>
                <a:gd name="connsiteY3" fmla="*/ 14002 h 1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42" h="14147">
                  <a:moveTo>
                    <a:pt x="14116" y="14002"/>
                  </a:moveTo>
                  <a:cubicBezTo>
                    <a:pt x="22517" y="15059"/>
                    <a:pt x="30566" y="10268"/>
                    <a:pt x="33643" y="2381"/>
                  </a:cubicBezTo>
                  <a:cubicBezTo>
                    <a:pt x="22375" y="3162"/>
                    <a:pt x="11059" y="2362"/>
                    <a:pt x="19" y="0"/>
                  </a:cubicBezTo>
                  <a:cubicBezTo>
                    <a:pt x="19" y="0"/>
                    <a:pt x="-1124" y="12573"/>
                    <a:pt x="14116" y="1400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2" name="云麒演示设计6-116">
              <a:extLst>
                <a:ext uri="{FF2B5EF4-FFF2-40B4-BE49-F238E27FC236}">
                  <a16:creationId xmlns:a16="http://schemas.microsoft.com/office/drawing/2014/main" id="{515E821F-6F92-BDC1-F1D1-F83568F37ADB}"/>
                </a:ext>
              </a:extLst>
            </p:cNvPr>
            <p:cNvSpPr/>
            <p:nvPr/>
          </p:nvSpPr>
          <p:spPr>
            <a:xfrm>
              <a:off x="4533033" y="2574416"/>
              <a:ext cx="64082" cy="18479"/>
            </a:xfrm>
            <a:custGeom>
              <a:avLst/>
              <a:gdLst>
                <a:gd name="connsiteX0" fmla="*/ 66675 w 68770"/>
                <a:gd name="connsiteY0" fmla="*/ 4382 h 19831"/>
                <a:gd name="connsiteX1" fmla="*/ 0 w 68770"/>
                <a:gd name="connsiteY1" fmla="*/ 0 h 19831"/>
                <a:gd name="connsiteX2" fmla="*/ 68771 w 68770"/>
                <a:gd name="connsiteY2" fmla="*/ 16002 h 19831"/>
                <a:gd name="connsiteX3" fmla="*/ 66866 w 68770"/>
                <a:gd name="connsiteY3" fmla="*/ 4572 h 19831"/>
                <a:gd name="connsiteX4" fmla="*/ 66866 w 68770"/>
                <a:gd name="connsiteY4" fmla="*/ 4572 h 1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70" h="19831">
                  <a:moveTo>
                    <a:pt x="66675" y="4382"/>
                  </a:moveTo>
                  <a:cubicBezTo>
                    <a:pt x="44482" y="9296"/>
                    <a:pt x="21355" y="7782"/>
                    <a:pt x="0" y="0"/>
                  </a:cubicBezTo>
                  <a:cubicBezTo>
                    <a:pt x="0" y="0"/>
                    <a:pt x="22955" y="30290"/>
                    <a:pt x="68771" y="16002"/>
                  </a:cubicBezTo>
                  <a:lnTo>
                    <a:pt x="66866" y="4572"/>
                  </a:lnTo>
                  <a:lnTo>
                    <a:pt x="66866" y="4572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3" name="云麒演示设计6-117">
              <a:extLst>
                <a:ext uri="{FF2B5EF4-FFF2-40B4-BE49-F238E27FC236}">
                  <a16:creationId xmlns:a16="http://schemas.microsoft.com/office/drawing/2014/main" id="{70E375E2-6390-79B8-4CB0-843B9F8D1762}"/>
                </a:ext>
              </a:extLst>
            </p:cNvPr>
            <p:cNvSpPr/>
            <p:nvPr/>
          </p:nvSpPr>
          <p:spPr>
            <a:xfrm>
              <a:off x="4453951" y="2412162"/>
              <a:ext cx="183318" cy="93378"/>
            </a:xfrm>
            <a:custGeom>
              <a:avLst/>
              <a:gdLst>
                <a:gd name="connsiteX0" fmla="*/ 189071 w 196728"/>
                <a:gd name="connsiteY0" fmla="*/ 61633 h 100209"/>
                <a:gd name="connsiteX1" fmla="*/ 196691 w 196728"/>
                <a:gd name="connsiteY1" fmla="*/ 37630 h 100209"/>
                <a:gd name="connsiteX2" fmla="*/ 195739 w 196728"/>
                <a:gd name="connsiteY2" fmla="*/ 30772 h 100209"/>
                <a:gd name="connsiteX3" fmla="*/ 194977 w 196728"/>
                <a:gd name="connsiteY3" fmla="*/ 28486 h 100209"/>
                <a:gd name="connsiteX4" fmla="*/ 195643 w 196728"/>
                <a:gd name="connsiteY4" fmla="*/ 38011 h 100209"/>
                <a:gd name="connsiteX5" fmla="*/ 187642 w 196728"/>
                <a:gd name="connsiteY5" fmla="*/ 60871 h 100209"/>
                <a:gd name="connsiteX6" fmla="*/ 176784 w 196728"/>
                <a:gd name="connsiteY6" fmla="*/ 69920 h 100209"/>
                <a:gd name="connsiteX7" fmla="*/ 174403 w 196728"/>
                <a:gd name="connsiteY7" fmla="*/ 71349 h 100209"/>
                <a:gd name="connsiteX8" fmla="*/ 155353 w 196728"/>
                <a:gd name="connsiteY8" fmla="*/ 74682 h 100209"/>
                <a:gd name="connsiteX9" fmla="*/ 122492 w 196728"/>
                <a:gd name="connsiteY9" fmla="*/ 35439 h 100209"/>
                <a:gd name="connsiteX10" fmla="*/ 124873 w 196728"/>
                <a:gd name="connsiteY10" fmla="*/ 25343 h 100209"/>
                <a:gd name="connsiteX11" fmla="*/ 137827 w 196728"/>
                <a:gd name="connsiteY11" fmla="*/ 8769 h 100209"/>
                <a:gd name="connsiteX12" fmla="*/ 155829 w 196728"/>
                <a:gd name="connsiteY12" fmla="*/ 2197 h 100209"/>
                <a:gd name="connsiteX13" fmla="*/ 158115 w 196728"/>
                <a:gd name="connsiteY13" fmla="*/ 2197 h 100209"/>
                <a:gd name="connsiteX14" fmla="*/ 172402 w 196728"/>
                <a:gd name="connsiteY14" fmla="*/ 4674 h 100209"/>
                <a:gd name="connsiteX15" fmla="*/ 190881 w 196728"/>
                <a:gd name="connsiteY15" fmla="*/ 20580 h 100209"/>
                <a:gd name="connsiteX16" fmla="*/ 194786 w 196728"/>
                <a:gd name="connsiteY16" fmla="*/ 28867 h 100209"/>
                <a:gd name="connsiteX17" fmla="*/ 194310 w 196728"/>
                <a:gd name="connsiteY17" fmla="*/ 26486 h 100209"/>
                <a:gd name="connsiteX18" fmla="*/ 191738 w 196728"/>
                <a:gd name="connsiteY18" fmla="*/ 20009 h 100209"/>
                <a:gd name="connsiteX19" fmla="*/ 173164 w 196728"/>
                <a:gd name="connsiteY19" fmla="*/ 2959 h 100209"/>
                <a:gd name="connsiteX20" fmla="*/ 157543 w 196728"/>
                <a:gd name="connsiteY20" fmla="*/ 6 h 100209"/>
                <a:gd name="connsiteX21" fmla="*/ 155638 w 196728"/>
                <a:gd name="connsiteY21" fmla="*/ 6 h 100209"/>
                <a:gd name="connsiteX22" fmla="*/ 122396 w 196728"/>
                <a:gd name="connsiteY22" fmla="*/ 24390 h 100209"/>
                <a:gd name="connsiteX23" fmla="*/ 120967 w 196728"/>
                <a:gd name="connsiteY23" fmla="*/ 48488 h 100209"/>
                <a:gd name="connsiteX24" fmla="*/ 120967 w 196728"/>
                <a:gd name="connsiteY24" fmla="*/ 48965 h 100209"/>
                <a:gd name="connsiteX25" fmla="*/ 116300 w 196728"/>
                <a:gd name="connsiteY25" fmla="*/ 49632 h 100209"/>
                <a:gd name="connsiteX26" fmla="*/ 112490 w 196728"/>
                <a:gd name="connsiteY26" fmla="*/ 45060 h 100209"/>
                <a:gd name="connsiteX27" fmla="*/ 114871 w 196728"/>
                <a:gd name="connsiteY27" fmla="*/ 50012 h 100209"/>
                <a:gd name="connsiteX28" fmla="*/ 111061 w 196728"/>
                <a:gd name="connsiteY28" fmla="*/ 51346 h 100209"/>
                <a:gd name="connsiteX29" fmla="*/ 111061 w 196728"/>
                <a:gd name="connsiteY29" fmla="*/ 51346 h 100209"/>
                <a:gd name="connsiteX30" fmla="*/ 111061 w 196728"/>
                <a:gd name="connsiteY30" fmla="*/ 51346 h 100209"/>
                <a:gd name="connsiteX31" fmla="*/ 109156 w 196728"/>
                <a:gd name="connsiteY31" fmla="*/ 52870 h 100209"/>
                <a:gd name="connsiteX32" fmla="*/ 111347 w 196728"/>
                <a:gd name="connsiteY32" fmla="*/ 52870 h 100209"/>
                <a:gd name="connsiteX33" fmla="*/ 111347 w 196728"/>
                <a:gd name="connsiteY33" fmla="*/ 59919 h 100209"/>
                <a:gd name="connsiteX34" fmla="*/ 103251 w 196728"/>
                <a:gd name="connsiteY34" fmla="*/ 82778 h 100209"/>
                <a:gd name="connsiteX35" fmla="*/ 71247 w 196728"/>
                <a:gd name="connsiteY35" fmla="*/ 96495 h 100209"/>
                <a:gd name="connsiteX36" fmla="*/ 51721 w 196728"/>
                <a:gd name="connsiteY36" fmla="*/ 88589 h 100209"/>
                <a:gd name="connsiteX37" fmla="*/ 39433 w 196728"/>
                <a:gd name="connsiteY37" fmla="*/ 69539 h 100209"/>
                <a:gd name="connsiteX38" fmla="*/ 53626 w 196728"/>
                <a:gd name="connsiteY38" fmla="*/ 30486 h 100209"/>
                <a:gd name="connsiteX39" fmla="*/ 71628 w 196728"/>
                <a:gd name="connsiteY39" fmla="*/ 23914 h 100209"/>
                <a:gd name="connsiteX40" fmla="*/ 88297 w 196728"/>
                <a:gd name="connsiteY40" fmla="*/ 26391 h 100209"/>
                <a:gd name="connsiteX41" fmla="*/ 106680 w 196728"/>
                <a:gd name="connsiteY41" fmla="*/ 42297 h 100209"/>
                <a:gd name="connsiteX42" fmla="*/ 110680 w 196728"/>
                <a:gd name="connsiteY42" fmla="*/ 50584 h 100209"/>
                <a:gd name="connsiteX43" fmla="*/ 110204 w 196728"/>
                <a:gd name="connsiteY43" fmla="*/ 48203 h 100209"/>
                <a:gd name="connsiteX44" fmla="*/ 107632 w 196728"/>
                <a:gd name="connsiteY44" fmla="*/ 41726 h 100209"/>
                <a:gd name="connsiteX45" fmla="*/ 71533 w 196728"/>
                <a:gd name="connsiteY45" fmla="*/ 21723 h 100209"/>
                <a:gd name="connsiteX46" fmla="*/ 52483 w 196728"/>
                <a:gd name="connsiteY46" fmla="*/ 28486 h 100209"/>
                <a:gd name="connsiteX47" fmla="*/ 38481 w 196728"/>
                <a:gd name="connsiteY47" fmla="*/ 46107 h 100209"/>
                <a:gd name="connsiteX48" fmla="*/ 37052 w 196728"/>
                <a:gd name="connsiteY48" fmla="*/ 70206 h 100209"/>
                <a:gd name="connsiteX49" fmla="*/ 39910 w 196728"/>
                <a:gd name="connsiteY49" fmla="*/ 77540 h 100209"/>
                <a:gd name="connsiteX50" fmla="*/ 10573 w 196728"/>
                <a:gd name="connsiteY50" fmla="*/ 90875 h 100209"/>
                <a:gd name="connsiteX51" fmla="*/ 0 w 196728"/>
                <a:gd name="connsiteY51" fmla="*/ 96113 h 100209"/>
                <a:gd name="connsiteX52" fmla="*/ 0 w 196728"/>
                <a:gd name="connsiteY52" fmla="*/ 98876 h 100209"/>
                <a:gd name="connsiteX53" fmla="*/ 11716 w 196728"/>
                <a:gd name="connsiteY53" fmla="*/ 93256 h 100209"/>
                <a:gd name="connsiteX54" fmla="*/ 40291 w 196728"/>
                <a:gd name="connsiteY54" fmla="*/ 78207 h 100209"/>
                <a:gd name="connsiteX55" fmla="*/ 50292 w 196728"/>
                <a:gd name="connsiteY55" fmla="*/ 90399 h 100209"/>
                <a:gd name="connsiteX56" fmla="*/ 71152 w 196728"/>
                <a:gd name="connsiteY56" fmla="*/ 98781 h 100209"/>
                <a:gd name="connsiteX57" fmla="*/ 91250 w 196728"/>
                <a:gd name="connsiteY57" fmla="*/ 95066 h 100209"/>
                <a:gd name="connsiteX58" fmla="*/ 112585 w 196728"/>
                <a:gd name="connsiteY58" fmla="*/ 59728 h 100209"/>
                <a:gd name="connsiteX59" fmla="*/ 111633 w 196728"/>
                <a:gd name="connsiteY59" fmla="*/ 52870 h 100209"/>
                <a:gd name="connsiteX60" fmla="*/ 111633 w 196728"/>
                <a:gd name="connsiteY60" fmla="*/ 52870 h 100209"/>
                <a:gd name="connsiteX61" fmla="*/ 116014 w 196728"/>
                <a:gd name="connsiteY61" fmla="*/ 52108 h 100209"/>
                <a:gd name="connsiteX62" fmla="*/ 116014 w 196728"/>
                <a:gd name="connsiteY62" fmla="*/ 52108 h 100209"/>
                <a:gd name="connsiteX63" fmla="*/ 117443 w 196728"/>
                <a:gd name="connsiteY63" fmla="*/ 54489 h 100209"/>
                <a:gd name="connsiteX64" fmla="*/ 131254 w 196728"/>
                <a:gd name="connsiteY64" fmla="*/ 76682 h 100209"/>
                <a:gd name="connsiteX65" fmla="*/ 139160 w 196728"/>
                <a:gd name="connsiteY65" fmla="*/ 88684 h 100209"/>
                <a:gd name="connsiteX66" fmla="*/ 141446 w 196728"/>
                <a:gd name="connsiteY66" fmla="*/ 93637 h 100209"/>
                <a:gd name="connsiteX67" fmla="*/ 138303 w 196728"/>
                <a:gd name="connsiteY67" fmla="*/ 96113 h 100209"/>
                <a:gd name="connsiteX68" fmla="*/ 128206 w 196728"/>
                <a:gd name="connsiteY68" fmla="*/ 100209 h 100209"/>
                <a:gd name="connsiteX69" fmla="*/ 138875 w 196728"/>
                <a:gd name="connsiteY69" fmla="*/ 97923 h 100209"/>
                <a:gd name="connsiteX70" fmla="*/ 141542 w 196728"/>
                <a:gd name="connsiteY70" fmla="*/ 96875 h 100209"/>
                <a:gd name="connsiteX71" fmla="*/ 143637 w 196728"/>
                <a:gd name="connsiteY71" fmla="*/ 93923 h 100209"/>
                <a:gd name="connsiteX72" fmla="*/ 141256 w 196728"/>
                <a:gd name="connsiteY72" fmla="*/ 87350 h 100209"/>
                <a:gd name="connsiteX73" fmla="*/ 133540 w 196728"/>
                <a:gd name="connsiteY73" fmla="*/ 75254 h 100209"/>
                <a:gd name="connsiteX74" fmla="*/ 118967 w 196728"/>
                <a:gd name="connsiteY74" fmla="*/ 53441 h 100209"/>
                <a:gd name="connsiteX75" fmla="*/ 117729 w 196728"/>
                <a:gd name="connsiteY75" fmla="*/ 51632 h 100209"/>
                <a:gd name="connsiteX76" fmla="*/ 121253 w 196728"/>
                <a:gd name="connsiteY76" fmla="*/ 50108 h 100209"/>
                <a:gd name="connsiteX77" fmla="*/ 154781 w 196728"/>
                <a:gd name="connsiteY77" fmla="*/ 76873 h 100209"/>
                <a:gd name="connsiteX78" fmla="*/ 174784 w 196728"/>
                <a:gd name="connsiteY78" fmla="*/ 73158 h 100209"/>
                <a:gd name="connsiteX79" fmla="*/ 176784 w 196728"/>
                <a:gd name="connsiteY79" fmla="*/ 71920 h 100209"/>
                <a:gd name="connsiteX80" fmla="*/ 189071 w 196728"/>
                <a:gd name="connsiteY80" fmla="*/ 61633 h 100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96728" h="100209">
                  <a:moveTo>
                    <a:pt x="189071" y="61633"/>
                  </a:moveTo>
                  <a:cubicBezTo>
                    <a:pt x="194377" y="54794"/>
                    <a:pt x="197082" y="46279"/>
                    <a:pt x="196691" y="37630"/>
                  </a:cubicBezTo>
                  <a:cubicBezTo>
                    <a:pt x="196672" y="35315"/>
                    <a:pt x="196348" y="33010"/>
                    <a:pt x="195739" y="30772"/>
                  </a:cubicBezTo>
                  <a:cubicBezTo>
                    <a:pt x="195615" y="29972"/>
                    <a:pt x="195358" y="29200"/>
                    <a:pt x="194977" y="28486"/>
                  </a:cubicBezTo>
                  <a:cubicBezTo>
                    <a:pt x="195367" y="31648"/>
                    <a:pt x="195586" y="34830"/>
                    <a:pt x="195643" y="38011"/>
                  </a:cubicBezTo>
                  <a:cubicBezTo>
                    <a:pt x="195615" y="46307"/>
                    <a:pt x="192796" y="54365"/>
                    <a:pt x="187642" y="60871"/>
                  </a:cubicBezTo>
                  <a:cubicBezTo>
                    <a:pt x="184623" y="64538"/>
                    <a:pt x="180937" y="67605"/>
                    <a:pt x="176784" y="69920"/>
                  </a:cubicBezTo>
                  <a:cubicBezTo>
                    <a:pt x="175927" y="69920"/>
                    <a:pt x="175260" y="70967"/>
                    <a:pt x="174403" y="71349"/>
                  </a:cubicBezTo>
                  <a:cubicBezTo>
                    <a:pt x="168459" y="74111"/>
                    <a:pt x="161887" y="75263"/>
                    <a:pt x="155353" y="74682"/>
                  </a:cubicBezTo>
                  <a:cubicBezTo>
                    <a:pt x="135436" y="72920"/>
                    <a:pt x="120729" y="55356"/>
                    <a:pt x="122492" y="35439"/>
                  </a:cubicBezTo>
                  <a:cubicBezTo>
                    <a:pt x="122796" y="31972"/>
                    <a:pt x="123596" y="28572"/>
                    <a:pt x="124873" y="25343"/>
                  </a:cubicBezTo>
                  <a:cubicBezTo>
                    <a:pt x="127406" y="18628"/>
                    <a:pt x="131921" y="12846"/>
                    <a:pt x="137827" y="8769"/>
                  </a:cubicBezTo>
                  <a:cubicBezTo>
                    <a:pt x="143142" y="5026"/>
                    <a:pt x="149352" y="2759"/>
                    <a:pt x="155829" y="2197"/>
                  </a:cubicBezTo>
                  <a:lnTo>
                    <a:pt x="158115" y="2197"/>
                  </a:lnTo>
                  <a:cubicBezTo>
                    <a:pt x="162992" y="2045"/>
                    <a:pt x="167859" y="2892"/>
                    <a:pt x="172402" y="4674"/>
                  </a:cubicBezTo>
                  <a:cubicBezTo>
                    <a:pt x="180165" y="7769"/>
                    <a:pt x="186671" y="13360"/>
                    <a:pt x="190881" y="20580"/>
                  </a:cubicBezTo>
                  <a:cubicBezTo>
                    <a:pt x="193834" y="25628"/>
                    <a:pt x="194500" y="28962"/>
                    <a:pt x="194786" y="28867"/>
                  </a:cubicBezTo>
                  <a:cubicBezTo>
                    <a:pt x="194739" y="28057"/>
                    <a:pt x="194577" y="27257"/>
                    <a:pt x="194310" y="26486"/>
                  </a:cubicBezTo>
                  <a:cubicBezTo>
                    <a:pt x="193719" y="24228"/>
                    <a:pt x="192853" y="22057"/>
                    <a:pt x="191738" y="20009"/>
                  </a:cubicBezTo>
                  <a:cubicBezTo>
                    <a:pt x="187662" y="12379"/>
                    <a:pt x="181108" y="6369"/>
                    <a:pt x="173164" y="2959"/>
                  </a:cubicBezTo>
                  <a:cubicBezTo>
                    <a:pt x="168211" y="911"/>
                    <a:pt x="162896" y="-89"/>
                    <a:pt x="157543" y="6"/>
                  </a:cubicBezTo>
                  <a:lnTo>
                    <a:pt x="155638" y="6"/>
                  </a:lnTo>
                  <a:cubicBezTo>
                    <a:pt x="140799" y="1083"/>
                    <a:pt x="127883" y="10560"/>
                    <a:pt x="122396" y="24390"/>
                  </a:cubicBezTo>
                  <a:cubicBezTo>
                    <a:pt x="119396" y="32067"/>
                    <a:pt x="118891" y="40507"/>
                    <a:pt x="120967" y="48488"/>
                  </a:cubicBezTo>
                  <a:lnTo>
                    <a:pt x="120967" y="48965"/>
                  </a:lnTo>
                  <a:cubicBezTo>
                    <a:pt x="119386" y="49003"/>
                    <a:pt x="117824" y="49231"/>
                    <a:pt x="116300" y="49632"/>
                  </a:cubicBezTo>
                  <a:cubicBezTo>
                    <a:pt x="114109" y="46583"/>
                    <a:pt x="112776" y="44869"/>
                    <a:pt x="112490" y="45060"/>
                  </a:cubicBezTo>
                  <a:cubicBezTo>
                    <a:pt x="113052" y="46812"/>
                    <a:pt x="113862" y="48479"/>
                    <a:pt x="114871" y="50012"/>
                  </a:cubicBezTo>
                  <a:cubicBezTo>
                    <a:pt x="113566" y="50355"/>
                    <a:pt x="112290" y="50803"/>
                    <a:pt x="111061" y="51346"/>
                  </a:cubicBezTo>
                  <a:lnTo>
                    <a:pt x="111061" y="51346"/>
                  </a:lnTo>
                  <a:cubicBezTo>
                    <a:pt x="111061" y="51346"/>
                    <a:pt x="111061" y="51346"/>
                    <a:pt x="111061" y="51346"/>
                  </a:cubicBezTo>
                  <a:cubicBezTo>
                    <a:pt x="111061" y="51346"/>
                    <a:pt x="109061" y="52489"/>
                    <a:pt x="109156" y="52870"/>
                  </a:cubicBezTo>
                  <a:cubicBezTo>
                    <a:pt x="109252" y="53251"/>
                    <a:pt x="110109" y="53346"/>
                    <a:pt x="111347" y="52870"/>
                  </a:cubicBezTo>
                  <a:cubicBezTo>
                    <a:pt x="111500" y="55213"/>
                    <a:pt x="111500" y="57575"/>
                    <a:pt x="111347" y="59919"/>
                  </a:cubicBezTo>
                  <a:cubicBezTo>
                    <a:pt x="111271" y="68224"/>
                    <a:pt x="108423" y="76273"/>
                    <a:pt x="103251" y="82778"/>
                  </a:cubicBezTo>
                  <a:cubicBezTo>
                    <a:pt x="95641" y="92532"/>
                    <a:pt x="83563" y="97714"/>
                    <a:pt x="71247" y="96495"/>
                  </a:cubicBezTo>
                  <a:cubicBezTo>
                    <a:pt x="64084" y="95904"/>
                    <a:pt x="57274" y="93151"/>
                    <a:pt x="51721" y="88589"/>
                  </a:cubicBezTo>
                  <a:cubicBezTo>
                    <a:pt x="45720" y="83693"/>
                    <a:pt x="41415" y="77025"/>
                    <a:pt x="39433" y="69539"/>
                  </a:cubicBezTo>
                  <a:cubicBezTo>
                    <a:pt x="35538" y="54832"/>
                    <a:pt x="41196" y="39259"/>
                    <a:pt x="53626" y="30486"/>
                  </a:cubicBezTo>
                  <a:cubicBezTo>
                    <a:pt x="58941" y="26743"/>
                    <a:pt x="65151" y="24476"/>
                    <a:pt x="71628" y="23914"/>
                  </a:cubicBezTo>
                  <a:cubicBezTo>
                    <a:pt x="77305" y="23428"/>
                    <a:pt x="83010" y="24276"/>
                    <a:pt x="88297" y="26391"/>
                  </a:cubicBezTo>
                  <a:cubicBezTo>
                    <a:pt x="96031" y="29477"/>
                    <a:pt x="102508" y="35087"/>
                    <a:pt x="106680" y="42297"/>
                  </a:cubicBezTo>
                  <a:cubicBezTo>
                    <a:pt x="109633" y="47345"/>
                    <a:pt x="110395" y="50679"/>
                    <a:pt x="110680" y="50584"/>
                  </a:cubicBezTo>
                  <a:cubicBezTo>
                    <a:pt x="110642" y="49774"/>
                    <a:pt x="110480" y="48965"/>
                    <a:pt x="110204" y="48203"/>
                  </a:cubicBezTo>
                  <a:cubicBezTo>
                    <a:pt x="109566" y="45964"/>
                    <a:pt x="108709" y="43793"/>
                    <a:pt x="107632" y="41726"/>
                  </a:cubicBezTo>
                  <a:cubicBezTo>
                    <a:pt x="100565" y="28553"/>
                    <a:pt x="86449" y="20733"/>
                    <a:pt x="71533" y="21723"/>
                  </a:cubicBezTo>
                  <a:cubicBezTo>
                    <a:pt x="64684" y="22180"/>
                    <a:pt x="58093" y="24524"/>
                    <a:pt x="52483" y="28486"/>
                  </a:cubicBezTo>
                  <a:cubicBezTo>
                    <a:pt x="46149" y="32820"/>
                    <a:pt x="41272" y="38954"/>
                    <a:pt x="38481" y="46107"/>
                  </a:cubicBezTo>
                  <a:cubicBezTo>
                    <a:pt x="35404" y="53775"/>
                    <a:pt x="34900" y="62233"/>
                    <a:pt x="37052" y="70206"/>
                  </a:cubicBezTo>
                  <a:cubicBezTo>
                    <a:pt x="37767" y="72739"/>
                    <a:pt x="38719" y="75197"/>
                    <a:pt x="39910" y="77540"/>
                  </a:cubicBezTo>
                  <a:cubicBezTo>
                    <a:pt x="35814" y="78873"/>
                    <a:pt x="24193" y="84112"/>
                    <a:pt x="10573" y="90875"/>
                  </a:cubicBezTo>
                  <a:lnTo>
                    <a:pt x="0" y="96113"/>
                  </a:lnTo>
                  <a:lnTo>
                    <a:pt x="0" y="98876"/>
                  </a:lnTo>
                  <a:lnTo>
                    <a:pt x="11716" y="93256"/>
                  </a:lnTo>
                  <a:cubicBezTo>
                    <a:pt x="25432" y="86493"/>
                    <a:pt x="36767" y="80588"/>
                    <a:pt x="40291" y="78207"/>
                  </a:cubicBezTo>
                  <a:cubicBezTo>
                    <a:pt x="42701" y="82950"/>
                    <a:pt x="46120" y="87103"/>
                    <a:pt x="50292" y="90399"/>
                  </a:cubicBezTo>
                  <a:cubicBezTo>
                    <a:pt x="56245" y="95228"/>
                    <a:pt x="63513" y="98152"/>
                    <a:pt x="71152" y="98781"/>
                  </a:cubicBezTo>
                  <a:cubicBezTo>
                    <a:pt x="78067" y="99361"/>
                    <a:pt x="85001" y="98076"/>
                    <a:pt x="91250" y="95066"/>
                  </a:cubicBezTo>
                  <a:cubicBezTo>
                    <a:pt x="104680" y="88494"/>
                    <a:pt x="113024" y="74673"/>
                    <a:pt x="112585" y="59728"/>
                  </a:cubicBezTo>
                  <a:cubicBezTo>
                    <a:pt x="112519" y="57413"/>
                    <a:pt x="112204" y="55118"/>
                    <a:pt x="111633" y="52870"/>
                  </a:cubicBezTo>
                  <a:lnTo>
                    <a:pt x="111633" y="52870"/>
                  </a:lnTo>
                  <a:cubicBezTo>
                    <a:pt x="113109" y="52718"/>
                    <a:pt x="114576" y="52460"/>
                    <a:pt x="116014" y="52108"/>
                  </a:cubicBezTo>
                  <a:lnTo>
                    <a:pt x="116014" y="52108"/>
                  </a:lnTo>
                  <a:lnTo>
                    <a:pt x="117443" y="54489"/>
                  </a:lnTo>
                  <a:cubicBezTo>
                    <a:pt x="120872" y="60204"/>
                    <a:pt x="125730" y="68110"/>
                    <a:pt x="131254" y="76682"/>
                  </a:cubicBezTo>
                  <a:lnTo>
                    <a:pt x="139160" y="88684"/>
                  </a:lnTo>
                  <a:cubicBezTo>
                    <a:pt x="140389" y="90075"/>
                    <a:pt x="141179" y="91799"/>
                    <a:pt x="141446" y="93637"/>
                  </a:cubicBezTo>
                  <a:cubicBezTo>
                    <a:pt x="141446" y="94875"/>
                    <a:pt x="139922" y="95542"/>
                    <a:pt x="138303" y="96113"/>
                  </a:cubicBezTo>
                  <a:cubicBezTo>
                    <a:pt x="134769" y="97028"/>
                    <a:pt x="131378" y="98409"/>
                    <a:pt x="128206" y="100209"/>
                  </a:cubicBezTo>
                  <a:cubicBezTo>
                    <a:pt x="131835" y="99828"/>
                    <a:pt x="135407" y="99066"/>
                    <a:pt x="138875" y="97923"/>
                  </a:cubicBezTo>
                  <a:cubicBezTo>
                    <a:pt x="139798" y="97666"/>
                    <a:pt x="140694" y="97314"/>
                    <a:pt x="141542" y="96875"/>
                  </a:cubicBezTo>
                  <a:cubicBezTo>
                    <a:pt x="142656" y="96266"/>
                    <a:pt x="143437" y="95180"/>
                    <a:pt x="143637" y="93923"/>
                  </a:cubicBezTo>
                  <a:cubicBezTo>
                    <a:pt x="143561" y="91532"/>
                    <a:pt x="142732" y="89236"/>
                    <a:pt x="141256" y="87350"/>
                  </a:cubicBezTo>
                  <a:lnTo>
                    <a:pt x="133540" y="75254"/>
                  </a:lnTo>
                  <a:cubicBezTo>
                    <a:pt x="127921" y="66586"/>
                    <a:pt x="122872" y="58966"/>
                    <a:pt x="118967" y="53441"/>
                  </a:cubicBezTo>
                  <a:lnTo>
                    <a:pt x="117729" y="51632"/>
                  </a:lnTo>
                  <a:cubicBezTo>
                    <a:pt x="118939" y="51203"/>
                    <a:pt x="120120" y="50698"/>
                    <a:pt x="121253" y="50108"/>
                  </a:cubicBezTo>
                  <a:cubicBezTo>
                    <a:pt x="125863" y="65072"/>
                    <a:pt x="139170" y="75692"/>
                    <a:pt x="154781" y="76873"/>
                  </a:cubicBezTo>
                  <a:cubicBezTo>
                    <a:pt x="161658" y="77473"/>
                    <a:pt x="168573" y="76187"/>
                    <a:pt x="174784" y="73158"/>
                  </a:cubicBezTo>
                  <a:lnTo>
                    <a:pt x="176784" y="71920"/>
                  </a:lnTo>
                  <a:cubicBezTo>
                    <a:pt x="181537" y="69367"/>
                    <a:pt x="185718" y="65872"/>
                    <a:pt x="189071" y="6163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4" name="云麒演示设计6-118">
              <a:extLst>
                <a:ext uri="{FF2B5EF4-FFF2-40B4-BE49-F238E27FC236}">
                  <a16:creationId xmlns:a16="http://schemas.microsoft.com/office/drawing/2014/main" id="{05CF52E9-0AAF-0E98-3CFE-7A6BAC61B84B}"/>
                </a:ext>
              </a:extLst>
            </p:cNvPr>
            <p:cNvSpPr/>
            <p:nvPr/>
          </p:nvSpPr>
          <p:spPr>
            <a:xfrm>
              <a:off x="4425541" y="2502434"/>
              <a:ext cx="18727" cy="21579"/>
            </a:xfrm>
            <a:custGeom>
              <a:avLst/>
              <a:gdLst>
                <a:gd name="connsiteX0" fmla="*/ 4675 w 20097"/>
                <a:gd name="connsiteY0" fmla="*/ 12287 h 23157"/>
                <a:gd name="connsiteX1" fmla="*/ 4675 w 20097"/>
                <a:gd name="connsiteY1" fmla="*/ 5620 h 23157"/>
                <a:gd name="connsiteX2" fmla="*/ 9247 w 20097"/>
                <a:gd name="connsiteY2" fmla="*/ 2762 h 23157"/>
                <a:gd name="connsiteX3" fmla="*/ 15534 w 20097"/>
                <a:gd name="connsiteY3" fmla="*/ 1810 h 23157"/>
                <a:gd name="connsiteX4" fmla="*/ 8961 w 20097"/>
                <a:gd name="connsiteY4" fmla="*/ 0 h 23157"/>
                <a:gd name="connsiteX5" fmla="*/ 1627 w 20097"/>
                <a:gd name="connsiteY5" fmla="*/ 3524 h 23157"/>
                <a:gd name="connsiteX6" fmla="*/ 865 w 20097"/>
                <a:gd name="connsiteY6" fmla="*/ 13525 h 23157"/>
                <a:gd name="connsiteX7" fmla="*/ 6580 w 20097"/>
                <a:gd name="connsiteY7" fmla="*/ 21241 h 23157"/>
                <a:gd name="connsiteX8" fmla="*/ 14391 w 20097"/>
                <a:gd name="connsiteY8" fmla="*/ 23050 h 23157"/>
                <a:gd name="connsiteX9" fmla="*/ 20010 w 20097"/>
                <a:gd name="connsiteY9" fmla="*/ 19050 h 23157"/>
                <a:gd name="connsiteX10" fmla="*/ 14200 w 20097"/>
                <a:gd name="connsiteY10" fmla="*/ 20193 h 23157"/>
                <a:gd name="connsiteX11" fmla="*/ 4675 w 20097"/>
                <a:gd name="connsiteY11" fmla="*/ 12287 h 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97" h="23157">
                  <a:moveTo>
                    <a:pt x="4675" y="12287"/>
                  </a:moveTo>
                  <a:cubicBezTo>
                    <a:pt x="3665" y="10182"/>
                    <a:pt x="3665" y="7725"/>
                    <a:pt x="4675" y="5620"/>
                  </a:cubicBezTo>
                  <a:cubicBezTo>
                    <a:pt x="5799" y="4143"/>
                    <a:pt x="7428" y="3124"/>
                    <a:pt x="9247" y="2762"/>
                  </a:cubicBezTo>
                  <a:cubicBezTo>
                    <a:pt x="12867" y="2191"/>
                    <a:pt x="15534" y="2762"/>
                    <a:pt x="15534" y="1810"/>
                  </a:cubicBezTo>
                  <a:cubicBezTo>
                    <a:pt x="15534" y="857"/>
                    <a:pt x="13438" y="95"/>
                    <a:pt x="8961" y="0"/>
                  </a:cubicBezTo>
                  <a:cubicBezTo>
                    <a:pt x="6113" y="19"/>
                    <a:pt x="3418" y="1314"/>
                    <a:pt x="1627" y="3524"/>
                  </a:cubicBezTo>
                  <a:cubicBezTo>
                    <a:pt x="-230" y="6544"/>
                    <a:pt x="-516" y="10268"/>
                    <a:pt x="865" y="13525"/>
                  </a:cubicBezTo>
                  <a:cubicBezTo>
                    <a:pt x="1856" y="16659"/>
                    <a:pt x="3866" y="19374"/>
                    <a:pt x="6580" y="21241"/>
                  </a:cubicBezTo>
                  <a:cubicBezTo>
                    <a:pt x="8876" y="22784"/>
                    <a:pt x="11657" y="23432"/>
                    <a:pt x="14391" y="23050"/>
                  </a:cubicBezTo>
                  <a:cubicBezTo>
                    <a:pt x="19058" y="22289"/>
                    <a:pt x="20487" y="19241"/>
                    <a:pt x="20010" y="19050"/>
                  </a:cubicBezTo>
                  <a:cubicBezTo>
                    <a:pt x="19534" y="18860"/>
                    <a:pt x="17724" y="20383"/>
                    <a:pt x="14200" y="20193"/>
                  </a:cubicBezTo>
                  <a:cubicBezTo>
                    <a:pt x="9657" y="19888"/>
                    <a:pt x="5818" y="16697"/>
                    <a:pt x="4675" y="1228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5" name="云麒演示设计6-119">
              <a:extLst>
                <a:ext uri="{FF2B5EF4-FFF2-40B4-BE49-F238E27FC236}">
                  <a16:creationId xmlns:a16="http://schemas.microsoft.com/office/drawing/2014/main" id="{47DC2B84-B8EF-A263-2A68-366F2063F47E}"/>
                </a:ext>
              </a:extLst>
            </p:cNvPr>
            <p:cNvSpPr/>
            <p:nvPr/>
          </p:nvSpPr>
          <p:spPr>
            <a:xfrm>
              <a:off x="4778477" y="2232295"/>
              <a:ext cx="138082" cy="139980"/>
            </a:xfrm>
            <a:custGeom>
              <a:avLst/>
              <a:gdLst>
                <a:gd name="connsiteX0" fmla="*/ 47116 w 148183"/>
                <a:gd name="connsiteY0" fmla="*/ 145977 h 150220"/>
                <a:gd name="connsiteX1" fmla="*/ 144462 w 148183"/>
                <a:gd name="connsiteY1" fmla="*/ 100352 h 150220"/>
                <a:gd name="connsiteX2" fmla="*/ 105409 w 148183"/>
                <a:gd name="connsiteY2" fmla="*/ 5102 h 150220"/>
                <a:gd name="connsiteX3" fmla="*/ 5206 w 148183"/>
                <a:gd name="connsiteY3" fmla="*/ 46059 h 150220"/>
                <a:gd name="connsiteX4" fmla="*/ 47116 w 148183"/>
                <a:gd name="connsiteY4" fmla="*/ 145977 h 15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83" h="150220">
                  <a:moveTo>
                    <a:pt x="47116" y="145977"/>
                  </a:moveTo>
                  <a:cubicBezTo>
                    <a:pt x="86559" y="159597"/>
                    <a:pt x="129698" y="139385"/>
                    <a:pt x="144462" y="100352"/>
                  </a:cubicBezTo>
                  <a:cubicBezTo>
                    <a:pt x="156939" y="62252"/>
                    <a:pt x="136556" y="12436"/>
                    <a:pt x="105409" y="5102"/>
                  </a:cubicBezTo>
                  <a:cubicBezTo>
                    <a:pt x="66433" y="-9538"/>
                    <a:pt x="22761" y="8312"/>
                    <a:pt x="5206" y="46059"/>
                  </a:cubicBezTo>
                  <a:cubicBezTo>
                    <a:pt x="-9796" y="85217"/>
                    <a:pt x="8673" y="129241"/>
                    <a:pt x="47116" y="145977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6" name="云麒演示设计6-120">
              <a:extLst>
                <a:ext uri="{FF2B5EF4-FFF2-40B4-BE49-F238E27FC236}">
                  <a16:creationId xmlns:a16="http://schemas.microsoft.com/office/drawing/2014/main" id="{5B25374D-198C-48B3-68BB-70432E95112F}"/>
                </a:ext>
              </a:extLst>
            </p:cNvPr>
            <p:cNvSpPr/>
            <p:nvPr/>
          </p:nvSpPr>
          <p:spPr>
            <a:xfrm>
              <a:off x="3725697" y="4332344"/>
              <a:ext cx="211078" cy="127142"/>
            </a:xfrm>
            <a:custGeom>
              <a:avLst/>
              <a:gdLst>
                <a:gd name="connsiteX0" fmla="*/ 139541 w 226518"/>
                <a:gd name="connsiteY0" fmla="*/ 90202 h 136443"/>
                <a:gd name="connsiteX1" fmla="*/ 149066 w 226518"/>
                <a:gd name="connsiteY1" fmla="*/ 18383 h 136443"/>
                <a:gd name="connsiteX2" fmla="*/ 14859 w 226518"/>
                <a:gd name="connsiteY2" fmla="*/ 0 h 136443"/>
                <a:gd name="connsiteX3" fmla="*/ 0 w 226518"/>
                <a:gd name="connsiteY3" fmla="*/ 104775 h 136443"/>
                <a:gd name="connsiteX4" fmla="*/ 8287 w 226518"/>
                <a:gd name="connsiteY4" fmla="*/ 106394 h 136443"/>
                <a:gd name="connsiteX5" fmla="*/ 221837 w 226518"/>
                <a:gd name="connsiteY5" fmla="*/ 136017 h 136443"/>
                <a:gd name="connsiteX6" fmla="*/ 139541 w 226518"/>
                <a:gd name="connsiteY6" fmla="*/ 90202 h 13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518" h="136443">
                  <a:moveTo>
                    <a:pt x="139541" y="90202"/>
                  </a:moveTo>
                  <a:lnTo>
                    <a:pt x="149066" y="18383"/>
                  </a:lnTo>
                  <a:lnTo>
                    <a:pt x="14859" y="0"/>
                  </a:lnTo>
                  <a:lnTo>
                    <a:pt x="0" y="104775"/>
                  </a:lnTo>
                  <a:lnTo>
                    <a:pt x="8287" y="106394"/>
                  </a:lnTo>
                  <a:cubicBezTo>
                    <a:pt x="45148" y="113538"/>
                    <a:pt x="196025" y="140113"/>
                    <a:pt x="221837" y="136017"/>
                  </a:cubicBezTo>
                  <a:cubicBezTo>
                    <a:pt x="250317" y="131636"/>
                    <a:pt x="139541" y="90202"/>
                    <a:pt x="139541" y="90202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7" name="云麒演示设计6-121">
              <a:extLst>
                <a:ext uri="{FF2B5EF4-FFF2-40B4-BE49-F238E27FC236}">
                  <a16:creationId xmlns:a16="http://schemas.microsoft.com/office/drawing/2014/main" id="{E246C1A8-CF3F-0F32-42A4-9BB655BFEC29}"/>
                </a:ext>
              </a:extLst>
            </p:cNvPr>
            <p:cNvSpPr/>
            <p:nvPr/>
          </p:nvSpPr>
          <p:spPr>
            <a:xfrm>
              <a:off x="3725785" y="4393321"/>
              <a:ext cx="45177" cy="42071"/>
            </a:xfrm>
            <a:custGeom>
              <a:avLst/>
              <a:gdLst>
                <a:gd name="connsiteX0" fmla="*/ 48482 w 48482"/>
                <a:gd name="connsiteY0" fmla="*/ 45149 h 45148"/>
                <a:gd name="connsiteX1" fmla="*/ 35243 w 48482"/>
                <a:gd name="connsiteY1" fmla="*/ 14097 h 45148"/>
                <a:gd name="connsiteX2" fmla="*/ 5144 w 48482"/>
                <a:gd name="connsiteY2" fmla="*/ 0 h 45148"/>
                <a:gd name="connsiteX3" fmla="*/ 0 w 48482"/>
                <a:gd name="connsiteY3" fmla="*/ 37624 h 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82" h="45148">
                  <a:moveTo>
                    <a:pt x="48482" y="45149"/>
                  </a:moveTo>
                  <a:cubicBezTo>
                    <a:pt x="48006" y="33528"/>
                    <a:pt x="43301" y="22489"/>
                    <a:pt x="35243" y="14097"/>
                  </a:cubicBezTo>
                  <a:cubicBezTo>
                    <a:pt x="27308" y="5820"/>
                    <a:pt x="16583" y="791"/>
                    <a:pt x="5144" y="0"/>
                  </a:cubicBezTo>
                  <a:lnTo>
                    <a:pt x="0" y="37624"/>
                  </a:ln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8" name="云麒演示设计6-122">
              <a:extLst>
                <a:ext uri="{FF2B5EF4-FFF2-40B4-BE49-F238E27FC236}">
                  <a16:creationId xmlns:a16="http://schemas.microsoft.com/office/drawing/2014/main" id="{C540B6D0-E267-EC78-EEA9-7F19E26B8907}"/>
                </a:ext>
              </a:extLst>
            </p:cNvPr>
            <p:cNvSpPr/>
            <p:nvPr/>
          </p:nvSpPr>
          <p:spPr>
            <a:xfrm>
              <a:off x="3725342" y="4427492"/>
              <a:ext cx="211397" cy="32103"/>
            </a:xfrm>
            <a:custGeom>
              <a:avLst/>
              <a:gdLst>
                <a:gd name="connsiteX0" fmla="*/ 193739 w 226861"/>
                <a:gd name="connsiteY0" fmla="*/ 10478 h 34451"/>
                <a:gd name="connsiteX1" fmla="*/ 226314 w 226861"/>
                <a:gd name="connsiteY1" fmla="*/ 33433 h 34451"/>
                <a:gd name="connsiteX2" fmla="*/ 0 w 226861"/>
                <a:gd name="connsiteY2" fmla="*/ 3048 h 34451"/>
                <a:gd name="connsiteX3" fmla="*/ 667 w 226861"/>
                <a:gd name="connsiteY3" fmla="*/ 0 h 34451"/>
                <a:gd name="connsiteX4" fmla="*/ 179546 w 226861"/>
                <a:gd name="connsiteY4" fmla="*/ 26194 h 34451"/>
                <a:gd name="connsiteX5" fmla="*/ 193739 w 226861"/>
                <a:gd name="connsiteY5" fmla="*/ 10478 h 3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861" h="34451">
                  <a:moveTo>
                    <a:pt x="193739" y="10478"/>
                  </a:moveTo>
                  <a:cubicBezTo>
                    <a:pt x="193739" y="10478"/>
                    <a:pt x="231839" y="27527"/>
                    <a:pt x="226314" y="33433"/>
                  </a:cubicBezTo>
                  <a:cubicBezTo>
                    <a:pt x="220790" y="39338"/>
                    <a:pt x="66961" y="18288"/>
                    <a:pt x="0" y="3048"/>
                  </a:cubicBezTo>
                  <a:lnTo>
                    <a:pt x="667" y="0"/>
                  </a:lnTo>
                  <a:lnTo>
                    <a:pt x="179546" y="26194"/>
                  </a:lnTo>
                  <a:cubicBezTo>
                    <a:pt x="179546" y="26194"/>
                    <a:pt x="185928" y="9525"/>
                    <a:pt x="193739" y="10478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9" name="云麒演示设计6-123">
              <a:extLst>
                <a:ext uri="{FF2B5EF4-FFF2-40B4-BE49-F238E27FC236}">
                  <a16:creationId xmlns:a16="http://schemas.microsoft.com/office/drawing/2014/main" id="{25C102B9-1B0C-C083-B71A-9B7AB432EE73}"/>
                </a:ext>
              </a:extLst>
            </p:cNvPr>
            <p:cNvSpPr/>
            <p:nvPr/>
          </p:nvSpPr>
          <p:spPr>
            <a:xfrm>
              <a:off x="3724010" y="4426427"/>
              <a:ext cx="212573" cy="29201"/>
            </a:xfrm>
            <a:custGeom>
              <a:avLst/>
              <a:gdLst>
                <a:gd name="connsiteX0" fmla="*/ 0 w 228123"/>
                <a:gd name="connsiteY0" fmla="*/ 667 h 31337"/>
                <a:gd name="connsiteX1" fmla="*/ 2286 w 228123"/>
                <a:gd name="connsiteY1" fmla="*/ 667 h 31337"/>
                <a:gd name="connsiteX2" fmla="*/ 8858 w 228123"/>
                <a:gd name="connsiteY2" fmla="*/ 2000 h 31337"/>
                <a:gd name="connsiteX3" fmla="*/ 33147 w 228123"/>
                <a:gd name="connsiteY3" fmla="*/ 6477 h 31337"/>
                <a:gd name="connsiteX4" fmla="*/ 113633 w 228123"/>
                <a:gd name="connsiteY4" fmla="*/ 18955 h 31337"/>
                <a:gd name="connsiteX5" fmla="*/ 194500 w 228123"/>
                <a:gd name="connsiteY5" fmla="*/ 28480 h 31337"/>
                <a:gd name="connsiteX6" fmla="*/ 219075 w 228123"/>
                <a:gd name="connsiteY6" fmla="*/ 30766 h 31337"/>
                <a:gd name="connsiteX7" fmla="*/ 225742 w 228123"/>
                <a:gd name="connsiteY7" fmla="*/ 31337 h 31337"/>
                <a:gd name="connsiteX8" fmla="*/ 228124 w 228123"/>
                <a:gd name="connsiteY8" fmla="*/ 31337 h 31337"/>
                <a:gd name="connsiteX9" fmla="*/ 225838 w 228123"/>
                <a:gd name="connsiteY9" fmla="*/ 30861 h 31337"/>
                <a:gd name="connsiteX10" fmla="*/ 219170 w 228123"/>
                <a:gd name="connsiteY10" fmla="*/ 30099 h 31337"/>
                <a:gd name="connsiteX11" fmla="*/ 194596 w 228123"/>
                <a:gd name="connsiteY11" fmla="*/ 27242 h 31337"/>
                <a:gd name="connsiteX12" fmla="*/ 113824 w 228123"/>
                <a:gd name="connsiteY12" fmla="*/ 16954 h 31337"/>
                <a:gd name="connsiteX13" fmla="*/ 33338 w 228123"/>
                <a:gd name="connsiteY13" fmla="*/ 4953 h 31337"/>
                <a:gd name="connsiteX14" fmla="*/ 8954 w 228123"/>
                <a:gd name="connsiteY14" fmla="*/ 1048 h 31337"/>
                <a:gd name="connsiteX15" fmla="*/ 2381 w 228123"/>
                <a:gd name="connsiteY15" fmla="*/ 0 h 31337"/>
                <a:gd name="connsiteX16" fmla="*/ 0 w 228123"/>
                <a:gd name="connsiteY16" fmla="*/ 667 h 3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123" h="31337">
                  <a:moveTo>
                    <a:pt x="0" y="667"/>
                  </a:moveTo>
                  <a:lnTo>
                    <a:pt x="2286" y="667"/>
                  </a:lnTo>
                  <a:lnTo>
                    <a:pt x="8858" y="2000"/>
                  </a:lnTo>
                  <a:lnTo>
                    <a:pt x="33147" y="6477"/>
                  </a:lnTo>
                  <a:cubicBezTo>
                    <a:pt x="53721" y="10001"/>
                    <a:pt x="82106" y="14573"/>
                    <a:pt x="113633" y="18955"/>
                  </a:cubicBezTo>
                  <a:cubicBezTo>
                    <a:pt x="145161" y="23336"/>
                    <a:pt x="173736" y="26575"/>
                    <a:pt x="194500" y="28480"/>
                  </a:cubicBezTo>
                  <a:lnTo>
                    <a:pt x="219075" y="30766"/>
                  </a:lnTo>
                  <a:lnTo>
                    <a:pt x="225742" y="31337"/>
                  </a:lnTo>
                  <a:lnTo>
                    <a:pt x="228124" y="31337"/>
                  </a:lnTo>
                  <a:cubicBezTo>
                    <a:pt x="227381" y="31099"/>
                    <a:pt x="226619" y="30937"/>
                    <a:pt x="225838" y="30861"/>
                  </a:cubicBezTo>
                  <a:lnTo>
                    <a:pt x="219170" y="30099"/>
                  </a:lnTo>
                  <a:lnTo>
                    <a:pt x="194596" y="27242"/>
                  </a:lnTo>
                  <a:cubicBezTo>
                    <a:pt x="173926" y="24765"/>
                    <a:pt x="145351" y="21241"/>
                    <a:pt x="113824" y="16954"/>
                  </a:cubicBezTo>
                  <a:cubicBezTo>
                    <a:pt x="82296" y="12668"/>
                    <a:pt x="53912" y="8192"/>
                    <a:pt x="33338" y="4953"/>
                  </a:cubicBezTo>
                  <a:lnTo>
                    <a:pt x="8954" y="1048"/>
                  </a:lnTo>
                  <a:lnTo>
                    <a:pt x="2381" y="0"/>
                  </a:lnTo>
                  <a:cubicBezTo>
                    <a:pt x="1562" y="114"/>
                    <a:pt x="762" y="333"/>
                    <a:pt x="0" y="66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0" name="云麒演示设计6-124">
              <a:extLst>
                <a:ext uri="{FF2B5EF4-FFF2-40B4-BE49-F238E27FC236}">
                  <a16:creationId xmlns:a16="http://schemas.microsoft.com/office/drawing/2014/main" id="{41C5894A-6C7A-DD81-4F9C-1CAF81213275}"/>
                </a:ext>
              </a:extLst>
            </p:cNvPr>
            <p:cNvSpPr/>
            <p:nvPr/>
          </p:nvSpPr>
          <p:spPr>
            <a:xfrm>
              <a:off x="3892294" y="4435747"/>
              <a:ext cx="14645" cy="17929"/>
            </a:xfrm>
            <a:custGeom>
              <a:avLst/>
              <a:gdLst>
                <a:gd name="connsiteX0" fmla="*/ 0 w 15716"/>
                <a:gd name="connsiteY0" fmla="*/ 19241 h 19240"/>
                <a:gd name="connsiteX1" fmla="*/ 6191 w 15716"/>
                <a:gd name="connsiteY1" fmla="*/ 8192 h 19240"/>
                <a:gd name="connsiteX2" fmla="*/ 15716 w 15716"/>
                <a:gd name="connsiteY2" fmla="*/ 0 h 19240"/>
                <a:gd name="connsiteX3" fmla="*/ 4858 w 15716"/>
                <a:gd name="connsiteY3" fmla="*/ 7144 h 19240"/>
                <a:gd name="connsiteX4" fmla="*/ 0 w 15716"/>
                <a:gd name="connsiteY4" fmla="*/ 19241 h 1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6" h="19240">
                  <a:moveTo>
                    <a:pt x="0" y="19241"/>
                  </a:moveTo>
                  <a:cubicBezTo>
                    <a:pt x="1629" y="15326"/>
                    <a:pt x="3705" y="11621"/>
                    <a:pt x="6191" y="8192"/>
                  </a:cubicBezTo>
                  <a:cubicBezTo>
                    <a:pt x="9020" y="5077"/>
                    <a:pt x="12211" y="2324"/>
                    <a:pt x="15716" y="0"/>
                  </a:cubicBezTo>
                  <a:cubicBezTo>
                    <a:pt x="11316" y="914"/>
                    <a:pt x="7439" y="3467"/>
                    <a:pt x="4858" y="7144"/>
                  </a:cubicBezTo>
                  <a:cubicBezTo>
                    <a:pt x="1819" y="10449"/>
                    <a:pt x="86" y="14754"/>
                    <a:pt x="0" y="192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1" name="云麒演示设计6-125">
              <a:extLst>
                <a:ext uri="{FF2B5EF4-FFF2-40B4-BE49-F238E27FC236}">
                  <a16:creationId xmlns:a16="http://schemas.microsoft.com/office/drawing/2014/main" id="{F2A48C8F-842C-35C0-D155-357885EB913B}"/>
                </a:ext>
              </a:extLst>
            </p:cNvPr>
            <p:cNvSpPr/>
            <p:nvPr/>
          </p:nvSpPr>
          <p:spPr>
            <a:xfrm>
              <a:off x="3857895" y="4420278"/>
              <a:ext cx="8089" cy="9521"/>
            </a:xfrm>
            <a:custGeom>
              <a:avLst/>
              <a:gdLst>
                <a:gd name="connsiteX0" fmla="*/ 53 w 8681"/>
                <a:gd name="connsiteY0" fmla="*/ 10219 h 10218"/>
                <a:gd name="connsiteX1" fmla="*/ 5006 w 8681"/>
                <a:gd name="connsiteY1" fmla="*/ 5647 h 10218"/>
                <a:gd name="connsiteX2" fmla="*/ 8626 w 8681"/>
                <a:gd name="connsiteY2" fmla="*/ 27 h 10218"/>
                <a:gd name="connsiteX3" fmla="*/ 3768 w 8681"/>
                <a:gd name="connsiteY3" fmla="*/ 4599 h 10218"/>
                <a:gd name="connsiteX4" fmla="*/ 53 w 8681"/>
                <a:gd name="connsiteY4" fmla="*/ 10219 h 1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1" h="10218">
                  <a:moveTo>
                    <a:pt x="53" y="10219"/>
                  </a:moveTo>
                  <a:cubicBezTo>
                    <a:pt x="53" y="10219"/>
                    <a:pt x="2625" y="8505"/>
                    <a:pt x="5006" y="5647"/>
                  </a:cubicBezTo>
                  <a:cubicBezTo>
                    <a:pt x="7387" y="2789"/>
                    <a:pt x="9007" y="313"/>
                    <a:pt x="8626" y="27"/>
                  </a:cubicBezTo>
                  <a:cubicBezTo>
                    <a:pt x="8245" y="-259"/>
                    <a:pt x="6149" y="1742"/>
                    <a:pt x="3768" y="4599"/>
                  </a:cubicBezTo>
                  <a:cubicBezTo>
                    <a:pt x="1387" y="7457"/>
                    <a:pt x="-328" y="9933"/>
                    <a:pt x="53" y="1021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2" name="云麒演示设计6-126">
              <a:extLst>
                <a:ext uri="{FF2B5EF4-FFF2-40B4-BE49-F238E27FC236}">
                  <a16:creationId xmlns:a16="http://schemas.microsoft.com/office/drawing/2014/main" id="{25B78C33-89A0-FABE-8CD4-BE12F50B6533}"/>
                </a:ext>
              </a:extLst>
            </p:cNvPr>
            <p:cNvSpPr/>
            <p:nvPr/>
          </p:nvSpPr>
          <p:spPr>
            <a:xfrm>
              <a:off x="3848509" y="4417039"/>
              <a:ext cx="8826" cy="6015"/>
            </a:xfrm>
            <a:custGeom>
              <a:avLst/>
              <a:gdLst>
                <a:gd name="connsiteX0" fmla="*/ 30 w 9472"/>
                <a:gd name="connsiteY0" fmla="*/ 6455 h 6455"/>
                <a:gd name="connsiteX1" fmla="*/ 5173 w 9472"/>
                <a:gd name="connsiteY1" fmla="*/ 3979 h 6455"/>
                <a:gd name="connsiteX2" fmla="*/ 9459 w 9472"/>
                <a:gd name="connsiteY2" fmla="*/ 73 h 6455"/>
                <a:gd name="connsiteX3" fmla="*/ 4221 w 9472"/>
                <a:gd name="connsiteY3" fmla="*/ 2550 h 6455"/>
                <a:gd name="connsiteX4" fmla="*/ 30 w 9472"/>
                <a:gd name="connsiteY4" fmla="*/ 6455 h 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2" h="6455">
                  <a:moveTo>
                    <a:pt x="30" y="6455"/>
                  </a:moveTo>
                  <a:cubicBezTo>
                    <a:pt x="30" y="6455"/>
                    <a:pt x="2601" y="5693"/>
                    <a:pt x="5173" y="3979"/>
                  </a:cubicBezTo>
                  <a:cubicBezTo>
                    <a:pt x="7745" y="2264"/>
                    <a:pt x="9650" y="454"/>
                    <a:pt x="9459" y="73"/>
                  </a:cubicBezTo>
                  <a:cubicBezTo>
                    <a:pt x="9269" y="-308"/>
                    <a:pt x="6888" y="835"/>
                    <a:pt x="4221" y="2550"/>
                  </a:cubicBezTo>
                  <a:cubicBezTo>
                    <a:pt x="1554" y="4264"/>
                    <a:pt x="-256" y="6074"/>
                    <a:pt x="30" y="645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3" name="云麒演示设计6-127">
              <a:extLst>
                <a:ext uri="{FF2B5EF4-FFF2-40B4-BE49-F238E27FC236}">
                  <a16:creationId xmlns:a16="http://schemas.microsoft.com/office/drawing/2014/main" id="{8C6C3FD0-0989-EA7C-7F6E-09BAEE9A1593}"/>
                </a:ext>
              </a:extLst>
            </p:cNvPr>
            <p:cNvSpPr/>
            <p:nvPr/>
          </p:nvSpPr>
          <p:spPr>
            <a:xfrm>
              <a:off x="3843744" y="4410190"/>
              <a:ext cx="13047" cy="2497"/>
            </a:xfrm>
            <a:custGeom>
              <a:avLst/>
              <a:gdLst>
                <a:gd name="connsiteX0" fmla="*/ 0 w 14001"/>
                <a:gd name="connsiteY0" fmla="*/ 471 h 2680"/>
                <a:gd name="connsiteX1" fmla="*/ 6858 w 14001"/>
                <a:gd name="connsiteY1" fmla="*/ 2280 h 2680"/>
                <a:gd name="connsiteX2" fmla="*/ 14002 w 14001"/>
                <a:gd name="connsiteY2" fmla="*/ 2280 h 2680"/>
                <a:gd name="connsiteX3" fmla="*/ 7144 w 14001"/>
                <a:gd name="connsiteY3" fmla="*/ 375 h 2680"/>
                <a:gd name="connsiteX4" fmla="*/ 0 w 14001"/>
                <a:gd name="connsiteY4" fmla="*/ 471 h 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1" h="2680">
                  <a:moveTo>
                    <a:pt x="0" y="471"/>
                  </a:moveTo>
                  <a:cubicBezTo>
                    <a:pt x="0" y="471"/>
                    <a:pt x="3048" y="1709"/>
                    <a:pt x="6858" y="2280"/>
                  </a:cubicBezTo>
                  <a:cubicBezTo>
                    <a:pt x="9211" y="2814"/>
                    <a:pt x="11649" y="2814"/>
                    <a:pt x="14002" y="2280"/>
                  </a:cubicBezTo>
                  <a:cubicBezTo>
                    <a:pt x="14002" y="1804"/>
                    <a:pt x="10954" y="947"/>
                    <a:pt x="7144" y="375"/>
                  </a:cubicBezTo>
                  <a:cubicBezTo>
                    <a:pt x="4791" y="-158"/>
                    <a:pt x="2343" y="-120"/>
                    <a:pt x="0" y="47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4" name="云麒演示设计6-128">
              <a:extLst>
                <a:ext uri="{FF2B5EF4-FFF2-40B4-BE49-F238E27FC236}">
                  <a16:creationId xmlns:a16="http://schemas.microsoft.com/office/drawing/2014/main" id="{AC2A5595-BDBA-4A61-77C8-C5AADAFB47B9}"/>
                </a:ext>
              </a:extLst>
            </p:cNvPr>
            <p:cNvSpPr/>
            <p:nvPr/>
          </p:nvSpPr>
          <p:spPr>
            <a:xfrm>
              <a:off x="3842678" y="4401753"/>
              <a:ext cx="14645" cy="3705"/>
            </a:xfrm>
            <a:custGeom>
              <a:avLst/>
              <a:gdLst>
                <a:gd name="connsiteX0" fmla="*/ 0 w 15716"/>
                <a:gd name="connsiteY0" fmla="*/ 0 h 3976"/>
                <a:gd name="connsiteX1" fmla="*/ 7525 w 15716"/>
                <a:gd name="connsiteY1" fmla="*/ 3334 h 3976"/>
                <a:gd name="connsiteX2" fmla="*/ 15716 w 15716"/>
                <a:gd name="connsiteY2" fmla="*/ 3334 h 3976"/>
                <a:gd name="connsiteX3" fmla="*/ 7906 w 15716"/>
                <a:gd name="connsiteY3" fmla="*/ 1714 h 3976"/>
                <a:gd name="connsiteX4" fmla="*/ 0 w 15716"/>
                <a:gd name="connsiteY4" fmla="*/ 0 h 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16" h="3976">
                  <a:moveTo>
                    <a:pt x="0" y="0"/>
                  </a:moveTo>
                  <a:cubicBezTo>
                    <a:pt x="2124" y="1838"/>
                    <a:pt x="4743" y="3000"/>
                    <a:pt x="7525" y="3334"/>
                  </a:cubicBezTo>
                  <a:cubicBezTo>
                    <a:pt x="10192" y="4191"/>
                    <a:pt x="13049" y="4191"/>
                    <a:pt x="15716" y="3334"/>
                  </a:cubicBezTo>
                  <a:cubicBezTo>
                    <a:pt x="13164" y="2572"/>
                    <a:pt x="10554" y="2029"/>
                    <a:pt x="7906" y="1714"/>
                  </a:cubicBezTo>
                  <a:cubicBezTo>
                    <a:pt x="5344" y="838"/>
                    <a:pt x="2696" y="267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5" name="云麒演示设计6-129">
              <a:extLst>
                <a:ext uri="{FF2B5EF4-FFF2-40B4-BE49-F238E27FC236}">
                  <a16:creationId xmlns:a16="http://schemas.microsoft.com/office/drawing/2014/main" id="{722B8D62-CC6F-9C71-F341-8FC4F25E7809}"/>
                </a:ext>
              </a:extLst>
            </p:cNvPr>
            <p:cNvSpPr/>
            <p:nvPr/>
          </p:nvSpPr>
          <p:spPr>
            <a:xfrm>
              <a:off x="3863803" y="4410306"/>
              <a:ext cx="24565" cy="11506"/>
            </a:xfrm>
            <a:custGeom>
              <a:avLst/>
              <a:gdLst>
                <a:gd name="connsiteX0" fmla="*/ 0 w 26362"/>
                <a:gd name="connsiteY0" fmla="*/ 9872 h 12348"/>
                <a:gd name="connsiteX1" fmla="*/ 8572 w 26362"/>
                <a:gd name="connsiteY1" fmla="*/ 11014 h 12348"/>
                <a:gd name="connsiteX2" fmla="*/ 18097 w 26362"/>
                <a:gd name="connsiteY2" fmla="*/ 10253 h 12348"/>
                <a:gd name="connsiteX3" fmla="*/ 23622 w 26362"/>
                <a:gd name="connsiteY3" fmla="*/ 8729 h 12348"/>
                <a:gd name="connsiteX4" fmla="*/ 26194 w 26362"/>
                <a:gd name="connsiteY4" fmla="*/ 6347 h 12348"/>
                <a:gd name="connsiteX5" fmla="*/ 25337 w 26362"/>
                <a:gd name="connsiteY5" fmla="*/ 2728 h 12348"/>
                <a:gd name="connsiteX6" fmla="*/ 5048 w 26362"/>
                <a:gd name="connsiteY6" fmla="*/ 4728 h 12348"/>
                <a:gd name="connsiteX7" fmla="*/ 1524 w 26362"/>
                <a:gd name="connsiteY7" fmla="*/ 10062 h 12348"/>
                <a:gd name="connsiteX8" fmla="*/ 953 w 26362"/>
                <a:gd name="connsiteY8" fmla="*/ 12348 h 12348"/>
                <a:gd name="connsiteX9" fmla="*/ 5905 w 26362"/>
                <a:gd name="connsiteY9" fmla="*/ 5490 h 12348"/>
                <a:gd name="connsiteX10" fmla="*/ 13907 w 26362"/>
                <a:gd name="connsiteY10" fmla="*/ 1775 h 12348"/>
                <a:gd name="connsiteX11" fmla="*/ 24098 w 26362"/>
                <a:gd name="connsiteY11" fmla="*/ 3871 h 12348"/>
                <a:gd name="connsiteX12" fmla="*/ 22955 w 26362"/>
                <a:gd name="connsiteY12" fmla="*/ 7300 h 12348"/>
                <a:gd name="connsiteX13" fmla="*/ 17812 w 26362"/>
                <a:gd name="connsiteY13" fmla="*/ 8729 h 12348"/>
                <a:gd name="connsiteX14" fmla="*/ 8287 w 26362"/>
                <a:gd name="connsiteY14" fmla="*/ 9776 h 12348"/>
                <a:gd name="connsiteX15" fmla="*/ 0 w 26362"/>
                <a:gd name="connsiteY15" fmla="*/ 9872 h 1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62" h="12348">
                  <a:moveTo>
                    <a:pt x="0" y="9872"/>
                  </a:moveTo>
                  <a:cubicBezTo>
                    <a:pt x="2762" y="10776"/>
                    <a:pt x="5667" y="11157"/>
                    <a:pt x="8572" y="11014"/>
                  </a:cubicBezTo>
                  <a:cubicBezTo>
                    <a:pt x="11763" y="11014"/>
                    <a:pt x="14945" y="10757"/>
                    <a:pt x="18097" y="10253"/>
                  </a:cubicBezTo>
                  <a:cubicBezTo>
                    <a:pt x="19984" y="9948"/>
                    <a:pt x="21841" y="9433"/>
                    <a:pt x="23622" y="8729"/>
                  </a:cubicBezTo>
                  <a:cubicBezTo>
                    <a:pt x="24765" y="8319"/>
                    <a:pt x="25698" y="7462"/>
                    <a:pt x="26194" y="6347"/>
                  </a:cubicBezTo>
                  <a:cubicBezTo>
                    <a:pt x="26594" y="5071"/>
                    <a:pt x="26270" y="3680"/>
                    <a:pt x="25337" y="2728"/>
                  </a:cubicBezTo>
                  <a:cubicBezTo>
                    <a:pt x="18974" y="-1559"/>
                    <a:pt x="10459" y="-720"/>
                    <a:pt x="5048" y="4728"/>
                  </a:cubicBezTo>
                  <a:cubicBezTo>
                    <a:pt x="3496" y="6223"/>
                    <a:pt x="2286" y="8043"/>
                    <a:pt x="1524" y="10062"/>
                  </a:cubicBezTo>
                  <a:cubicBezTo>
                    <a:pt x="953" y="11491"/>
                    <a:pt x="857" y="12348"/>
                    <a:pt x="953" y="12348"/>
                  </a:cubicBezTo>
                  <a:cubicBezTo>
                    <a:pt x="2200" y="9795"/>
                    <a:pt x="3877" y="7481"/>
                    <a:pt x="5905" y="5490"/>
                  </a:cubicBezTo>
                  <a:cubicBezTo>
                    <a:pt x="8153" y="3499"/>
                    <a:pt x="10935" y="2204"/>
                    <a:pt x="13907" y="1775"/>
                  </a:cubicBezTo>
                  <a:cubicBezTo>
                    <a:pt x="17450" y="1080"/>
                    <a:pt x="21117" y="1832"/>
                    <a:pt x="24098" y="3871"/>
                  </a:cubicBezTo>
                  <a:cubicBezTo>
                    <a:pt x="25337" y="5109"/>
                    <a:pt x="24098" y="6633"/>
                    <a:pt x="22955" y="7300"/>
                  </a:cubicBezTo>
                  <a:cubicBezTo>
                    <a:pt x="21307" y="7976"/>
                    <a:pt x="19574" y="8452"/>
                    <a:pt x="17812" y="8729"/>
                  </a:cubicBezTo>
                  <a:cubicBezTo>
                    <a:pt x="14668" y="9329"/>
                    <a:pt x="11487" y="9681"/>
                    <a:pt x="8287" y="9776"/>
                  </a:cubicBezTo>
                  <a:cubicBezTo>
                    <a:pt x="3238" y="9872"/>
                    <a:pt x="0" y="9872"/>
                    <a:pt x="0" y="98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6" name="云麒演示设计6-130">
              <a:extLst>
                <a:ext uri="{FF2B5EF4-FFF2-40B4-BE49-F238E27FC236}">
                  <a16:creationId xmlns:a16="http://schemas.microsoft.com/office/drawing/2014/main" id="{449E27F1-5673-4C04-5D14-276A0340359B}"/>
                </a:ext>
              </a:extLst>
            </p:cNvPr>
            <p:cNvSpPr/>
            <p:nvPr/>
          </p:nvSpPr>
          <p:spPr>
            <a:xfrm>
              <a:off x="3856875" y="4403528"/>
              <a:ext cx="10567" cy="16597"/>
            </a:xfrm>
            <a:custGeom>
              <a:avLst/>
              <a:gdLst>
                <a:gd name="connsiteX0" fmla="*/ 9435 w 11340"/>
                <a:gd name="connsiteY0" fmla="*/ 17812 h 17811"/>
                <a:gd name="connsiteX1" fmla="*/ 11340 w 11340"/>
                <a:gd name="connsiteY1" fmla="*/ 12001 h 17811"/>
                <a:gd name="connsiteX2" fmla="*/ 9816 w 11340"/>
                <a:gd name="connsiteY2" fmla="*/ 5334 h 17811"/>
                <a:gd name="connsiteX3" fmla="*/ 3244 w 11340"/>
                <a:gd name="connsiteY3" fmla="*/ 0 h 17811"/>
                <a:gd name="connsiteX4" fmla="*/ 5 w 11340"/>
                <a:gd name="connsiteY4" fmla="*/ 3610 h 17811"/>
                <a:gd name="connsiteX5" fmla="*/ 5 w 11340"/>
                <a:gd name="connsiteY5" fmla="*/ 3619 h 17811"/>
                <a:gd name="connsiteX6" fmla="*/ 958 w 11340"/>
                <a:gd name="connsiteY6" fmla="*/ 7620 h 17811"/>
                <a:gd name="connsiteX7" fmla="*/ 4292 w 11340"/>
                <a:gd name="connsiteY7" fmla="*/ 13430 h 17811"/>
                <a:gd name="connsiteX8" fmla="*/ 8768 w 11340"/>
                <a:gd name="connsiteY8" fmla="*/ 17621 h 17811"/>
                <a:gd name="connsiteX9" fmla="*/ 5244 w 11340"/>
                <a:gd name="connsiteY9" fmla="*/ 12763 h 17811"/>
                <a:gd name="connsiteX10" fmla="*/ 2387 w 11340"/>
                <a:gd name="connsiteY10" fmla="*/ 7048 h 17811"/>
                <a:gd name="connsiteX11" fmla="*/ 3244 w 11340"/>
                <a:gd name="connsiteY11" fmla="*/ 1619 h 17811"/>
                <a:gd name="connsiteX12" fmla="*/ 8483 w 11340"/>
                <a:gd name="connsiteY12" fmla="*/ 6096 h 17811"/>
                <a:gd name="connsiteX13" fmla="*/ 10102 w 11340"/>
                <a:gd name="connsiteY13" fmla="*/ 12001 h 17811"/>
                <a:gd name="connsiteX14" fmla="*/ 9435 w 11340"/>
                <a:gd name="connsiteY14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40" h="17811">
                  <a:moveTo>
                    <a:pt x="9435" y="17812"/>
                  </a:moveTo>
                  <a:cubicBezTo>
                    <a:pt x="9435" y="17812"/>
                    <a:pt x="11150" y="15907"/>
                    <a:pt x="11340" y="12001"/>
                  </a:cubicBezTo>
                  <a:cubicBezTo>
                    <a:pt x="11331" y="9696"/>
                    <a:pt x="10816" y="7420"/>
                    <a:pt x="9816" y="5334"/>
                  </a:cubicBezTo>
                  <a:cubicBezTo>
                    <a:pt x="8721" y="2524"/>
                    <a:pt x="6225" y="495"/>
                    <a:pt x="3244" y="0"/>
                  </a:cubicBezTo>
                  <a:cubicBezTo>
                    <a:pt x="1348" y="105"/>
                    <a:pt x="-99" y="1714"/>
                    <a:pt x="5" y="3610"/>
                  </a:cubicBezTo>
                  <a:cubicBezTo>
                    <a:pt x="5" y="3610"/>
                    <a:pt x="5" y="3619"/>
                    <a:pt x="5" y="3619"/>
                  </a:cubicBezTo>
                  <a:cubicBezTo>
                    <a:pt x="53" y="5001"/>
                    <a:pt x="377" y="6363"/>
                    <a:pt x="958" y="7620"/>
                  </a:cubicBezTo>
                  <a:cubicBezTo>
                    <a:pt x="1806" y="9696"/>
                    <a:pt x="2929" y="11649"/>
                    <a:pt x="4292" y="13430"/>
                  </a:cubicBezTo>
                  <a:cubicBezTo>
                    <a:pt x="5444" y="15145"/>
                    <a:pt x="6978" y="16583"/>
                    <a:pt x="8768" y="17621"/>
                  </a:cubicBezTo>
                  <a:cubicBezTo>
                    <a:pt x="8768" y="17621"/>
                    <a:pt x="7244" y="15811"/>
                    <a:pt x="5244" y="12763"/>
                  </a:cubicBezTo>
                  <a:cubicBezTo>
                    <a:pt x="4101" y="10963"/>
                    <a:pt x="3149" y="9049"/>
                    <a:pt x="2387" y="7048"/>
                  </a:cubicBezTo>
                  <a:cubicBezTo>
                    <a:pt x="1434" y="5048"/>
                    <a:pt x="1053" y="1714"/>
                    <a:pt x="3244" y="1619"/>
                  </a:cubicBezTo>
                  <a:cubicBezTo>
                    <a:pt x="5435" y="1524"/>
                    <a:pt x="7340" y="4191"/>
                    <a:pt x="8483" y="6096"/>
                  </a:cubicBezTo>
                  <a:cubicBezTo>
                    <a:pt x="9435" y="7925"/>
                    <a:pt x="9988" y="9944"/>
                    <a:pt x="10102" y="12001"/>
                  </a:cubicBezTo>
                  <a:cubicBezTo>
                    <a:pt x="10130" y="13954"/>
                    <a:pt x="9902" y="15916"/>
                    <a:pt x="9435" y="1781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7" name="云麒演示设计6-131">
              <a:extLst>
                <a:ext uri="{FF2B5EF4-FFF2-40B4-BE49-F238E27FC236}">
                  <a16:creationId xmlns:a16="http://schemas.microsoft.com/office/drawing/2014/main" id="{6AAD8348-7E14-3333-0B86-C9AD697FCE01}"/>
                </a:ext>
              </a:extLst>
            </p:cNvPr>
            <p:cNvSpPr/>
            <p:nvPr/>
          </p:nvSpPr>
          <p:spPr>
            <a:xfrm>
              <a:off x="3731288" y="4392344"/>
              <a:ext cx="39404" cy="41715"/>
            </a:xfrm>
            <a:custGeom>
              <a:avLst/>
              <a:gdLst>
                <a:gd name="connsiteX0" fmla="*/ 0 w 42286"/>
                <a:gd name="connsiteY0" fmla="*/ 571 h 44767"/>
                <a:gd name="connsiteX1" fmla="*/ 9525 w 42286"/>
                <a:gd name="connsiteY1" fmla="*/ 2286 h 44767"/>
                <a:gd name="connsiteX2" fmla="*/ 40862 w 42286"/>
                <a:gd name="connsiteY2" fmla="*/ 35243 h 44767"/>
                <a:gd name="connsiteX3" fmla="*/ 42100 w 42286"/>
                <a:gd name="connsiteY3" fmla="*/ 44768 h 44767"/>
                <a:gd name="connsiteX4" fmla="*/ 42100 w 42286"/>
                <a:gd name="connsiteY4" fmla="*/ 42100 h 44767"/>
                <a:gd name="connsiteX5" fmla="*/ 42100 w 42286"/>
                <a:gd name="connsiteY5" fmla="*/ 34671 h 44767"/>
                <a:gd name="connsiteX6" fmla="*/ 9811 w 42286"/>
                <a:gd name="connsiteY6" fmla="*/ 762 h 44767"/>
                <a:gd name="connsiteX7" fmla="*/ 2477 w 42286"/>
                <a:gd name="connsiteY7" fmla="*/ 0 h 44767"/>
                <a:gd name="connsiteX8" fmla="*/ 0 w 42286"/>
                <a:gd name="connsiteY8" fmla="*/ 571 h 4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86" h="44767">
                  <a:moveTo>
                    <a:pt x="0" y="571"/>
                  </a:moveTo>
                  <a:cubicBezTo>
                    <a:pt x="0" y="571"/>
                    <a:pt x="3905" y="571"/>
                    <a:pt x="9525" y="2286"/>
                  </a:cubicBezTo>
                  <a:cubicBezTo>
                    <a:pt x="25441" y="6325"/>
                    <a:pt x="37624" y="19145"/>
                    <a:pt x="40862" y="35243"/>
                  </a:cubicBezTo>
                  <a:cubicBezTo>
                    <a:pt x="42100" y="41243"/>
                    <a:pt x="41815" y="44768"/>
                    <a:pt x="42100" y="44768"/>
                  </a:cubicBezTo>
                  <a:cubicBezTo>
                    <a:pt x="42253" y="43882"/>
                    <a:pt x="42253" y="42986"/>
                    <a:pt x="42100" y="42100"/>
                  </a:cubicBezTo>
                  <a:cubicBezTo>
                    <a:pt x="42348" y="39634"/>
                    <a:pt x="42348" y="37138"/>
                    <a:pt x="42100" y="34671"/>
                  </a:cubicBezTo>
                  <a:cubicBezTo>
                    <a:pt x="39443" y="17745"/>
                    <a:pt x="26584" y="4239"/>
                    <a:pt x="9811" y="762"/>
                  </a:cubicBezTo>
                  <a:cubicBezTo>
                    <a:pt x="7391" y="286"/>
                    <a:pt x="4943" y="38"/>
                    <a:pt x="2477" y="0"/>
                  </a:cubicBezTo>
                  <a:cubicBezTo>
                    <a:pt x="1629" y="76"/>
                    <a:pt x="791" y="267"/>
                    <a:pt x="0" y="57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8" name="云麒演示设计6-132">
              <a:extLst>
                <a:ext uri="{FF2B5EF4-FFF2-40B4-BE49-F238E27FC236}">
                  <a16:creationId xmlns:a16="http://schemas.microsoft.com/office/drawing/2014/main" id="{B8ABD0A9-A233-9E9C-010D-F3B740628A46}"/>
                </a:ext>
              </a:extLst>
            </p:cNvPr>
            <p:cNvSpPr/>
            <p:nvPr/>
          </p:nvSpPr>
          <p:spPr>
            <a:xfrm>
              <a:off x="3743714" y="4342729"/>
              <a:ext cx="7721" cy="51390"/>
            </a:xfrm>
            <a:custGeom>
              <a:avLst/>
              <a:gdLst>
                <a:gd name="connsiteX0" fmla="*/ 8287 w 8286"/>
                <a:gd name="connsiteY0" fmla="*/ 0 h 55149"/>
                <a:gd name="connsiteX1" fmla="*/ 3334 w 8286"/>
                <a:gd name="connsiteY1" fmla="*/ 27432 h 55149"/>
                <a:gd name="connsiteX2" fmla="*/ 0 w 8286"/>
                <a:gd name="connsiteY2" fmla="*/ 55150 h 55149"/>
                <a:gd name="connsiteX3" fmla="*/ 4953 w 8286"/>
                <a:gd name="connsiteY3" fmla="*/ 27718 h 55149"/>
                <a:gd name="connsiteX4" fmla="*/ 8287 w 8286"/>
                <a:gd name="connsiteY4" fmla="*/ 0 h 5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6" h="55149">
                  <a:moveTo>
                    <a:pt x="8287" y="0"/>
                  </a:moveTo>
                  <a:cubicBezTo>
                    <a:pt x="6077" y="9030"/>
                    <a:pt x="4420" y="18193"/>
                    <a:pt x="3334" y="27432"/>
                  </a:cubicBezTo>
                  <a:cubicBezTo>
                    <a:pt x="1667" y="36595"/>
                    <a:pt x="552" y="45853"/>
                    <a:pt x="0" y="55150"/>
                  </a:cubicBezTo>
                  <a:cubicBezTo>
                    <a:pt x="2210" y="46120"/>
                    <a:pt x="3867" y="36957"/>
                    <a:pt x="4953" y="27718"/>
                  </a:cubicBezTo>
                  <a:cubicBezTo>
                    <a:pt x="6620" y="18555"/>
                    <a:pt x="7734" y="9296"/>
                    <a:pt x="828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9" name="云麒演示设计6-133">
              <a:extLst>
                <a:ext uri="{FF2B5EF4-FFF2-40B4-BE49-F238E27FC236}">
                  <a16:creationId xmlns:a16="http://schemas.microsoft.com/office/drawing/2014/main" id="{39CE66F9-414D-2D34-A09A-8BDE7C6565D8}"/>
                </a:ext>
              </a:extLst>
            </p:cNvPr>
            <p:cNvSpPr/>
            <p:nvPr/>
          </p:nvSpPr>
          <p:spPr>
            <a:xfrm>
              <a:off x="3788359" y="4425225"/>
              <a:ext cx="36213" cy="5661"/>
            </a:xfrm>
            <a:custGeom>
              <a:avLst/>
              <a:gdLst>
                <a:gd name="connsiteX0" fmla="*/ 0 w 38862"/>
                <a:gd name="connsiteY0" fmla="*/ 51 h 6075"/>
                <a:gd name="connsiteX1" fmla="*/ 19050 w 38862"/>
                <a:gd name="connsiteY1" fmla="*/ 4719 h 6075"/>
                <a:gd name="connsiteX2" fmla="*/ 38862 w 38862"/>
                <a:gd name="connsiteY2" fmla="*/ 5862 h 6075"/>
                <a:gd name="connsiteX3" fmla="*/ 19240 w 38862"/>
                <a:gd name="connsiteY3" fmla="*/ 3099 h 6075"/>
                <a:gd name="connsiteX4" fmla="*/ 0 w 38862"/>
                <a:gd name="connsiteY4" fmla="*/ 51 h 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2" h="6075">
                  <a:moveTo>
                    <a:pt x="0" y="51"/>
                  </a:moveTo>
                  <a:cubicBezTo>
                    <a:pt x="6106" y="2480"/>
                    <a:pt x="12516" y="4052"/>
                    <a:pt x="19050" y="4719"/>
                  </a:cubicBezTo>
                  <a:cubicBezTo>
                    <a:pt x="25575" y="5976"/>
                    <a:pt x="32233" y="6366"/>
                    <a:pt x="38862" y="5862"/>
                  </a:cubicBezTo>
                  <a:cubicBezTo>
                    <a:pt x="38862" y="5385"/>
                    <a:pt x="30099" y="4719"/>
                    <a:pt x="19240" y="3099"/>
                  </a:cubicBezTo>
                  <a:cubicBezTo>
                    <a:pt x="8382" y="1480"/>
                    <a:pt x="190" y="-330"/>
                    <a:pt x="0" y="5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0" name="云麒演示设计6-134">
              <a:extLst>
                <a:ext uri="{FF2B5EF4-FFF2-40B4-BE49-F238E27FC236}">
                  <a16:creationId xmlns:a16="http://schemas.microsoft.com/office/drawing/2014/main" id="{D7F8090D-DC7E-1875-B3F5-1A151AB1D768}"/>
                </a:ext>
              </a:extLst>
            </p:cNvPr>
            <p:cNvSpPr/>
            <p:nvPr/>
          </p:nvSpPr>
          <p:spPr>
            <a:xfrm>
              <a:off x="3763862" y="4421867"/>
              <a:ext cx="2731" cy="7578"/>
            </a:xfrm>
            <a:custGeom>
              <a:avLst/>
              <a:gdLst>
                <a:gd name="connsiteX0" fmla="*/ 0 w 2931"/>
                <a:gd name="connsiteY0" fmla="*/ 36 h 8132"/>
                <a:gd name="connsiteX1" fmla="*/ 1048 w 2931"/>
                <a:gd name="connsiteY1" fmla="*/ 4132 h 8132"/>
                <a:gd name="connsiteX2" fmla="*/ 2381 w 2931"/>
                <a:gd name="connsiteY2" fmla="*/ 8132 h 8132"/>
                <a:gd name="connsiteX3" fmla="*/ 2381 w 2931"/>
                <a:gd name="connsiteY3" fmla="*/ 3656 h 8132"/>
                <a:gd name="connsiteX4" fmla="*/ 0 w 2931"/>
                <a:gd name="connsiteY4" fmla="*/ 36 h 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" h="8132">
                  <a:moveTo>
                    <a:pt x="0" y="36"/>
                  </a:moveTo>
                  <a:cubicBezTo>
                    <a:pt x="0" y="36"/>
                    <a:pt x="476" y="2037"/>
                    <a:pt x="1048" y="4132"/>
                  </a:cubicBezTo>
                  <a:cubicBezTo>
                    <a:pt x="1619" y="6228"/>
                    <a:pt x="1905" y="8132"/>
                    <a:pt x="2381" y="8132"/>
                  </a:cubicBezTo>
                  <a:cubicBezTo>
                    <a:pt x="2858" y="8132"/>
                    <a:pt x="3334" y="6132"/>
                    <a:pt x="2381" y="3656"/>
                  </a:cubicBezTo>
                  <a:cubicBezTo>
                    <a:pt x="1429" y="1179"/>
                    <a:pt x="286" y="-250"/>
                    <a:pt x="0" y="3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1" name="云麒演示设计6-135">
              <a:extLst>
                <a:ext uri="{FF2B5EF4-FFF2-40B4-BE49-F238E27FC236}">
                  <a16:creationId xmlns:a16="http://schemas.microsoft.com/office/drawing/2014/main" id="{48D11449-BD43-8513-3E8D-9B115FC518E7}"/>
                </a:ext>
              </a:extLst>
            </p:cNvPr>
            <p:cNvSpPr/>
            <p:nvPr/>
          </p:nvSpPr>
          <p:spPr>
            <a:xfrm>
              <a:off x="3756140" y="4409076"/>
              <a:ext cx="4210" cy="5502"/>
            </a:xfrm>
            <a:custGeom>
              <a:avLst/>
              <a:gdLst>
                <a:gd name="connsiteX0" fmla="*/ 0 w 4518"/>
                <a:gd name="connsiteY0" fmla="*/ 47 h 5904"/>
                <a:gd name="connsiteX1" fmla="*/ 1524 w 4518"/>
                <a:gd name="connsiteY1" fmla="*/ 3476 h 5904"/>
                <a:gd name="connsiteX2" fmla="*/ 4381 w 4518"/>
                <a:gd name="connsiteY2" fmla="*/ 5857 h 5904"/>
                <a:gd name="connsiteX3" fmla="*/ 2857 w 4518"/>
                <a:gd name="connsiteY3" fmla="*/ 2428 h 5904"/>
                <a:gd name="connsiteX4" fmla="*/ 0 w 4518"/>
                <a:gd name="connsiteY4" fmla="*/ 47 h 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" h="5904">
                  <a:moveTo>
                    <a:pt x="0" y="47"/>
                  </a:moveTo>
                  <a:cubicBezTo>
                    <a:pt x="0" y="47"/>
                    <a:pt x="0" y="1857"/>
                    <a:pt x="1524" y="3476"/>
                  </a:cubicBezTo>
                  <a:cubicBezTo>
                    <a:pt x="3048" y="5095"/>
                    <a:pt x="4000" y="6143"/>
                    <a:pt x="4381" y="5857"/>
                  </a:cubicBezTo>
                  <a:cubicBezTo>
                    <a:pt x="4763" y="5572"/>
                    <a:pt x="4381" y="4048"/>
                    <a:pt x="2857" y="2428"/>
                  </a:cubicBezTo>
                  <a:cubicBezTo>
                    <a:pt x="1333" y="809"/>
                    <a:pt x="381" y="-239"/>
                    <a:pt x="0" y="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2" name="云麒演示设计6-136">
              <a:extLst>
                <a:ext uri="{FF2B5EF4-FFF2-40B4-BE49-F238E27FC236}">
                  <a16:creationId xmlns:a16="http://schemas.microsoft.com/office/drawing/2014/main" id="{EFF4F6B6-CD3C-3EAC-2EA2-0A5E0953F3A8}"/>
                </a:ext>
              </a:extLst>
            </p:cNvPr>
            <p:cNvSpPr/>
            <p:nvPr/>
          </p:nvSpPr>
          <p:spPr>
            <a:xfrm>
              <a:off x="3743621" y="4401406"/>
              <a:ext cx="6864" cy="3761"/>
            </a:xfrm>
            <a:custGeom>
              <a:avLst/>
              <a:gdLst>
                <a:gd name="connsiteX0" fmla="*/ 4 w 7366"/>
                <a:gd name="connsiteY0" fmla="*/ 372 h 4036"/>
                <a:gd name="connsiteX1" fmla="*/ 3718 w 7366"/>
                <a:gd name="connsiteY1" fmla="*/ 2087 h 4036"/>
                <a:gd name="connsiteX2" fmla="*/ 7243 w 7366"/>
                <a:gd name="connsiteY2" fmla="*/ 3992 h 4036"/>
                <a:gd name="connsiteX3" fmla="*/ 4480 w 7366"/>
                <a:gd name="connsiteY3" fmla="*/ 563 h 4036"/>
                <a:gd name="connsiteX4" fmla="*/ 4 w 7366"/>
                <a:gd name="connsiteY4" fmla="*/ 372 h 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6" h="4036">
                  <a:moveTo>
                    <a:pt x="4" y="372"/>
                  </a:moveTo>
                  <a:cubicBezTo>
                    <a:pt x="4" y="848"/>
                    <a:pt x="1813" y="1039"/>
                    <a:pt x="3718" y="2087"/>
                  </a:cubicBezTo>
                  <a:cubicBezTo>
                    <a:pt x="5623" y="3134"/>
                    <a:pt x="6862" y="4277"/>
                    <a:pt x="7243" y="3992"/>
                  </a:cubicBezTo>
                  <a:cubicBezTo>
                    <a:pt x="7624" y="3706"/>
                    <a:pt x="7243" y="1706"/>
                    <a:pt x="4480" y="563"/>
                  </a:cubicBezTo>
                  <a:cubicBezTo>
                    <a:pt x="1718" y="-580"/>
                    <a:pt x="-92" y="372"/>
                    <a:pt x="4" y="3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3" name="云麒演示设计6-137">
              <a:extLst>
                <a:ext uri="{FF2B5EF4-FFF2-40B4-BE49-F238E27FC236}">
                  <a16:creationId xmlns:a16="http://schemas.microsoft.com/office/drawing/2014/main" id="{A880A287-6282-65CA-E26D-B01EE6D5CC38}"/>
                </a:ext>
              </a:extLst>
            </p:cNvPr>
            <p:cNvSpPr/>
            <p:nvPr/>
          </p:nvSpPr>
          <p:spPr>
            <a:xfrm>
              <a:off x="3734572" y="4397874"/>
              <a:ext cx="3606" cy="2482"/>
            </a:xfrm>
            <a:custGeom>
              <a:avLst/>
              <a:gdLst>
                <a:gd name="connsiteX0" fmla="*/ 0 w 3870"/>
                <a:gd name="connsiteY0" fmla="*/ 448 h 2664"/>
                <a:gd name="connsiteX1" fmla="*/ 1524 w 3870"/>
                <a:gd name="connsiteY1" fmla="*/ 2162 h 2664"/>
                <a:gd name="connsiteX2" fmla="*/ 3810 w 3870"/>
                <a:gd name="connsiteY2" fmla="*/ 2162 h 2664"/>
                <a:gd name="connsiteX3" fmla="*/ 2286 w 3870"/>
                <a:gd name="connsiteY3" fmla="*/ 352 h 2664"/>
                <a:gd name="connsiteX4" fmla="*/ 0 w 3870"/>
                <a:gd name="connsiteY4" fmla="*/ 448 h 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0" h="2664">
                  <a:moveTo>
                    <a:pt x="0" y="448"/>
                  </a:moveTo>
                  <a:cubicBezTo>
                    <a:pt x="0" y="448"/>
                    <a:pt x="0" y="1591"/>
                    <a:pt x="1524" y="2162"/>
                  </a:cubicBezTo>
                  <a:cubicBezTo>
                    <a:pt x="3048" y="2734"/>
                    <a:pt x="3619" y="2924"/>
                    <a:pt x="3810" y="2162"/>
                  </a:cubicBezTo>
                  <a:cubicBezTo>
                    <a:pt x="4000" y="1400"/>
                    <a:pt x="3810" y="924"/>
                    <a:pt x="2286" y="352"/>
                  </a:cubicBezTo>
                  <a:cubicBezTo>
                    <a:pt x="762" y="-219"/>
                    <a:pt x="190" y="-29"/>
                    <a:pt x="0" y="44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4" name="云麒演示设计6-138">
              <a:extLst>
                <a:ext uri="{FF2B5EF4-FFF2-40B4-BE49-F238E27FC236}">
                  <a16:creationId xmlns:a16="http://schemas.microsoft.com/office/drawing/2014/main" id="{33DB9AE6-A8C2-F8BF-843C-AF52539A9CA9}"/>
                </a:ext>
              </a:extLst>
            </p:cNvPr>
            <p:cNvSpPr/>
            <p:nvPr/>
          </p:nvSpPr>
          <p:spPr>
            <a:xfrm>
              <a:off x="3337560" y="4108854"/>
              <a:ext cx="156567" cy="226637"/>
            </a:xfrm>
            <a:custGeom>
              <a:avLst/>
              <a:gdLst>
                <a:gd name="connsiteX0" fmla="*/ 111919 w 168020"/>
                <a:gd name="connsiteY0" fmla="*/ 151543 h 243216"/>
                <a:gd name="connsiteX1" fmla="*/ 168021 w 168020"/>
                <a:gd name="connsiteY1" fmla="*/ 105728 h 243216"/>
                <a:gd name="connsiteX2" fmla="*/ 82772 w 168020"/>
                <a:gd name="connsiteY2" fmla="*/ 0 h 243216"/>
                <a:gd name="connsiteX3" fmla="*/ 0 w 168020"/>
                <a:gd name="connsiteY3" fmla="*/ 66675 h 243216"/>
                <a:gd name="connsiteX4" fmla="*/ 4858 w 168020"/>
                <a:gd name="connsiteY4" fmla="*/ 73628 h 243216"/>
                <a:gd name="connsiteX5" fmla="*/ 140018 w 168020"/>
                <a:gd name="connsiteY5" fmla="*/ 241554 h 243216"/>
                <a:gd name="connsiteX6" fmla="*/ 111919 w 168020"/>
                <a:gd name="connsiteY6" fmla="*/ 151543 h 24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020" h="243216">
                  <a:moveTo>
                    <a:pt x="111919" y="151543"/>
                  </a:moveTo>
                  <a:lnTo>
                    <a:pt x="168021" y="105728"/>
                  </a:lnTo>
                  <a:lnTo>
                    <a:pt x="82772" y="0"/>
                  </a:lnTo>
                  <a:lnTo>
                    <a:pt x="0" y="66675"/>
                  </a:lnTo>
                  <a:lnTo>
                    <a:pt x="4858" y="73628"/>
                  </a:lnTo>
                  <a:cubicBezTo>
                    <a:pt x="26765" y="104013"/>
                    <a:pt x="118396" y="226886"/>
                    <a:pt x="140018" y="241554"/>
                  </a:cubicBezTo>
                  <a:cubicBezTo>
                    <a:pt x="164116" y="257651"/>
                    <a:pt x="111919" y="151543"/>
                    <a:pt x="111919" y="151543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5" name="云麒演示设计6-139">
              <a:extLst>
                <a:ext uri="{FF2B5EF4-FFF2-40B4-BE49-F238E27FC236}">
                  <a16:creationId xmlns:a16="http://schemas.microsoft.com/office/drawing/2014/main" id="{2375613B-19DB-E75F-0FBE-856646CE483F}"/>
                </a:ext>
              </a:extLst>
            </p:cNvPr>
            <p:cNvSpPr/>
            <p:nvPr/>
          </p:nvSpPr>
          <p:spPr>
            <a:xfrm>
              <a:off x="3339247" y="4147463"/>
              <a:ext cx="38351" cy="58224"/>
            </a:xfrm>
            <a:custGeom>
              <a:avLst/>
              <a:gdLst>
                <a:gd name="connsiteX0" fmla="*/ 29527 w 41156"/>
                <a:gd name="connsiteY0" fmla="*/ 62484 h 62483"/>
                <a:gd name="connsiteX1" fmla="*/ 41148 w 41156"/>
                <a:gd name="connsiteY1" fmla="*/ 30861 h 62483"/>
                <a:gd name="connsiteX2" fmla="*/ 29527 w 41156"/>
                <a:gd name="connsiteY2" fmla="*/ 0 h 62483"/>
                <a:gd name="connsiteX3" fmla="*/ 0 w 41156"/>
                <a:gd name="connsiteY3" fmla="*/ 23813 h 6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56" h="62483">
                  <a:moveTo>
                    <a:pt x="29527" y="62484"/>
                  </a:moveTo>
                  <a:cubicBezTo>
                    <a:pt x="37228" y="53769"/>
                    <a:pt x="41375" y="42481"/>
                    <a:pt x="41148" y="30861"/>
                  </a:cubicBezTo>
                  <a:cubicBezTo>
                    <a:pt x="41258" y="19488"/>
                    <a:pt x="37113" y="8477"/>
                    <a:pt x="29527" y="0"/>
                  </a:cubicBezTo>
                  <a:lnTo>
                    <a:pt x="0" y="23813"/>
                  </a:ln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6" name="云麒演示设计6-140">
              <a:extLst>
                <a:ext uri="{FF2B5EF4-FFF2-40B4-BE49-F238E27FC236}">
                  <a16:creationId xmlns:a16="http://schemas.microsoft.com/office/drawing/2014/main" id="{24AC2304-B7DC-F146-6BCB-2FDD459F9A23}"/>
                </a:ext>
              </a:extLst>
            </p:cNvPr>
            <p:cNvSpPr/>
            <p:nvPr/>
          </p:nvSpPr>
          <p:spPr>
            <a:xfrm>
              <a:off x="3337560" y="4169386"/>
              <a:ext cx="136479" cy="166509"/>
            </a:xfrm>
            <a:custGeom>
              <a:avLst/>
              <a:gdLst>
                <a:gd name="connsiteX0" fmla="*/ 136112 w 146463"/>
                <a:gd name="connsiteY0" fmla="*/ 139732 h 178689"/>
                <a:gd name="connsiteX1" fmla="*/ 144113 w 146463"/>
                <a:gd name="connsiteY1" fmla="*/ 178689 h 178689"/>
                <a:gd name="connsiteX2" fmla="*/ 0 w 146463"/>
                <a:gd name="connsiteY2" fmla="*/ 1714 h 178689"/>
                <a:gd name="connsiteX3" fmla="*/ 2477 w 146463"/>
                <a:gd name="connsiteY3" fmla="*/ 0 h 178689"/>
                <a:gd name="connsiteX4" fmla="*/ 114681 w 146463"/>
                <a:gd name="connsiteY4" fmla="*/ 141732 h 178689"/>
                <a:gd name="connsiteX5" fmla="*/ 136112 w 146463"/>
                <a:gd name="connsiteY5" fmla="*/ 139732 h 17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463" h="178689">
                  <a:moveTo>
                    <a:pt x="136112" y="139732"/>
                  </a:moveTo>
                  <a:cubicBezTo>
                    <a:pt x="136112" y="139732"/>
                    <a:pt x="152400" y="178498"/>
                    <a:pt x="144113" y="178689"/>
                  </a:cubicBezTo>
                  <a:cubicBezTo>
                    <a:pt x="135827" y="178879"/>
                    <a:pt x="38195" y="58293"/>
                    <a:pt x="0" y="1714"/>
                  </a:cubicBezTo>
                  <a:lnTo>
                    <a:pt x="2477" y="0"/>
                  </a:lnTo>
                  <a:lnTo>
                    <a:pt x="114681" y="141732"/>
                  </a:lnTo>
                  <a:cubicBezTo>
                    <a:pt x="114681" y="141732"/>
                    <a:pt x="130588" y="133731"/>
                    <a:pt x="136112" y="139732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7" name="云麒演示设计6-141">
              <a:extLst>
                <a:ext uri="{FF2B5EF4-FFF2-40B4-BE49-F238E27FC236}">
                  <a16:creationId xmlns:a16="http://schemas.microsoft.com/office/drawing/2014/main" id="{163EDB07-729A-4120-E53B-CD241C90C1EE}"/>
                </a:ext>
              </a:extLst>
            </p:cNvPr>
            <p:cNvSpPr/>
            <p:nvPr/>
          </p:nvSpPr>
          <p:spPr>
            <a:xfrm>
              <a:off x="3338714" y="4167434"/>
              <a:ext cx="134556" cy="167218"/>
            </a:xfrm>
            <a:custGeom>
              <a:avLst/>
              <a:gdLst>
                <a:gd name="connsiteX0" fmla="*/ 0 w 144399"/>
                <a:gd name="connsiteY0" fmla="*/ 0 h 179450"/>
                <a:gd name="connsiteX1" fmla="*/ 1238 w 144399"/>
                <a:gd name="connsiteY1" fmla="*/ 2000 h 179450"/>
                <a:gd name="connsiteX2" fmla="*/ 5144 w 144399"/>
                <a:gd name="connsiteY2" fmla="*/ 7429 h 179450"/>
                <a:gd name="connsiteX3" fmla="*/ 19812 w 144399"/>
                <a:gd name="connsiteY3" fmla="*/ 27337 h 179450"/>
                <a:gd name="connsiteX4" fmla="*/ 69818 w 144399"/>
                <a:gd name="connsiteY4" fmla="*/ 91630 h 179450"/>
                <a:gd name="connsiteX5" fmla="*/ 121920 w 144399"/>
                <a:gd name="connsiteY5" fmla="*/ 154210 h 179450"/>
                <a:gd name="connsiteX6" fmla="*/ 138208 w 144399"/>
                <a:gd name="connsiteY6" fmla="*/ 172783 h 179450"/>
                <a:gd name="connsiteX7" fmla="*/ 142685 w 144399"/>
                <a:gd name="connsiteY7" fmla="*/ 177737 h 179450"/>
                <a:gd name="connsiteX8" fmla="*/ 144399 w 144399"/>
                <a:gd name="connsiteY8" fmla="*/ 179451 h 179450"/>
                <a:gd name="connsiteX9" fmla="*/ 142970 w 144399"/>
                <a:gd name="connsiteY9" fmla="*/ 177546 h 179450"/>
                <a:gd name="connsiteX10" fmla="*/ 138684 w 144399"/>
                <a:gd name="connsiteY10" fmla="*/ 172403 h 179450"/>
                <a:gd name="connsiteX11" fmla="*/ 122777 w 144399"/>
                <a:gd name="connsiteY11" fmla="*/ 153353 h 179450"/>
                <a:gd name="connsiteX12" fmla="*/ 71057 w 144399"/>
                <a:gd name="connsiteY12" fmla="*/ 90488 h 179450"/>
                <a:gd name="connsiteX13" fmla="*/ 20765 w 144399"/>
                <a:gd name="connsiteY13" fmla="*/ 26575 h 179450"/>
                <a:gd name="connsiteX14" fmla="*/ 5715 w 144399"/>
                <a:gd name="connsiteY14" fmla="*/ 6953 h 179450"/>
                <a:gd name="connsiteX15" fmla="*/ 1524 w 144399"/>
                <a:gd name="connsiteY15" fmla="*/ 1714 h 179450"/>
                <a:gd name="connsiteX16" fmla="*/ 0 w 144399"/>
                <a:gd name="connsiteY16" fmla="*/ 0 h 1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399" h="179450">
                  <a:moveTo>
                    <a:pt x="0" y="0"/>
                  </a:moveTo>
                  <a:cubicBezTo>
                    <a:pt x="0" y="0"/>
                    <a:pt x="0" y="762"/>
                    <a:pt x="1238" y="2000"/>
                  </a:cubicBezTo>
                  <a:cubicBezTo>
                    <a:pt x="2477" y="3238"/>
                    <a:pt x="3715" y="5429"/>
                    <a:pt x="5144" y="7429"/>
                  </a:cubicBezTo>
                  <a:lnTo>
                    <a:pt x="19812" y="27337"/>
                  </a:lnTo>
                  <a:cubicBezTo>
                    <a:pt x="32290" y="44005"/>
                    <a:pt x="49816" y="66865"/>
                    <a:pt x="69818" y="91630"/>
                  </a:cubicBezTo>
                  <a:cubicBezTo>
                    <a:pt x="89821" y="116396"/>
                    <a:pt x="107918" y="138494"/>
                    <a:pt x="121920" y="154210"/>
                  </a:cubicBezTo>
                  <a:lnTo>
                    <a:pt x="138208" y="172783"/>
                  </a:lnTo>
                  <a:cubicBezTo>
                    <a:pt x="139827" y="174688"/>
                    <a:pt x="141351" y="176308"/>
                    <a:pt x="142685" y="177737"/>
                  </a:cubicBezTo>
                  <a:lnTo>
                    <a:pt x="144399" y="179451"/>
                  </a:lnTo>
                  <a:lnTo>
                    <a:pt x="142970" y="177546"/>
                  </a:lnTo>
                  <a:lnTo>
                    <a:pt x="138684" y="172403"/>
                  </a:lnTo>
                  <a:lnTo>
                    <a:pt x="122777" y="153353"/>
                  </a:lnTo>
                  <a:cubicBezTo>
                    <a:pt x="109442" y="137446"/>
                    <a:pt x="91059" y="115253"/>
                    <a:pt x="71057" y="90488"/>
                  </a:cubicBezTo>
                  <a:cubicBezTo>
                    <a:pt x="51054" y="65722"/>
                    <a:pt x="32957" y="42863"/>
                    <a:pt x="20765" y="26575"/>
                  </a:cubicBezTo>
                  <a:cubicBezTo>
                    <a:pt x="14764" y="18859"/>
                    <a:pt x="9716" y="12287"/>
                    <a:pt x="5715" y="6953"/>
                  </a:cubicBezTo>
                  <a:cubicBezTo>
                    <a:pt x="4096" y="5048"/>
                    <a:pt x="2762" y="3238"/>
                    <a:pt x="1524" y="1714"/>
                  </a:cubicBezTo>
                  <a:cubicBezTo>
                    <a:pt x="1049" y="1114"/>
                    <a:pt x="540" y="543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8" name="云麒演示设计6-142">
              <a:extLst>
                <a:ext uri="{FF2B5EF4-FFF2-40B4-BE49-F238E27FC236}">
                  <a16:creationId xmlns:a16="http://schemas.microsoft.com/office/drawing/2014/main" id="{0394F40A-48A2-AB0C-7F0B-E66BDC0CED05}"/>
                </a:ext>
              </a:extLst>
            </p:cNvPr>
            <p:cNvSpPr/>
            <p:nvPr/>
          </p:nvSpPr>
          <p:spPr>
            <a:xfrm>
              <a:off x="3442915" y="4296877"/>
              <a:ext cx="22987" cy="5379"/>
            </a:xfrm>
            <a:custGeom>
              <a:avLst/>
              <a:gdLst>
                <a:gd name="connsiteX0" fmla="*/ 0 w 24669"/>
                <a:gd name="connsiteY0" fmla="*/ 5772 h 5772"/>
                <a:gd name="connsiteX1" fmla="*/ 12001 w 24669"/>
                <a:gd name="connsiteY1" fmla="*/ 1962 h 5772"/>
                <a:gd name="connsiteX2" fmla="*/ 24670 w 24669"/>
                <a:gd name="connsiteY2" fmla="*/ 2629 h 5772"/>
                <a:gd name="connsiteX3" fmla="*/ 11811 w 24669"/>
                <a:gd name="connsiteY3" fmla="*/ 343 h 5772"/>
                <a:gd name="connsiteX4" fmla="*/ 0 w 24669"/>
                <a:gd name="connsiteY4" fmla="*/ 5772 h 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9" h="5772">
                  <a:moveTo>
                    <a:pt x="0" y="5772"/>
                  </a:moveTo>
                  <a:cubicBezTo>
                    <a:pt x="3855" y="4086"/>
                    <a:pt x="7877" y="2800"/>
                    <a:pt x="12001" y="1962"/>
                  </a:cubicBezTo>
                  <a:cubicBezTo>
                    <a:pt x="16235" y="1686"/>
                    <a:pt x="20488" y="1905"/>
                    <a:pt x="24670" y="2629"/>
                  </a:cubicBezTo>
                  <a:cubicBezTo>
                    <a:pt x="20821" y="286"/>
                    <a:pt x="16233" y="-534"/>
                    <a:pt x="11811" y="343"/>
                  </a:cubicBezTo>
                  <a:cubicBezTo>
                    <a:pt x="7359" y="714"/>
                    <a:pt x="3178" y="2638"/>
                    <a:pt x="0" y="577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9" name="云麒演示设计6-143">
              <a:extLst>
                <a:ext uri="{FF2B5EF4-FFF2-40B4-BE49-F238E27FC236}">
                  <a16:creationId xmlns:a16="http://schemas.microsoft.com/office/drawing/2014/main" id="{00D35199-4BBF-D08E-4E19-72040EE80F30}"/>
                </a:ext>
              </a:extLst>
            </p:cNvPr>
            <p:cNvSpPr/>
            <p:nvPr/>
          </p:nvSpPr>
          <p:spPr>
            <a:xfrm>
              <a:off x="3434217" y="4257387"/>
              <a:ext cx="12602" cy="6395"/>
            </a:xfrm>
            <a:custGeom>
              <a:avLst/>
              <a:gdLst>
                <a:gd name="connsiteX0" fmla="*/ 0 w 13524"/>
                <a:gd name="connsiteY0" fmla="*/ 4241 h 6863"/>
                <a:gd name="connsiteX1" fmla="*/ 6763 w 13524"/>
                <a:gd name="connsiteY1" fmla="*/ 4241 h 6863"/>
                <a:gd name="connsiteX2" fmla="*/ 10904 w 13524"/>
                <a:gd name="connsiteY2" fmla="*/ 6765 h 6863"/>
                <a:gd name="connsiteX3" fmla="*/ 13426 w 13524"/>
                <a:gd name="connsiteY3" fmla="*/ 2622 h 6863"/>
                <a:gd name="connsiteX4" fmla="*/ 9285 w 13524"/>
                <a:gd name="connsiteY4" fmla="*/ 98 h 6863"/>
                <a:gd name="connsiteX5" fmla="*/ 6763 w 13524"/>
                <a:gd name="connsiteY5" fmla="*/ 2622 h 6863"/>
                <a:gd name="connsiteX6" fmla="*/ 0 w 13524"/>
                <a:gd name="connsiteY6" fmla="*/ 4241 h 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24" h="6863">
                  <a:moveTo>
                    <a:pt x="0" y="4241"/>
                  </a:moveTo>
                  <a:cubicBezTo>
                    <a:pt x="0" y="4717"/>
                    <a:pt x="3048" y="4717"/>
                    <a:pt x="6763" y="4241"/>
                  </a:cubicBezTo>
                  <a:cubicBezTo>
                    <a:pt x="7210" y="6079"/>
                    <a:pt x="9064" y="7213"/>
                    <a:pt x="10904" y="6765"/>
                  </a:cubicBezTo>
                  <a:cubicBezTo>
                    <a:pt x="12744" y="6318"/>
                    <a:pt x="13874" y="4460"/>
                    <a:pt x="13426" y="2622"/>
                  </a:cubicBezTo>
                  <a:cubicBezTo>
                    <a:pt x="12980" y="783"/>
                    <a:pt x="11125" y="-350"/>
                    <a:pt x="9285" y="98"/>
                  </a:cubicBezTo>
                  <a:cubicBezTo>
                    <a:pt x="8039" y="403"/>
                    <a:pt x="7066" y="1374"/>
                    <a:pt x="6763" y="2622"/>
                  </a:cubicBezTo>
                  <a:cubicBezTo>
                    <a:pt x="2858" y="3098"/>
                    <a:pt x="0" y="3765"/>
                    <a:pt x="0" y="42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0" name="云麒演示设计6-144">
              <a:extLst>
                <a:ext uri="{FF2B5EF4-FFF2-40B4-BE49-F238E27FC236}">
                  <a16:creationId xmlns:a16="http://schemas.microsoft.com/office/drawing/2014/main" id="{4700D4F3-2B5A-F534-AD01-A22488AFB71E}"/>
                </a:ext>
              </a:extLst>
            </p:cNvPr>
            <p:cNvSpPr/>
            <p:nvPr/>
          </p:nvSpPr>
          <p:spPr>
            <a:xfrm>
              <a:off x="3431998" y="4249645"/>
              <a:ext cx="10476" cy="2297"/>
            </a:xfrm>
            <a:custGeom>
              <a:avLst/>
              <a:gdLst>
                <a:gd name="connsiteX0" fmla="*/ 0 w 11242"/>
                <a:gd name="connsiteY0" fmla="*/ 357 h 2465"/>
                <a:gd name="connsiteX1" fmla="*/ 5525 w 11242"/>
                <a:gd name="connsiteY1" fmla="*/ 2072 h 2465"/>
                <a:gd name="connsiteX2" fmla="*/ 11240 w 11242"/>
                <a:gd name="connsiteY2" fmla="*/ 2072 h 2465"/>
                <a:gd name="connsiteX3" fmla="*/ 5810 w 11242"/>
                <a:gd name="connsiteY3" fmla="*/ 357 h 2465"/>
                <a:gd name="connsiteX4" fmla="*/ 0 w 11242"/>
                <a:gd name="connsiteY4" fmla="*/ 357 h 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" h="2465">
                  <a:moveTo>
                    <a:pt x="0" y="357"/>
                  </a:moveTo>
                  <a:cubicBezTo>
                    <a:pt x="0" y="834"/>
                    <a:pt x="2381" y="1595"/>
                    <a:pt x="5525" y="2072"/>
                  </a:cubicBezTo>
                  <a:cubicBezTo>
                    <a:pt x="8668" y="2548"/>
                    <a:pt x="11144" y="2643"/>
                    <a:pt x="11240" y="2072"/>
                  </a:cubicBezTo>
                  <a:cubicBezTo>
                    <a:pt x="11335" y="1500"/>
                    <a:pt x="8858" y="834"/>
                    <a:pt x="5810" y="357"/>
                  </a:cubicBezTo>
                  <a:cubicBezTo>
                    <a:pt x="2762" y="-119"/>
                    <a:pt x="95" y="-119"/>
                    <a:pt x="0" y="35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1" name="云麒演示设计6-145">
              <a:extLst>
                <a:ext uri="{FF2B5EF4-FFF2-40B4-BE49-F238E27FC236}">
                  <a16:creationId xmlns:a16="http://schemas.microsoft.com/office/drawing/2014/main" id="{0C3E3ADC-28C4-90E7-0E68-C2289893D26C}"/>
                </a:ext>
              </a:extLst>
            </p:cNvPr>
            <p:cNvSpPr/>
            <p:nvPr/>
          </p:nvSpPr>
          <p:spPr>
            <a:xfrm>
              <a:off x="3437235" y="4237441"/>
              <a:ext cx="8195" cy="10430"/>
            </a:xfrm>
            <a:custGeom>
              <a:avLst/>
              <a:gdLst>
                <a:gd name="connsiteX0" fmla="*/ 0 w 8795"/>
                <a:gd name="connsiteY0" fmla="*/ 24 h 11193"/>
                <a:gd name="connsiteX1" fmla="*/ 3715 w 8795"/>
                <a:gd name="connsiteY1" fmla="*/ 6120 h 11193"/>
                <a:gd name="connsiteX2" fmla="*/ 8763 w 8795"/>
                <a:gd name="connsiteY2" fmla="*/ 11169 h 11193"/>
                <a:gd name="connsiteX3" fmla="*/ 5048 w 8795"/>
                <a:gd name="connsiteY3" fmla="*/ 5072 h 11193"/>
                <a:gd name="connsiteX4" fmla="*/ 0 w 8795"/>
                <a:gd name="connsiteY4" fmla="*/ 24 h 1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5" h="11193">
                  <a:moveTo>
                    <a:pt x="0" y="24"/>
                  </a:moveTo>
                  <a:cubicBezTo>
                    <a:pt x="0" y="24"/>
                    <a:pt x="1333" y="2977"/>
                    <a:pt x="3715" y="6120"/>
                  </a:cubicBezTo>
                  <a:cubicBezTo>
                    <a:pt x="6096" y="9263"/>
                    <a:pt x="8477" y="11454"/>
                    <a:pt x="8763" y="11169"/>
                  </a:cubicBezTo>
                  <a:cubicBezTo>
                    <a:pt x="9049" y="10883"/>
                    <a:pt x="7429" y="8120"/>
                    <a:pt x="5048" y="5072"/>
                  </a:cubicBezTo>
                  <a:cubicBezTo>
                    <a:pt x="2667" y="2025"/>
                    <a:pt x="571" y="-262"/>
                    <a:pt x="0" y="2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2" name="云麒演示设计6-146">
              <a:extLst>
                <a:ext uri="{FF2B5EF4-FFF2-40B4-BE49-F238E27FC236}">
                  <a16:creationId xmlns:a16="http://schemas.microsoft.com/office/drawing/2014/main" id="{09A9ECE2-2AA6-1991-15B7-201B548121EE}"/>
                </a:ext>
              </a:extLst>
            </p:cNvPr>
            <p:cNvSpPr/>
            <p:nvPr/>
          </p:nvSpPr>
          <p:spPr>
            <a:xfrm>
              <a:off x="3442382" y="4230444"/>
              <a:ext cx="8542" cy="12384"/>
            </a:xfrm>
            <a:custGeom>
              <a:avLst/>
              <a:gdLst>
                <a:gd name="connsiteX0" fmla="*/ 0 w 9167"/>
                <a:gd name="connsiteY0" fmla="*/ 8 h 13290"/>
                <a:gd name="connsiteX1" fmla="*/ 3239 w 9167"/>
                <a:gd name="connsiteY1" fmla="*/ 7628 h 13290"/>
                <a:gd name="connsiteX2" fmla="*/ 9144 w 9167"/>
                <a:gd name="connsiteY2" fmla="*/ 13248 h 13290"/>
                <a:gd name="connsiteX3" fmla="*/ 4572 w 9167"/>
                <a:gd name="connsiteY3" fmla="*/ 6675 h 13290"/>
                <a:gd name="connsiteX4" fmla="*/ 0 w 9167"/>
                <a:gd name="connsiteY4" fmla="*/ 8 h 1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7" h="13290">
                  <a:moveTo>
                    <a:pt x="0" y="8"/>
                  </a:moveTo>
                  <a:cubicBezTo>
                    <a:pt x="304" y="2808"/>
                    <a:pt x="1431" y="5466"/>
                    <a:pt x="3239" y="7628"/>
                  </a:cubicBezTo>
                  <a:cubicBezTo>
                    <a:pt x="5810" y="11438"/>
                    <a:pt x="8858" y="13629"/>
                    <a:pt x="9144" y="13248"/>
                  </a:cubicBezTo>
                  <a:cubicBezTo>
                    <a:pt x="9430" y="12867"/>
                    <a:pt x="7049" y="10295"/>
                    <a:pt x="4572" y="6675"/>
                  </a:cubicBezTo>
                  <a:cubicBezTo>
                    <a:pt x="2096" y="3056"/>
                    <a:pt x="476" y="-183"/>
                    <a:pt x="0" y="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3" name="云麒演示设计6-147">
              <a:extLst>
                <a:ext uri="{FF2B5EF4-FFF2-40B4-BE49-F238E27FC236}">
                  <a16:creationId xmlns:a16="http://schemas.microsoft.com/office/drawing/2014/main" id="{58658663-1F0F-3A62-E857-33F4731804C9}"/>
                </a:ext>
              </a:extLst>
            </p:cNvPr>
            <p:cNvSpPr/>
            <p:nvPr/>
          </p:nvSpPr>
          <p:spPr>
            <a:xfrm>
              <a:off x="3444593" y="4257519"/>
              <a:ext cx="22645" cy="14948"/>
            </a:xfrm>
            <a:custGeom>
              <a:avLst/>
              <a:gdLst>
                <a:gd name="connsiteX0" fmla="*/ 962 w 24301"/>
                <a:gd name="connsiteY0" fmla="*/ 289 h 16041"/>
                <a:gd name="connsiteX1" fmla="*/ 6486 w 24301"/>
                <a:gd name="connsiteY1" fmla="*/ 7052 h 16041"/>
                <a:gd name="connsiteX2" fmla="*/ 13916 w 24301"/>
                <a:gd name="connsiteY2" fmla="*/ 12957 h 16041"/>
                <a:gd name="connsiteX3" fmla="*/ 18964 w 24301"/>
                <a:gd name="connsiteY3" fmla="*/ 15719 h 16041"/>
                <a:gd name="connsiteX4" fmla="*/ 22393 w 24301"/>
                <a:gd name="connsiteY4" fmla="*/ 15719 h 16041"/>
                <a:gd name="connsiteX5" fmla="*/ 24298 w 24301"/>
                <a:gd name="connsiteY5" fmla="*/ 12481 h 16041"/>
                <a:gd name="connsiteX6" fmla="*/ 8296 w 24301"/>
                <a:gd name="connsiteY6" fmla="*/ 3 h 16041"/>
                <a:gd name="connsiteX7" fmla="*/ 1914 w 24301"/>
                <a:gd name="connsiteY7" fmla="*/ 1432 h 16041"/>
                <a:gd name="connsiteX8" fmla="*/ 9 w 24301"/>
                <a:gd name="connsiteY8" fmla="*/ 2766 h 16041"/>
                <a:gd name="connsiteX9" fmla="*/ 8296 w 24301"/>
                <a:gd name="connsiteY9" fmla="*/ 1146 h 16041"/>
                <a:gd name="connsiteX10" fmla="*/ 16678 w 24301"/>
                <a:gd name="connsiteY10" fmla="*/ 3909 h 16041"/>
                <a:gd name="connsiteX11" fmla="*/ 22678 w 24301"/>
                <a:gd name="connsiteY11" fmla="*/ 12481 h 16041"/>
                <a:gd name="connsiteX12" fmla="*/ 19440 w 24301"/>
                <a:gd name="connsiteY12" fmla="*/ 14195 h 16041"/>
                <a:gd name="connsiteX13" fmla="*/ 14773 w 24301"/>
                <a:gd name="connsiteY13" fmla="*/ 11719 h 16041"/>
                <a:gd name="connsiteX14" fmla="*/ 7248 w 24301"/>
                <a:gd name="connsiteY14" fmla="*/ 6194 h 16041"/>
                <a:gd name="connsiteX15" fmla="*/ 962 w 24301"/>
                <a:gd name="connsiteY15" fmla="*/ 289 h 1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301" h="16041">
                  <a:moveTo>
                    <a:pt x="962" y="289"/>
                  </a:moveTo>
                  <a:cubicBezTo>
                    <a:pt x="2422" y="2832"/>
                    <a:pt x="4288" y="5118"/>
                    <a:pt x="6486" y="7052"/>
                  </a:cubicBezTo>
                  <a:cubicBezTo>
                    <a:pt x="8802" y="9214"/>
                    <a:pt x="11286" y="11186"/>
                    <a:pt x="13916" y="12957"/>
                  </a:cubicBezTo>
                  <a:cubicBezTo>
                    <a:pt x="15477" y="14081"/>
                    <a:pt x="17172" y="15015"/>
                    <a:pt x="18964" y="15719"/>
                  </a:cubicBezTo>
                  <a:cubicBezTo>
                    <a:pt x="20067" y="16148"/>
                    <a:pt x="21290" y="16148"/>
                    <a:pt x="22393" y="15719"/>
                  </a:cubicBezTo>
                  <a:cubicBezTo>
                    <a:pt x="23616" y="15119"/>
                    <a:pt x="24363" y="13843"/>
                    <a:pt x="24298" y="12481"/>
                  </a:cubicBezTo>
                  <a:cubicBezTo>
                    <a:pt x="22587" y="5061"/>
                    <a:pt x="15910" y="-149"/>
                    <a:pt x="8296" y="3"/>
                  </a:cubicBezTo>
                  <a:cubicBezTo>
                    <a:pt x="6099" y="89"/>
                    <a:pt x="3937" y="575"/>
                    <a:pt x="1914" y="1432"/>
                  </a:cubicBezTo>
                  <a:cubicBezTo>
                    <a:pt x="580" y="2099"/>
                    <a:pt x="-86" y="2670"/>
                    <a:pt x="9" y="2766"/>
                  </a:cubicBezTo>
                  <a:cubicBezTo>
                    <a:pt x="2648" y="1718"/>
                    <a:pt x="5457" y="1175"/>
                    <a:pt x="8296" y="1146"/>
                  </a:cubicBezTo>
                  <a:cubicBezTo>
                    <a:pt x="11294" y="1260"/>
                    <a:pt x="14200" y="2213"/>
                    <a:pt x="16678" y="3909"/>
                  </a:cubicBezTo>
                  <a:cubicBezTo>
                    <a:pt x="19725" y="5871"/>
                    <a:pt x="21880" y="8947"/>
                    <a:pt x="22678" y="12481"/>
                  </a:cubicBezTo>
                  <a:cubicBezTo>
                    <a:pt x="22678" y="14195"/>
                    <a:pt x="21154" y="14767"/>
                    <a:pt x="19440" y="14195"/>
                  </a:cubicBezTo>
                  <a:cubicBezTo>
                    <a:pt x="17807" y="13519"/>
                    <a:pt x="16245" y="12691"/>
                    <a:pt x="14773" y="11719"/>
                  </a:cubicBezTo>
                  <a:cubicBezTo>
                    <a:pt x="12146" y="10042"/>
                    <a:pt x="9631" y="8204"/>
                    <a:pt x="7248" y="6194"/>
                  </a:cubicBezTo>
                  <a:cubicBezTo>
                    <a:pt x="3247" y="2385"/>
                    <a:pt x="1152" y="99"/>
                    <a:pt x="962" y="28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4" name="云麒演示设计6-148">
              <a:extLst>
                <a:ext uri="{FF2B5EF4-FFF2-40B4-BE49-F238E27FC236}">
                  <a16:creationId xmlns:a16="http://schemas.microsoft.com/office/drawing/2014/main" id="{83A129DB-ABF4-48B6-0FEE-DBE96F1A62B8}"/>
                </a:ext>
              </a:extLst>
            </p:cNvPr>
            <p:cNvSpPr/>
            <p:nvPr/>
          </p:nvSpPr>
          <p:spPr>
            <a:xfrm>
              <a:off x="3445575" y="4242914"/>
              <a:ext cx="9847" cy="16826"/>
            </a:xfrm>
            <a:custGeom>
              <a:avLst/>
              <a:gdLst>
                <a:gd name="connsiteX0" fmla="*/ 1146 w 10567"/>
                <a:gd name="connsiteY0" fmla="*/ 18058 h 18057"/>
                <a:gd name="connsiteX1" fmla="*/ 6480 w 10567"/>
                <a:gd name="connsiteY1" fmla="*/ 15010 h 18057"/>
                <a:gd name="connsiteX2" fmla="*/ 9909 w 10567"/>
                <a:gd name="connsiteY2" fmla="*/ 9200 h 18057"/>
                <a:gd name="connsiteX3" fmla="*/ 8862 w 10567"/>
                <a:gd name="connsiteY3" fmla="*/ 722 h 18057"/>
                <a:gd name="connsiteX4" fmla="*/ 4004 w 10567"/>
                <a:gd name="connsiteY4" fmla="*/ 1199 h 18057"/>
                <a:gd name="connsiteX5" fmla="*/ 1908 w 10567"/>
                <a:gd name="connsiteY5" fmla="*/ 4818 h 18057"/>
                <a:gd name="connsiteX6" fmla="*/ 384 w 10567"/>
                <a:gd name="connsiteY6" fmla="*/ 11295 h 18057"/>
                <a:gd name="connsiteX7" fmla="*/ 384 w 10567"/>
                <a:gd name="connsiteY7" fmla="*/ 17391 h 18057"/>
                <a:gd name="connsiteX8" fmla="*/ 1146 w 10567"/>
                <a:gd name="connsiteY8" fmla="*/ 11485 h 18057"/>
                <a:gd name="connsiteX9" fmla="*/ 2956 w 10567"/>
                <a:gd name="connsiteY9" fmla="*/ 5294 h 18057"/>
                <a:gd name="connsiteX10" fmla="*/ 7338 w 10567"/>
                <a:gd name="connsiteY10" fmla="*/ 1960 h 18057"/>
                <a:gd name="connsiteX11" fmla="*/ 8100 w 10567"/>
                <a:gd name="connsiteY11" fmla="*/ 8818 h 18057"/>
                <a:gd name="connsiteX12" fmla="*/ 5242 w 10567"/>
                <a:gd name="connsiteY12" fmla="*/ 14248 h 18057"/>
                <a:gd name="connsiteX13" fmla="*/ 1146 w 10567"/>
                <a:gd name="connsiteY13" fmla="*/ 18058 h 1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67" h="18057">
                  <a:moveTo>
                    <a:pt x="1146" y="18058"/>
                  </a:moveTo>
                  <a:cubicBezTo>
                    <a:pt x="1146" y="18058"/>
                    <a:pt x="3623" y="18058"/>
                    <a:pt x="6480" y="15010"/>
                  </a:cubicBezTo>
                  <a:cubicBezTo>
                    <a:pt x="8071" y="13371"/>
                    <a:pt x="9246" y="11381"/>
                    <a:pt x="9909" y="9200"/>
                  </a:cubicBezTo>
                  <a:cubicBezTo>
                    <a:pt x="11073" y="6390"/>
                    <a:pt x="10675" y="3170"/>
                    <a:pt x="8862" y="722"/>
                  </a:cubicBezTo>
                  <a:cubicBezTo>
                    <a:pt x="7362" y="-402"/>
                    <a:pt x="5256" y="-192"/>
                    <a:pt x="4004" y="1199"/>
                  </a:cubicBezTo>
                  <a:cubicBezTo>
                    <a:pt x="3024" y="2218"/>
                    <a:pt x="2305" y="3456"/>
                    <a:pt x="1908" y="4818"/>
                  </a:cubicBezTo>
                  <a:cubicBezTo>
                    <a:pt x="1139" y="6904"/>
                    <a:pt x="626" y="9085"/>
                    <a:pt x="384" y="11295"/>
                  </a:cubicBezTo>
                  <a:cubicBezTo>
                    <a:pt x="-128" y="13295"/>
                    <a:pt x="-128" y="15391"/>
                    <a:pt x="384" y="17391"/>
                  </a:cubicBezTo>
                  <a:cubicBezTo>
                    <a:pt x="384" y="17391"/>
                    <a:pt x="384" y="15105"/>
                    <a:pt x="1146" y="11485"/>
                  </a:cubicBezTo>
                  <a:cubicBezTo>
                    <a:pt x="1503" y="9361"/>
                    <a:pt x="2110" y="7276"/>
                    <a:pt x="2956" y="5294"/>
                  </a:cubicBezTo>
                  <a:cubicBezTo>
                    <a:pt x="3623" y="3294"/>
                    <a:pt x="5718" y="532"/>
                    <a:pt x="7338" y="1960"/>
                  </a:cubicBezTo>
                  <a:cubicBezTo>
                    <a:pt x="8602" y="4018"/>
                    <a:pt x="8882" y="6533"/>
                    <a:pt x="8100" y="8818"/>
                  </a:cubicBezTo>
                  <a:cubicBezTo>
                    <a:pt x="7522" y="10800"/>
                    <a:pt x="6551" y="12648"/>
                    <a:pt x="5242" y="14248"/>
                  </a:cubicBezTo>
                  <a:cubicBezTo>
                    <a:pt x="3147" y="16915"/>
                    <a:pt x="1146" y="18058"/>
                    <a:pt x="1146" y="180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5" name="云麒演示设计6-149">
              <a:extLst>
                <a:ext uri="{FF2B5EF4-FFF2-40B4-BE49-F238E27FC236}">
                  <a16:creationId xmlns:a16="http://schemas.microsoft.com/office/drawing/2014/main" id="{986C8AE0-2E82-06C1-2F65-C4B98212264C}"/>
                </a:ext>
              </a:extLst>
            </p:cNvPr>
            <p:cNvSpPr/>
            <p:nvPr/>
          </p:nvSpPr>
          <p:spPr>
            <a:xfrm>
              <a:off x="3367294" y="4147729"/>
              <a:ext cx="13527" cy="57425"/>
            </a:xfrm>
            <a:custGeom>
              <a:avLst/>
              <a:gdLst>
                <a:gd name="connsiteX0" fmla="*/ 0 w 14517"/>
                <a:gd name="connsiteY0" fmla="*/ 0 h 61626"/>
                <a:gd name="connsiteX1" fmla="*/ 6001 w 14517"/>
                <a:gd name="connsiteY1" fmla="*/ 8001 h 61626"/>
                <a:gd name="connsiteX2" fmla="*/ 12668 w 14517"/>
                <a:gd name="connsiteY2" fmla="*/ 30766 h 61626"/>
                <a:gd name="connsiteX3" fmla="*/ 6191 w 14517"/>
                <a:gd name="connsiteY3" fmla="*/ 53530 h 61626"/>
                <a:gd name="connsiteX4" fmla="*/ 286 w 14517"/>
                <a:gd name="connsiteY4" fmla="*/ 61627 h 61626"/>
                <a:gd name="connsiteX5" fmla="*/ 2477 w 14517"/>
                <a:gd name="connsiteY5" fmla="*/ 59912 h 61626"/>
                <a:gd name="connsiteX6" fmla="*/ 7239 w 14517"/>
                <a:gd name="connsiteY6" fmla="*/ 54102 h 61626"/>
                <a:gd name="connsiteX7" fmla="*/ 7239 w 14517"/>
                <a:gd name="connsiteY7" fmla="*/ 7429 h 61626"/>
                <a:gd name="connsiteX8" fmla="*/ 2381 w 14517"/>
                <a:gd name="connsiteY8" fmla="*/ 1714 h 61626"/>
                <a:gd name="connsiteX9" fmla="*/ 0 w 14517"/>
                <a:gd name="connsiteY9" fmla="*/ 0 h 6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17" h="61626">
                  <a:moveTo>
                    <a:pt x="0" y="0"/>
                  </a:moveTo>
                  <a:cubicBezTo>
                    <a:pt x="0" y="0"/>
                    <a:pt x="2667" y="2857"/>
                    <a:pt x="6001" y="8001"/>
                  </a:cubicBezTo>
                  <a:cubicBezTo>
                    <a:pt x="10257" y="14840"/>
                    <a:pt x="12562" y="22708"/>
                    <a:pt x="12668" y="30766"/>
                  </a:cubicBezTo>
                  <a:cubicBezTo>
                    <a:pt x="12648" y="38805"/>
                    <a:pt x="10407" y="46682"/>
                    <a:pt x="6191" y="53530"/>
                  </a:cubicBezTo>
                  <a:cubicBezTo>
                    <a:pt x="3048" y="58769"/>
                    <a:pt x="95" y="61341"/>
                    <a:pt x="286" y="61627"/>
                  </a:cubicBezTo>
                  <a:cubicBezTo>
                    <a:pt x="1068" y="61122"/>
                    <a:pt x="1801" y="60550"/>
                    <a:pt x="2477" y="59912"/>
                  </a:cubicBezTo>
                  <a:cubicBezTo>
                    <a:pt x="4243" y="58131"/>
                    <a:pt x="5838" y="56188"/>
                    <a:pt x="7239" y="54102"/>
                  </a:cubicBezTo>
                  <a:cubicBezTo>
                    <a:pt x="16943" y="40062"/>
                    <a:pt x="16943" y="21469"/>
                    <a:pt x="7239" y="7429"/>
                  </a:cubicBezTo>
                  <a:cubicBezTo>
                    <a:pt x="5844" y="5344"/>
                    <a:pt x="4214" y="3429"/>
                    <a:pt x="2381" y="1714"/>
                  </a:cubicBezTo>
                  <a:cubicBezTo>
                    <a:pt x="1710" y="991"/>
                    <a:pt x="900" y="410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6" name="云麒演示设计6-150">
              <a:extLst>
                <a:ext uri="{FF2B5EF4-FFF2-40B4-BE49-F238E27FC236}">
                  <a16:creationId xmlns:a16="http://schemas.microsoft.com/office/drawing/2014/main" id="{4EAE0C8E-9A87-562A-18A0-D9C4635E5F21}"/>
                </a:ext>
              </a:extLst>
            </p:cNvPr>
            <p:cNvSpPr/>
            <p:nvPr/>
          </p:nvSpPr>
          <p:spPr>
            <a:xfrm>
              <a:off x="3375638" y="4124919"/>
              <a:ext cx="40827" cy="32130"/>
            </a:xfrm>
            <a:custGeom>
              <a:avLst/>
              <a:gdLst>
                <a:gd name="connsiteX0" fmla="*/ 43815 w 43814"/>
                <a:gd name="connsiteY0" fmla="*/ 0 h 34480"/>
                <a:gd name="connsiteX1" fmla="*/ 21336 w 43814"/>
                <a:gd name="connsiteY1" fmla="*/ 16573 h 34480"/>
                <a:gd name="connsiteX2" fmla="*/ 0 w 43814"/>
                <a:gd name="connsiteY2" fmla="*/ 34480 h 34480"/>
                <a:gd name="connsiteX3" fmla="*/ 22479 w 43814"/>
                <a:gd name="connsiteY3" fmla="*/ 17907 h 34480"/>
                <a:gd name="connsiteX4" fmla="*/ 43815 w 43814"/>
                <a:gd name="connsiteY4" fmla="*/ 0 h 3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14" h="34480">
                  <a:moveTo>
                    <a:pt x="43815" y="0"/>
                  </a:moveTo>
                  <a:cubicBezTo>
                    <a:pt x="36003" y="5077"/>
                    <a:pt x="28497" y="10611"/>
                    <a:pt x="21336" y="16573"/>
                  </a:cubicBezTo>
                  <a:cubicBezTo>
                    <a:pt x="13898" y="22146"/>
                    <a:pt x="6775" y="28118"/>
                    <a:pt x="0" y="34480"/>
                  </a:cubicBezTo>
                  <a:cubicBezTo>
                    <a:pt x="7830" y="29432"/>
                    <a:pt x="15338" y="23898"/>
                    <a:pt x="22479" y="17907"/>
                  </a:cubicBezTo>
                  <a:cubicBezTo>
                    <a:pt x="29940" y="12363"/>
                    <a:pt x="37065" y="6391"/>
                    <a:pt x="4381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7" name="云麒演示设计6-151">
              <a:extLst>
                <a:ext uri="{FF2B5EF4-FFF2-40B4-BE49-F238E27FC236}">
                  <a16:creationId xmlns:a16="http://schemas.microsoft.com/office/drawing/2014/main" id="{781B6E2F-BFE9-2D95-2CFD-901FFF105057}"/>
                </a:ext>
              </a:extLst>
            </p:cNvPr>
            <p:cNvSpPr/>
            <p:nvPr/>
          </p:nvSpPr>
          <p:spPr>
            <a:xfrm>
              <a:off x="3386732" y="4210384"/>
              <a:ext cx="22899" cy="28942"/>
            </a:xfrm>
            <a:custGeom>
              <a:avLst/>
              <a:gdLst>
                <a:gd name="connsiteX0" fmla="*/ 0 w 24574"/>
                <a:gd name="connsiteY0" fmla="*/ 8 h 31059"/>
                <a:gd name="connsiteX1" fmla="*/ 10858 w 24574"/>
                <a:gd name="connsiteY1" fmla="*/ 16677 h 31059"/>
                <a:gd name="connsiteX2" fmla="*/ 24575 w 24574"/>
                <a:gd name="connsiteY2" fmla="*/ 31060 h 31059"/>
                <a:gd name="connsiteX3" fmla="*/ 12192 w 24574"/>
                <a:gd name="connsiteY3" fmla="*/ 15629 h 31059"/>
                <a:gd name="connsiteX4" fmla="*/ 0 w 24574"/>
                <a:gd name="connsiteY4" fmla="*/ 8 h 3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74" h="31059">
                  <a:moveTo>
                    <a:pt x="0" y="8"/>
                  </a:moveTo>
                  <a:cubicBezTo>
                    <a:pt x="2876" y="6018"/>
                    <a:pt x="6527" y="11619"/>
                    <a:pt x="10858" y="16677"/>
                  </a:cubicBezTo>
                  <a:cubicBezTo>
                    <a:pt x="14757" y="22068"/>
                    <a:pt x="19371" y="26907"/>
                    <a:pt x="24575" y="31060"/>
                  </a:cubicBezTo>
                  <a:cubicBezTo>
                    <a:pt x="24575" y="31060"/>
                    <a:pt x="18955" y="24202"/>
                    <a:pt x="12192" y="15629"/>
                  </a:cubicBezTo>
                  <a:cubicBezTo>
                    <a:pt x="5429" y="7056"/>
                    <a:pt x="381" y="-278"/>
                    <a:pt x="0" y="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8" name="云麒演示设计6-152">
              <a:extLst>
                <a:ext uri="{FF2B5EF4-FFF2-40B4-BE49-F238E27FC236}">
                  <a16:creationId xmlns:a16="http://schemas.microsoft.com/office/drawing/2014/main" id="{B819B6DB-F721-DAE4-F0F2-8B9B71CC4D54}"/>
                </a:ext>
              </a:extLst>
            </p:cNvPr>
            <p:cNvSpPr/>
            <p:nvPr/>
          </p:nvSpPr>
          <p:spPr>
            <a:xfrm>
              <a:off x="3367607" y="4191043"/>
              <a:ext cx="3903" cy="7164"/>
            </a:xfrm>
            <a:custGeom>
              <a:avLst/>
              <a:gdLst>
                <a:gd name="connsiteX0" fmla="*/ 3855 w 4189"/>
                <a:gd name="connsiteY0" fmla="*/ 0 h 7688"/>
                <a:gd name="connsiteX1" fmla="*/ 1854 w 4189"/>
                <a:gd name="connsiteY1" fmla="*/ 3715 h 7688"/>
                <a:gd name="connsiteX2" fmla="*/ 45 w 4189"/>
                <a:gd name="connsiteY2" fmla="*/ 7620 h 7688"/>
                <a:gd name="connsiteX3" fmla="*/ 3283 w 4189"/>
                <a:gd name="connsiteY3" fmla="*/ 4477 h 7688"/>
                <a:gd name="connsiteX4" fmla="*/ 3855 w 4189"/>
                <a:gd name="connsiteY4" fmla="*/ 0 h 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9" h="7688">
                  <a:moveTo>
                    <a:pt x="3855" y="0"/>
                  </a:moveTo>
                  <a:cubicBezTo>
                    <a:pt x="3855" y="0"/>
                    <a:pt x="2807" y="1714"/>
                    <a:pt x="1854" y="3715"/>
                  </a:cubicBezTo>
                  <a:cubicBezTo>
                    <a:pt x="902" y="5715"/>
                    <a:pt x="-241" y="7239"/>
                    <a:pt x="45" y="7620"/>
                  </a:cubicBezTo>
                  <a:cubicBezTo>
                    <a:pt x="330" y="8001"/>
                    <a:pt x="2140" y="6763"/>
                    <a:pt x="3283" y="4477"/>
                  </a:cubicBezTo>
                  <a:cubicBezTo>
                    <a:pt x="4426" y="2191"/>
                    <a:pt x="4331" y="0"/>
                    <a:pt x="385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9" name="云麒演示设计6-153">
              <a:extLst>
                <a:ext uri="{FF2B5EF4-FFF2-40B4-BE49-F238E27FC236}">
                  <a16:creationId xmlns:a16="http://schemas.microsoft.com/office/drawing/2014/main" id="{45F87E1C-7E32-7070-EBB8-6DAB4615D984}"/>
                </a:ext>
              </a:extLst>
            </p:cNvPr>
            <p:cNvSpPr/>
            <p:nvPr/>
          </p:nvSpPr>
          <p:spPr>
            <a:xfrm>
              <a:off x="3373162" y="4176487"/>
              <a:ext cx="1475" cy="6749"/>
            </a:xfrm>
            <a:custGeom>
              <a:avLst/>
              <a:gdLst>
                <a:gd name="connsiteX0" fmla="*/ 1323 w 1583"/>
                <a:gd name="connsiteY0" fmla="*/ 0 h 7243"/>
                <a:gd name="connsiteX1" fmla="*/ 85 w 1583"/>
                <a:gd name="connsiteY1" fmla="*/ 3524 h 7243"/>
                <a:gd name="connsiteX2" fmla="*/ 85 w 1583"/>
                <a:gd name="connsiteY2" fmla="*/ 7239 h 7243"/>
                <a:gd name="connsiteX3" fmla="*/ 1323 w 1583"/>
                <a:gd name="connsiteY3" fmla="*/ 3715 h 7243"/>
                <a:gd name="connsiteX4" fmla="*/ 1323 w 1583"/>
                <a:gd name="connsiteY4" fmla="*/ 0 h 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" h="7243">
                  <a:moveTo>
                    <a:pt x="1323" y="0"/>
                  </a:moveTo>
                  <a:cubicBezTo>
                    <a:pt x="1323" y="0"/>
                    <a:pt x="275" y="1524"/>
                    <a:pt x="85" y="3524"/>
                  </a:cubicBezTo>
                  <a:cubicBezTo>
                    <a:pt x="-106" y="5525"/>
                    <a:pt x="85" y="7144"/>
                    <a:pt x="85" y="7239"/>
                  </a:cubicBezTo>
                  <a:cubicBezTo>
                    <a:pt x="85" y="7334"/>
                    <a:pt x="1132" y="5715"/>
                    <a:pt x="1323" y="3715"/>
                  </a:cubicBezTo>
                  <a:cubicBezTo>
                    <a:pt x="1513" y="1714"/>
                    <a:pt x="1799" y="95"/>
                    <a:pt x="132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0" name="云麒演示设计6-154">
              <a:extLst>
                <a:ext uri="{FF2B5EF4-FFF2-40B4-BE49-F238E27FC236}">
                  <a16:creationId xmlns:a16="http://schemas.microsoft.com/office/drawing/2014/main" id="{81CAF6FE-E541-E7D1-3D7D-20608DE56896}"/>
                </a:ext>
              </a:extLst>
            </p:cNvPr>
            <p:cNvSpPr/>
            <p:nvPr/>
          </p:nvSpPr>
          <p:spPr>
            <a:xfrm>
              <a:off x="3370134" y="4162583"/>
              <a:ext cx="3200" cy="7250"/>
            </a:xfrm>
            <a:custGeom>
              <a:avLst/>
              <a:gdLst>
                <a:gd name="connsiteX0" fmla="*/ 0 w 3434"/>
                <a:gd name="connsiteY0" fmla="*/ 157 h 7780"/>
                <a:gd name="connsiteX1" fmla="*/ 1524 w 3434"/>
                <a:gd name="connsiteY1" fmla="*/ 3967 h 7780"/>
                <a:gd name="connsiteX2" fmla="*/ 2762 w 3434"/>
                <a:gd name="connsiteY2" fmla="*/ 7777 h 7780"/>
                <a:gd name="connsiteX3" fmla="*/ 2762 w 3434"/>
                <a:gd name="connsiteY3" fmla="*/ 3396 h 7780"/>
                <a:gd name="connsiteX4" fmla="*/ 0 w 3434"/>
                <a:gd name="connsiteY4" fmla="*/ 157 h 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4" h="7780">
                  <a:moveTo>
                    <a:pt x="0" y="157"/>
                  </a:moveTo>
                  <a:cubicBezTo>
                    <a:pt x="0" y="157"/>
                    <a:pt x="857" y="1967"/>
                    <a:pt x="1524" y="3967"/>
                  </a:cubicBezTo>
                  <a:cubicBezTo>
                    <a:pt x="2191" y="5967"/>
                    <a:pt x="2286" y="7682"/>
                    <a:pt x="2762" y="7777"/>
                  </a:cubicBezTo>
                  <a:cubicBezTo>
                    <a:pt x="3239" y="7873"/>
                    <a:pt x="4001" y="5777"/>
                    <a:pt x="2762" y="3396"/>
                  </a:cubicBezTo>
                  <a:cubicBezTo>
                    <a:pt x="1524" y="1014"/>
                    <a:pt x="286" y="-510"/>
                    <a:pt x="0" y="15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1" name="云麒演示设计6-155">
              <a:extLst>
                <a:ext uri="{FF2B5EF4-FFF2-40B4-BE49-F238E27FC236}">
                  <a16:creationId xmlns:a16="http://schemas.microsoft.com/office/drawing/2014/main" id="{1790D687-0376-4556-BDE7-130DA3566D45}"/>
                </a:ext>
              </a:extLst>
            </p:cNvPr>
            <p:cNvSpPr/>
            <p:nvPr/>
          </p:nvSpPr>
          <p:spPr>
            <a:xfrm>
              <a:off x="3365808" y="4153757"/>
              <a:ext cx="2085" cy="3921"/>
            </a:xfrm>
            <a:custGeom>
              <a:avLst/>
              <a:gdLst>
                <a:gd name="connsiteX0" fmla="*/ 357 w 2238"/>
                <a:gd name="connsiteY0" fmla="*/ 8 h 4208"/>
                <a:gd name="connsiteX1" fmla="*/ 357 w 2238"/>
                <a:gd name="connsiteY1" fmla="*/ 2389 h 4208"/>
                <a:gd name="connsiteX2" fmla="*/ 1881 w 2238"/>
                <a:gd name="connsiteY2" fmla="*/ 4199 h 4208"/>
                <a:gd name="connsiteX3" fmla="*/ 1881 w 2238"/>
                <a:gd name="connsiteY3" fmla="*/ 1818 h 4208"/>
                <a:gd name="connsiteX4" fmla="*/ 357 w 2238"/>
                <a:gd name="connsiteY4" fmla="*/ 8 h 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" h="4208">
                  <a:moveTo>
                    <a:pt x="357" y="8"/>
                  </a:moveTo>
                  <a:cubicBezTo>
                    <a:pt x="-119" y="8"/>
                    <a:pt x="-119" y="1151"/>
                    <a:pt x="357" y="2389"/>
                  </a:cubicBezTo>
                  <a:cubicBezTo>
                    <a:pt x="833" y="3628"/>
                    <a:pt x="1405" y="4294"/>
                    <a:pt x="1881" y="4199"/>
                  </a:cubicBezTo>
                  <a:cubicBezTo>
                    <a:pt x="2357" y="4104"/>
                    <a:pt x="2357" y="2961"/>
                    <a:pt x="1881" y="1818"/>
                  </a:cubicBezTo>
                  <a:cubicBezTo>
                    <a:pt x="1405" y="675"/>
                    <a:pt x="1024" y="-87"/>
                    <a:pt x="357" y="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2" name="云麒演示设计6-156">
              <a:extLst>
                <a:ext uri="{FF2B5EF4-FFF2-40B4-BE49-F238E27FC236}">
                  <a16:creationId xmlns:a16="http://schemas.microsoft.com/office/drawing/2014/main" id="{B6E28892-B930-B749-00E7-50B0E382B385}"/>
                </a:ext>
              </a:extLst>
            </p:cNvPr>
            <p:cNvSpPr/>
            <p:nvPr/>
          </p:nvSpPr>
          <p:spPr>
            <a:xfrm>
              <a:off x="3561353" y="2182819"/>
              <a:ext cx="364798" cy="262174"/>
            </a:xfrm>
            <a:custGeom>
              <a:avLst/>
              <a:gdLst>
                <a:gd name="connsiteX0" fmla="*/ 86449 w 391483"/>
                <a:gd name="connsiteY0" fmla="*/ 0 h 281352"/>
                <a:gd name="connsiteX1" fmla="*/ 53778 w 391483"/>
                <a:gd name="connsiteY1" fmla="*/ 57150 h 281352"/>
                <a:gd name="connsiteX2" fmla="*/ 178 w 391483"/>
                <a:gd name="connsiteY2" fmla="*/ 119786 h 281352"/>
                <a:gd name="connsiteX3" fmla="*/ 26632 w 391483"/>
                <a:gd name="connsiteY3" fmla="*/ 164211 h 281352"/>
                <a:gd name="connsiteX4" fmla="*/ 41377 w 391483"/>
                <a:gd name="connsiteY4" fmla="*/ 251060 h 281352"/>
                <a:gd name="connsiteX5" fmla="*/ 115024 w 391483"/>
                <a:gd name="connsiteY5" fmla="*/ 249936 h 281352"/>
                <a:gd name="connsiteX6" fmla="*/ 176174 w 391483"/>
                <a:gd name="connsiteY6" fmla="*/ 280797 h 281352"/>
                <a:gd name="connsiteX7" fmla="*/ 237515 w 391483"/>
                <a:gd name="connsiteY7" fmla="*/ 244221 h 281352"/>
                <a:gd name="connsiteX8" fmla="*/ 333499 w 391483"/>
                <a:gd name="connsiteY8" fmla="*/ 253689 h 281352"/>
                <a:gd name="connsiteX9" fmla="*/ 354292 w 391483"/>
                <a:gd name="connsiteY9" fmla="*/ 177546 h 281352"/>
                <a:gd name="connsiteX10" fmla="*/ 391439 w 391483"/>
                <a:gd name="connsiteY10" fmla="*/ 138589 h 281352"/>
                <a:gd name="connsiteX11" fmla="*/ 366198 w 391483"/>
                <a:gd name="connsiteY11" fmla="*/ 88583 h 281352"/>
                <a:gd name="connsiteX12" fmla="*/ 323526 w 391483"/>
                <a:gd name="connsiteY12" fmla="*/ 14859 h 28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483" h="281352">
                  <a:moveTo>
                    <a:pt x="86449" y="0"/>
                  </a:moveTo>
                  <a:cubicBezTo>
                    <a:pt x="63408" y="8915"/>
                    <a:pt x="49768" y="32766"/>
                    <a:pt x="53778" y="57150"/>
                  </a:cubicBezTo>
                  <a:cubicBezTo>
                    <a:pt x="21679" y="59645"/>
                    <a:pt x="-2316" y="87687"/>
                    <a:pt x="178" y="119786"/>
                  </a:cubicBezTo>
                  <a:cubicBezTo>
                    <a:pt x="1587" y="137913"/>
                    <a:pt x="11370" y="154334"/>
                    <a:pt x="26632" y="164211"/>
                  </a:cubicBezTo>
                  <a:cubicBezTo>
                    <a:pt x="6721" y="192272"/>
                    <a:pt x="13324" y="231153"/>
                    <a:pt x="41377" y="251060"/>
                  </a:cubicBezTo>
                  <a:cubicBezTo>
                    <a:pt x="63541" y="266795"/>
                    <a:pt x="93355" y="266338"/>
                    <a:pt x="115024" y="249936"/>
                  </a:cubicBezTo>
                  <a:cubicBezTo>
                    <a:pt x="127035" y="271910"/>
                    <a:pt x="151362" y="284178"/>
                    <a:pt x="176174" y="280797"/>
                  </a:cubicBezTo>
                  <a:cubicBezTo>
                    <a:pt x="200549" y="276920"/>
                    <a:pt x="222514" y="263823"/>
                    <a:pt x="237515" y="244221"/>
                  </a:cubicBezTo>
                  <a:cubicBezTo>
                    <a:pt x="261404" y="273339"/>
                    <a:pt x="304381" y="277578"/>
                    <a:pt x="333499" y="253689"/>
                  </a:cubicBezTo>
                  <a:cubicBezTo>
                    <a:pt x="355902" y="235306"/>
                    <a:pt x="364245" y="204768"/>
                    <a:pt x="354292" y="177546"/>
                  </a:cubicBezTo>
                  <a:cubicBezTo>
                    <a:pt x="374323" y="174955"/>
                    <a:pt x="389811" y="158715"/>
                    <a:pt x="391439" y="138589"/>
                  </a:cubicBezTo>
                  <a:cubicBezTo>
                    <a:pt x="392221" y="118682"/>
                    <a:pt x="382676" y="99774"/>
                    <a:pt x="366198" y="88583"/>
                  </a:cubicBezTo>
                  <a:cubicBezTo>
                    <a:pt x="366198" y="88583"/>
                    <a:pt x="413252" y="9334"/>
                    <a:pt x="323526" y="14859"/>
                  </a:cubicBezTo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3" name="云麒演示设计6-157">
              <a:extLst>
                <a:ext uri="{FF2B5EF4-FFF2-40B4-BE49-F238E27FC236}">
                  <a16:creationId xmlns:a16="http://schemas.microsoft.com/office/drawing/2014/main" id="{E73FB137-1B6F-90DD-99EA-FB5EAFA3FB10}"/>
                </a:ext>
              </a:extLst>
            </p:cNvPr>
            <p:cNvSpPr/>
            <p:nvPr/>
          </p:nvSpPr>
          <p:spPr>
            <a:xfrm>
              <a:off x="3896296" y="2336114"/>
              <a:ext cx="43452" cy="35682"/>
            </a:xfrm>
            <a:custGeom>
              <a:avLst/>
              <a:gdLst>
                <a:gd name="connsiteX0" fmla="*/ 26185 w 46630"/>
                <a:gd name="connsiteY0" fmla="*/ 21420 h 38292"/>
                <a:gd name="connsiteX1" fmla="*/ 23613 w 46630"/>
                <a:gd name="connsiteY1" fmla="*/ 17229 h 38292"/>
                <a:gd name="connsiteX2" fmla="*/ 24565 w 46630"/>
                <a:gd name="connsiteY2" fmla="*/ 11324 h 38292"/>
                <a:gd name="connsiteX3" fmla="*/ 31042 w 46630"/>
                <a:gd name="connsiteY3" fmla="*/ 6180 h 38292"/>
                <a:gd name="connsiteX4" fmla="*/ 40567 w 46630"/>
                <a:gd name="connsiteY4" fmla="*/ 7799 h 38292"/>
                <a:gd name="connsiteX5" fmla="*/ 46568 w 46630"/>
                <a:gd name="connsiteY5" fmla="*/ 17324 h 38292"/>
                <a:gd name="connsiteX6" fmla="*/ 32947 w 46630"/>
                <a:gd name="connsiteY6" fmla="*/ 37136 h 38292"/>
                <a:gd name="connsiteX7" fmla="*/ 9230 w 46630"/>
                <a:gd name="connsiteY7" fmla="*/ 32183 h 38292"/>
                <a:gd name="connsiteX8" fmla="*/ 277 w 46630"/>
                <a:gd name="connsiteY8" fmla="*/ 14562 h 38292"/>
                <a:gd name="connsiteX9" fmla="*/ 3801 w 46630"/>
                <a:gd name="connsiteY9" fmla="*/ 1703 h 38292"/>
                <a:gd name="connsiteX10" fmla="*/ 8563 w 46630"/>
                <a:gd name="connsiteY10" fmla="*/ 179 h 38292"/>
                <a:gd name="connsiteX11" fmla="*/ 5230 w 46630"/>
                <a:gd name="connsiteY11" fmla="*/ 3037 h 38292"/>
                <a:gd name="connsiteX12" fmla="*/ 3801 w 46630"/>
                <a:gd name="connsiteY12" fmla="*/ 14086 h 38292"/>
                <a:gd name="connsiteX13" fmla="*/ 12183 w 46630"/>
                <a:gd name="connsiteY13" fmla="*/ 28659 h 38292"/>
                <a:gd name="connsiteX14" fmla="*/ 31233 w 46630"/>
                <a:gd name="connsiteY14" fmla="*/ 32469 h 38292"/>
                <a:gd name="connsiteX15" fmla="*/ 41996 w 46630"/>
                <a:gd name="connsiteY15" fmla="*/ 17896 h 38292"/>
                <a:gd name="connsiteX16" fmla="*/ 31623 w 46630"/>
                <a:gd name="connsiteY16" fmla="*/ 9304 h 38292"/>
                <a:gd name="connsiteX17" fmla="*/ 31423 w 46630"/>
                <a:gd name="connsiteY17" fmla="*/ 9323 h 38292"/>
                <a:gd name="connsiteX18" fmla="*/ 25137 w 46630"/>
                <a:gd name="connsiteY18" fmla="*/ 16848 h 38292"/>
                <a:gd name="connsiteX19" fmla="*/ 26185 w 46630"/>
                <a:gd name="connsiteY19" fmla="*/ 21420 h 3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30" h="38292">
                  <a:moveTo>
                    <a:pt x="26185" y="21420"/>
                  </a:moveTo>
                  <a:cubicBezTo>
                    <a:pt x="26185" y="21420"/>
                    <a:pt x="24184" y="20563"/>
                    <a:pt x="23613" y="17229"/>
                  </a:cubicBezTo>
                  <a:cubicBezTo>
                    <a:pt x="23289" y="15210"/>
                    <a:pt x="23622" y="13143"/>
                    <a:pt x="24565" y="11324"/>
                  </a:cubicBezTo>
                  <a:cubicBezTo>
                    <a:pt x="25889" y="8761"/>
                    <a:pt x="28252" y="6894"/>
                    <a:pt x="31042" y="6180"/>
                  </a:cubicBezTo>
                  <a:cubicBezTo>
                    <a:pt x="34309" y="5437"/>
                    <a:pt x="37729" y="6018"/>
                    <a:pt x="40567" y="7799"/>
                  </a:cubicBezTo>
                  <a:cubicBezTo>
                    <a:pt x="43825" y="9990"/>
                    <a:pt x="45997" y="13448"/>
                    <a:pt x="46568" y="17324"/>
                  </a:cubicBezTo>
                  <a:cubicBezTo>
                    <a:pt x="47292" y="26325"/>
                    <a:pt x="41606" y="34593"/>
                    <a:pt x="32947" y="37136"/>
                  </a:cubicBezTo>
                  <a:cubicBezTo>
                    <a:pt x="24718" y="39746"/>
                    <a:pt x="15726" y="37870"/>
                    <a:pt x="9230" y="32183"/>
                  </a:cubicBezTo>
                  <a:cubicBezTo>
                    <a:pt x="4191" y="27602"/>
                    <a:pt x="1010" y="21334"/>
                    <a:pt x="277" y="14562"/>
                  </a:cubicBezTo>
                  <a:cubicBezTo>
                    <a:pt x="-619" y="9961"/>
                    <a:pt x="686" y="5208"/>
                    <a:pt x="3801" y="1703"/>
                  </a:cubicBezTo>
                  <a:cubicBezTo>
                    <a:pt x="6468" y="-487"/>
                    <a:pt x="8563" y="-11"/>
                    <a:pt x="8563" y="179"/>
                  </a:cubicBezTo>
                  <a:cubicBezTo>
                    <a:pt x="8563" y="370"/>
                    <a:pt x="6849" y="941"/>
                    <a:pt x="5230" y="3037"/>
                  </a:cubicBezTo>
                  <a:cubicBezTo>
                    <a:pt x="3191" y="6342"/>
                    <a:pt x="2667" y="10371"/>
                    <a:pt x="3801" y="14086"/>
                  </a:cubicBezTo>
                  <a:cubicBezTo>
                    <a:pt x="4820" y="19772"/>
                    <a:pt x="7782" y="24925"/>
                    <a:pt x="12183" y="28659"/>
                  </a:cubicBezTo>
                  <a:cubicBezTo>
                    <a:pt x="17498" y="33041"/>
                    <a:pt x="24642" y="34469"/>
                    <a:pt x="31233" y="32469"/>
                  </a:cubicBezTo>
                  <a:cubicBezTo>
                    <a:pt x="37767" y="30707"/>
                    <a:pt x="42234" y="24668"/>
                    <a:pt x="41996" y="17896"/>
                  </a:cubicBezTo>
                  <a:cubicBezTo>
                    <a:pt x="41501" y="12657"/>
                    <a:pt x="36862" y="8809"/>
                    <a:pt x="31623" y="9304"/>
                  </a:cubicBezTo>
                  <a:cubicBezTo>
                    <a:pt x="31557" y="9304"/>
                    <a:pt x="31490" y="9314"/>
                    <a:pt x="31423" y="9323"/>
                  </a:cubicBezTo>
                  <a:cubicBezTo>
                    <a:pt x="27823" y="10038"/>
                    <a:pt x="25204" y="13171"/>
                    <a:pt x="25137" y="16848"/>
                  </a:cubicBezTo>
                  <a:cubicBezTo>
                    <a:pt x="25423" y="19801"/>
                    <a:pt x="26470" y="21229"/>
                    <a:pt x="26185" y="21420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4" name="云麒演示设计6-158">
              <a:extLst>
                <a:ext uri="{FF2B5EF4-FFF2-40B4-BE49-F238E27FC236}">
                  <a16:creationId xmlns:a16="http://schemas.microsoft.com/office/drawing/2014/main" id="{1FC895C3-AE61-1CE3-6454-6FD5B80DA493}"/>
                </a:ext>
              </a:extLst>
            </p:cNvPr>
            <p:cNvSpPr/>
            <p:nvPr/>
          </p:nvSpPr>
          <p:spPr>
            <a:xfrm>
              <a:off x="3545262" y="2196803"/>
              <a:ext cx="83155" cy="128612"/>
            </a:xfrm>
            <a:custGeom>
              <a:avLst/>
              <a:gdLst>
                <a:gd name="connsiteX0" fmla="*/ 48758 w 89238"/>
                <a:gd name="connsiteY0" fmla="*/ 122438 h 138020"/>
                <a:gd name="connsiteX1" fmla="*/ 44185 w 89238"/>
                <a:gd name="connsiteY1" fmla="*/ 131963 h 138020"/>
                <a:gd name="connsiteX2" fmla="*/ 33327 w 89238"/>
                <a:gd name="connsiteY2" fmla="*/ 137678 h 138020"/>
                <a:gd name="connsiteX3" fmla="*/ 17230 w 89238"/>
                <a:gd name="connsiteY3" fmla="*/ 134725 h 138020"/>
                <a:gd name="connsiteX4" fmla="*/ 3990 w 89238"/>
                <a:gd name="connsiteY4" fmla="*/ 120057 h 138020"/>
                <a:gd name="connsiteX5" fmla="*/ 85 w 89238"/>
                <a:gd name="connsiteY5" fmla="*/ 97863 h 138020"/>
                <a:gd name="connsiteX6" fmla="*/ 7419 w 89238"/>
                <a:gd name="connsiteY6" fmla="*/ 73956 h 138020"/>
                <a:gd name="connsiteX7" fmla="*/ 29612 w 89238"/>
                <a:gd name="connsiteY7" fmla="*/ 58716 h 138020"/>
                <a:gd name="connsiteX8" fmla="*/ 54663 w 89238"/>
                <a:gd name="connsiteY8" fmla="*/ 65955 h 138020"/>
                <a:gd name="connsiteX9" fmla="*/ 50758 w 89238"/>
                <a:gd name="connsiteY9" fmla="*/ 68812 h 138020"/>
                <a:gd name="connsiteX10" fmla="*/ 41995 w 89238"/>
                <a:gd name="connsiteY10" fmla="*/ 28140 h 138020"/>
                <a:gd name="connsiteX11" fmla="*/ 61807 w 89238"/>
                <a:gd name="connsiteY11" fmla="*/ 1661 h 138020"/>
                <a:gd name="connsiteX12" fmla="*/ 83714 w 89238"/>
                <a:gd name="connsiteY12" fmla="*/ 3471 h 138020"/>
                <a:gd name="connsiteX13" fmla="*/ 89239 w 89238"/>
                <a:gd name="connsiteY13" fmla="*/ 9281 h 138020"/>
                <a:gd name="connsiteX14" fmla="*/ 82857 w 89238"/>
                <a:gd name="connsiteY14" fmla="*/ 4995 h 138020"/>
                <a:gd name="connsiteX15" fmla="*/ 62950 w 89238"/>
                <a:gd name="connsiteY15" fmla="*/ 4995 h 138020"/>
                <a:gd name="connsiteX16" fmla="*/ 46186 w 89238"/>
                <a:gd name="connsiteY16" fmla="*/ 29188 h 138020"/>
                <a:gd name="connsiteX17" fmla="*/ 55139 w 89238"/>
                <a:gd name="connsiteY17" fmla="*/ 67288 h 138020"/>
                <a:gd name="connsiteX18" fmla="*/ 63235 w 89238"/>
                <a:gd name="connsiteY18" fmla="*/ 82623 h 138020"/>
                <a:gd name="connsiteX19" fmla="*/ 51139 w 89238"/>
                <a:gd name="connsiteY19" fmla="*/ 70146 h 138020"/>
                <a:gd name="connsiteX20" fmla="*/ 30469 w 89238"/>
                <a:gd name="connsiteY20" fmla="*/ 64335 h 138020"/>
                <a:gd name="connsiteX21" fmla="*/ 11419 w 89238"/>
                <a:gd name="connsiteY21" fmla="*/ 77385 h 138020"/>
                <a:gd name="connsiteX22" fmla="*/ 4561 w 89238"/>
                <a:gd name="connsiteY22" fmla="*/ 98816 h 138020"/>
                <a:gd name="connsiteX23" fmla="*/ 18849 w 89238"/>
                <a:gd name="connsiteY23" fmla="*/ 132439 h 138020"/>
                <a:gd name="connsiteX24" fmla="*/ 32755 w 89238"/>
                <a:gd name="connsiteY24" fmla="*/ 135678 h 138020"/>
                <a:gd name="connsiteX25" fmla="*/ 42852 w 89238"/>
                <a:gd name="connsiteY25" fmla="*/ 131296 h 138020"/>
                <a:gd name="connsiteX26" fmla="*/ 48758 w 89238"/>
                <a:gd name="connsiteY26" fmla="*/ 122438 h 13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9238" h="138020">
                  <a:moveTo>
                    <a:pt x="48758" y="122438"/>
                  </a:moveTo>
                  <a:cubicBezTo>
                    <a:pt x="48758" y="122438"/>
                    <a:pt x="48758" y="126629"/>
                    <a:pt x="44185" y="131963"/>
                  </a:cubicBezTo>
                  <a:cubicBezTo>
                    <a:pt x="41214" y="134906"/>
                    <a:pt x="37432" y="136897"/>
                    <a:pt x="33327" y="137678"/>
                  </a:cubicBezTo>
                  <a:cubicBezTo>
                    <a:pt x="27781" y="138630"/>
                    <a:pt x="22078" y="137583"/>
                    <a:pt x="17230" y="134725"/>
                  </a:cubicBezTo>
                  <a:cubicBezTo>
                    <a:pt x="11346" y="131401"/>
                    <a:pt x="6700" y="126248"/>
                    <a:pt x="3990" y="120057"/>
                  </a:cubicBezTo>
                  <a:cubicBezTo>
                    <a:pt x="973" y="113065"/>
                    <a:pt x="-364" y="105464"/>
                    <a:pt x="85" y="97863"/>
                  </a:cubicBezTo>
                  <a:cubicBezTo>
                    <a:pt x="465" y="89405"/>
                    <a:pt x="2989" y="81176"/>
                    <a:pt x="7419" y="73956"/>
                  </a:cubicBezTo>
                  <a:cubicBezTo>
                    <a:pt x="12327" y="65964"/>
                    <a:pt x="20392" y="60430"/>
                    <a:pt x="29612" y="58716"/>
                  </a:cubicBezTo>
                  <a:cubicBezTo>
                    <a:pt x="38651" y="56791"/>
                    <a:pt x="48053" y="59506"/>
                    <a:pt x="54663" y="65955"/>
                  </a:cubicBezTo>
                  <a:lnTo>
                    <a:pt x="50758" y="68812"/>
                  </a:lnTo>
                  <a:cubicBezTo>
                    <a:pt x="43576" y="56534"/>
                    <a:pt x="40499" y="42285"/>
                    <a:pt x="41995" y="28140"/>
                  </a:cubicBezTo>
                  <a:cubicBezTo>
                    <a:pt x="43481" y="16444"/>
                    <a:pt x="51005" y="6385"/>
                    <a:pt x="61807" y="1661"/>
                  </a:cubicBezTo>
                  <a:cubicBezTo>
                    <a:pt x="69008" y="-1073"/>
                    <a:pt x="77056" y="-406"/>
                    <a:pt x="83714" y="3471"/>
                  </a:cubicBezTo>
                  <a:cubicBezTo>
                    <a:pt x="86124" y="4775"/>
                    <a:pt x="88048" y="6814"/>
                    <a:pt x="89239" y="9281"/>
                  </a:cubicBezTo>
                  <a:cubicBezTo>
                    <a:pt x="89239" y="9281"/>
                    <a:pt x="87334" y="7185"/>
                    <a:pt x="82857" y="4995"/>
                  </a:cubicBezTo>
                  <a:cubicBezTo>
                    <a:pt x="76532" y="2137"/>
                    <a:pt x="69274" y="2137"/>
                    <a:pt x="62950" y="4995"/>
                  </a:cubicBezTo>
                  <a:cubicBezTo>
                    <a:pt x="53596" y="9662"/>
                    <a:pt x="47272" y="18787"/>
                    <a:pt x="46186" y="29188"/>
                  </a:cubicBezTo>
                  <a:cubicBezTo>
                    <a:pt x="45052" y="42514"/>
                    <a:pt x="48186" y="55858"/>
                    <a:pt x="55139" y="67288"/>
                  </a:cubicBezTo>
                  <a:lnTo>
                    <a:pt x="63235" y="82623"/>
                  </a:lnTo>
                  <a:lnTo>
                    <a:pt x="51139" y="70146"/>
                  </a:lnTo>
                  <a:cubicBezTo>
                    <a:pt x="45633" y="64907"/>
                    <a:pt x="37899" y="62735"/>
                    <a:pt x="30469" y="64335"/>
                  </a:cubicBezTo>
                  <a:cubicBezTo>
                    <a:pt x="22567" y="65812"/>
                    <a:pt x="15651" y="70546"/>
                    <a:pt x="11419" y="77385"/>
                  </a:cubicBezTo>
                  <a:cubicBezTo>
                    <a:pt x="7347" y="83824"/>
                    <a:pt x="4985" y="91205"/>
                    <a:pt x="4561" y="98816"/>
                  </a:cubicBezTo>
                  <a:cubicBezTo>
                    <a:pt x="2690" y="111808"/>
                    <a:pt x="8195" y="124771"/>
                    <a:pt x="18849" y="132439"/>
                  </a:cubicBezTo>
                  <a:cubicBezTo>
                    <a:pt x="22981" y="135068"/>
                    <a:pt x="27886" y="136211"/>
                    <a:pt x="32755" y="135678"/>
                  </a:cubicBezTo>
                  <a:cubicBezTo>
                    <a:pt x="36467" y="135201"/>
                    <a:pt x="39966" y="133677"/>
                    <a:pt x="42852" y="131296"/>
                  </a:cubicBezTo>
                  <a:cubicBezTo>
                    <a:pt x="45376" y="128753"/>
                    <a:pt x="47386" y="125743"/>
                    <a:pt x="48758" y="122438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5" name="云麒演示设计6-159">
              <a:extLst>
                <a:ext uri="{FF2B5EF4-FFF2-40B4-BE49-F238E27FC236}">
                  <a16:creationId xmlns:a16="http://schemas.microsoft.com/office/drawing/2014/main" id="{92013826-5A0A-49CC-A5BA-E4F236477F87}"/>
                </a:ext>
              </a:extLst>
            </p:cNvPr>
            <p:cNvSpPr/>
            <p:nvPr/>
          </p:nvSpPr>
          <p:spPr>
            <a:xfrm>
              <a:off x="3640667" y="2178132"/>
              <a:ext cx="35503" cy="6024"/>
            </a:xfrm>
            <a:custGeom>
              <a:avLst/>
              <a:gdLst>
                <a:gd name="connsiteX0" fmla="*/ 38100 w 38100"/>
                <a:gd name="connsiteY0" fmla="*/ 2077 h 6465"/>
                <a:gd name="connsiteX1" fmla="*/ 19050 w 38100"/>
                <a:gd name="connsiteY1" fmla="*/ 5315 h 6465"/>
                <a:gd name="connsiteX2" fmla="*/ 0 w 38100"/>
                <a:gd name="connsiteY2" fmla="*/ 5791 h 6465"/>
                <a:gd name="connsiteX3" fmla="*/ 19050 w 38100"/>
                <a:gd name="connsiteY3" fmla="*/ 362 h 6465"/>
                <a:gd name="connsiteX4" fmla="*/ 38100 w 38100"/>
                <a:gd name="connsiteY4" fmla="*/ 2077 h 6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6465">
                  <a:moveTo>
                    <a:pt x="38100" y="2077"/>
                  </a:moveTo>
                  <a:cubicBezTo>
                    <a:pt x="38100" y="3505"/>
                    <a:pt x="29623" y="4267"/>
                    <a:pt x="19050" y="5315"/>
                  </a:cubicBezTo>
                  <a:cubicBezTo>
                    <a:pt x="12783" y="6668"/>
                    <a:pt x="6325" y="6829"/>
                    <a:pt x="0" y="5791"/>
                  </a:cubicBezTo>
                  <a:cubicBezTo>
                    <a:pt x="0" y="4458"/>
                    <a:pt x="7906" y="1410"/>
                    <a:pt x="19050" y="362"/>
                  </a:cubicBezTo>
                  <a:cubicBezTo>
                    <a:pt x="30194" y="-686"/>
                    <a:pt x="38195" y="743"/>
                    <a:pt x="38100" y="207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6" name="云麒演示设计6-160">
              <a:extLst>
                <a:ext uri="{FF2B5EF4-FFF2-40B4-BE49-F238E27FC236}">
                  <a16:creationId xmlns:a16="http://schemas.microsoft.com/office/drawing/2014/main" id="{E2256F12-D02F-EAB4-E638-220F817524F4}"/>
                </a:ext>
              </a:extLst>
            </p:cNvPr>
            <p:cNvSpPr/>
            <p:nvPr/>
          </p:nvSpPr>
          <p:spPr>
            <a:xfrm>
              <a:off x="3658164" y="2253668"/>
              <a:ext cx="7319" cy="6182"/>
            </a:xfrm>
            <a:custGeom>
              <a:avLst/>
              <a:gdLst>
                <a:gd name="connsiteX0" fmla="*/ 7607 w 7854"/>
                <a:gd name="connsiteY0" fmla="*/ 739 h 6634"/>
                <a:gd name="connsiteX1" fmla="*/ 5417 w 7854"/>
                <a:gd name="connsiteY1" fmla="*/ 5407 h 6634"/>
                <a:gd name="connsiteX2" fmla="*/ 368 w 7854"/>
                <a:gd name="connsiteY2" fmla="*/ 6073 h 6634"/>
                <a:gd name="connsiteX3" fmla="*/ 2559 w 7854"/>
                <a:gd name="connsiteY3" fmla="*/ 1406 h 6634"/>
                <a:gd name="connsiteX4" fmla="*/ 7607 w 7854"/>
                <a:gd name="connsiteY4" fmla="*/ 739 h 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" h="6634">
                  <a:moveTo>
                    <a:pt x="7607" y="739"/>
                  </a:moveTo>
                  <a:cubicBezTo>
                    <a:pt x="8274" y="1978"/>
                    <a:pt x="7607" y="4073"/>
                    <a:pt x="5417" y="5407"/>
                  </a:cubicBezTo>
                  <a:cubicBezTo>
                    <a:pt x="3226" y="6740"/>
                    <a:pt x="1321" y="7026"/>
                    <a:pt x="368" y="6073"/>
                  </a:cubicBezTo>
                  <a:cubicBezTo>
                    <a:pt x="-584" y="5121"/>
                    <a:pt x="368" y="2930"/>
                    <a:pt x="2559" y="1406"/>
                  </a:cubicBezTo>
                  <a:cubicBezTo>
                    <a:pt x="4750" y="-118"/>
                    <a:pt x="6941" y="-499"/>
                    <a:pt x="7607" y="7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7" name="云麒演示设计6-161">
              <a:extLst>
                <a:ext uri="{FF2B5EF4-FFF2-40B4-BE49-F238E27FC236}">
                  <a16:creationId xmlns:a16="http://schemas.microsoft.com/office/drawing/2014/main" id="{B35A6BE7-4AD7-7C78-3A39-6486E89EB3BF}"/>
                </a:ext>
              </a:extLst>
            </p:cNvPr>
            <p:cNvSpPr/>
            <p:nvPr/>
          </p:nvSpPr>
          <p:spPr>
            <a:xfrm>
              <a:off x="3849957" y="2158411"/>
              <a:ext cx="27380" cy="107751"/>
            </a:xfrm>
            <a:custGeom>
              <a:avLst/>
              <a:gdLst>
                <a:gd name="connsiteX0" fmla="*/ 7906 w 29383"/>
                <a:gd name="connsiteY0" fmla="*/ 111062 h 115633"/>
                <a:gd name="connsiteX1" fmla="*/ 0 w 29383"/>
                <a:gd name="connsiteY1" fmla="*/ 0 h 115633"/>
                <a:gd name="connsiteX2" fmla="*/ 26098 w 29383"/>
                <a:gd name="connsiteY2" fmla="*/ 21146 h 115633"/>
                <a:gd name="connsiteX3" fmla="*/ 27908 w 29383"/>
                <a:gd name="connsiteY3" fmla="*/ 56293 h 115633"/>
                <a:gd name="connsiteX4" fmla="*/ 7334 w 29383"/>
                <a:gd name="connsiteY4" fmla="*/ 115633 h 115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83" h="115633">
                  <a:moveTo>
                    <a:pt x="7906" y="111062"/>
                  </a:moveTo>
                  <a:cubicBezTo>
                    <a:pt x="14935" y="73981"/>
                    <a:pt x="12211" y="35709"/>
                    <a:pt x="0" y="0"/>
                  </a:cubicBezTo>
                  <a:cubicBezTo>
                    <a:pt x="12059" y="1400"/>
                    <a:pt x="22231" y="9639"/>
                    <a:pt x="26098" y="21146"/>
                  </a:cubicBezTo>
                  <a:cubicBezTo>
                    <a:pt x="29747" y="32509"/>
                    <a:pt x="30366" y="44615"/>
                    <a:pt x="27908" y="56293"/>
                  </a:cubicBezTo>
                  <a:cubicBezTo>
                    <a:pt x="24603" y="77134"/>
                    <a:pt x="17640" y="97222"/>
                    <a:pt x="7334" y="115633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8" name="云麒演示设计6-162">
              <a:extLst>
                <a:ext uri="{FF2B5EF4-FFF2-40B4-BE49-F238E27FC236}">
                  <a16:creationId xmlns:a16="http://schemas.microsoft.com/office/drawing/2014/main" id="{2171D0CD-61DF-7E8A-6C6A-741E20033CB5}"/>
                </a:ext>
              </a:extLst>
            </p:cNvPr>
            <p:cNvSpPr/>
            <p:nvPr/>
          </p:nvSpPr>
          <p:spPr>
            <a:xfrm>
              <a:off x="3862131" y="2205404"/>
              <a:ext cx="14608" cy="17009"/>
            </a:xfrm>
            <a:custGeom>
              <a:avLst/>
              <a:gdLst>
                <a:gd name="connsiteX0" fmla="*/ 15224 w 15677"/>
                <a:gd name="connsiteY0" fmla="*/ 51 h 18253"/>
                <a:gd name="connsiteX1" fmla="*/ 10748 w 15677"/>
                <a:gd name="connsiteY1" fmla="*/ 11577 h 18253"/>
                <a:gd name="connsiteX2" fmla="*/ 80 w 15677"/>
                <a:gd name="connsiteY2" fmla="*/ 17958 h 18253"/>
                <a:gd name="connsiteX3" fmla="*/ 7033 w 15677"/>
                <a:gd name="connsiteY3" fmla="*/ 8433 h 18253"/>
                <a:gd name="connsiteX4" fmla="*/ 15224 w 15677"/>
                <a:gd name="connsiteY4" fmla="*/ 51 h 1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7" h="18253">
                  <a:moveTo>
                    <a:pt x="15224" y="51"/>
                  </a:moveTo>
                  <a:cubicBezTo>
                    <a:pt x="16463" y="51"/>
                    <a:pt x="15224" y="6243"/>
                    <a:pt x="10748" y="11577"/>
                  </a:cubicBezTo>
                  <a:cubicBezTo>
                    <a:pt x="6271" y="16911"/>
                    <a:pt x="746" y="19101"/>
                    <a:pt x="80" y="17958"/>
                  </a:cubicBezTo>
                  <a:cubicBezTo>
                    <a:pt x="-587" y="16815"/>
                    <a:pt x="3032" y="13101"/>
                    <a:pt x="7033" y="8433"/>
                  </a:cubicBezTo>
                  <a:cubicBezTo>
                    <a:pt x="11033" y="3766"/>
                    <a:pt x="13986" y="-520"/>
                    <a:pt x="15224" y="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9" name="云麒演示设计6-163">
              <a:extLst>
                <a:ext uri="{FF2B5EF4-FFF2-40B4-BE49-F238E27FC236}">
                  <a16:creationId xmlns:a16="http://schemas.microsoft.com/office/drawing/2014/main" id="{176F6AEF-66AA-8AC1-B330-27F1D6723375}"/>
                </a:ext>
              </a:extLst>
            </p:cNvPr>
            <p:cNvSpPr/>
            <p:nvPr/>
          </p:nvSpPr>
          <p:spPr>
            <a:xfrm>
              <a:off x="3664010" y="2143233"/>
              <a:ext cx="199575" cy="402147"/>
            </a:xfrm>
            <a:custGeom>
              <a:avLst/>
              <a:gdLst>
                <a:gd name="connsiteX0" fmla="*/ 12097 w 214174"/>
                <a:gd name="connsiteY0" fmla="*/ 362236 h 431564"/>
                <a:gd name="connsiteX1" fmla="*/ 0 w 214174"/>
                <a:gd name="connsiteY1" fmla="*/ 84392 h 431564"/>
                <a:gd name="connsiteX2" fmla="*/ 111443 w 214174"/>
                <a:gd name="connsiteY2" fmla="*/ 0 h 431564"/>
                <a:gd name="connsiteX3" fmla="*/ 212693 w 214174"/>
                <a:gd name="connsiteY3" fmla="*/ 49530 h 431564"/>
                <a:gd name="connsiteX4" fmla="*/ 212693 w 214174"/>
                <a:gd name="connsiteY4" fmla="*/ 231743 h 431564"/>
                <a:gd name="connsiteX5" fmla="*/ 153734 w 214174"/>
                <a:gd name="connsiteY5" fmla="*/ 292799 h 431564"/>
                <a:gd name="connsiteX6" fmla="*/ 157067 w 214174"/>
                <a:gd name="connsiteY6" fmla="*/ 355187 h 431564"/>
                <a:gd name="connsiteX7" fmla="*/ 89726 w 214174"/>
                <a:gd name="connsiteY7" fmla="*/ 431387 h 431564"/>
                <a:gd name="connsiteX8" fmla="*/ 89726 w 214174"/>
                <a:gd name="connsiteY8" fmla="*/ 431387 h 431564"/>
                <a:gd name="connsiteX9" fmla="*/ 12192 w 214174"/>
                <a:gd name="connsiteY9" fmla="*/ 363912 h 431564"/>
                <a:gd name="connsiteX10" fmla="*/ 12097 w 214174"/>
                <a:gd name="connsiteY10" fmla="*/ 362236 h 43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174" h="431564">
                  <a:moveTo>
                    <a:pt x="12097" y="362236"/>
                  </a:moveTo>
                  <a:lnTo>
                    <a:pt x="0" y="84392"/>
                  </a:lnTo>
                  <a:lnTo>
                    <a:pt x="111443" y="0"/>
                  </a:lnTo>
                  <a:lnTo>
                    <a:pt x="212693" y="49530"/>
                  </a:lnTo>
                  <a:cubicBezTo>
                    <a:pt x="212693" y="49530"/>
                    <a:pt x="216027" y="176689"/>
                    <a:pt x="212693" y="231743"/>
                  </a:cubicBezTo>
                  <a:cubicBezTo>
                    <a:pt x="209360" y="286798"/>
                    <a:pt x="153734" y="292799"/>
                    <a:pt x="153734" y="292799"/>
                  </a:cubicBezTo>
                  <a:lnTo>
                    <a:pt x="157067" y="355187"/>
                  </a:lnTo>
                  <a:cubicBezTo>
                    <a:pt x="159191" y="394716"/>
                    <a:pt x="129216" y="428635"/>
                    <a:pt x="89726" y="431387"/>
                  </a:cubicBezTo>
                  <a:lnTo>
                    <a:pt x="89726" y="431387"/>
                  </a:lnTo>
                  <a:cubicBezTo>
                    <a:pt x="49682" y="434169"/>
                    <a:pt x="14973" y="403955"/>
                    <a:pt x="12192" y="363912"/>
                  </a:cubicBezTo>
                  <a:cubicBezTo>
                    <a:pt x="12154" y="363360"/>
                    <a:pt x="12125" y="362798"/>
                    <a:pt x="12097" y="362236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0" name="云麒演示设计6-164">
              <a:extLst>
                <a:ext uri="{FF2B5EF4-FFF2-40B4-BE49-F238E27FC236}">
                  <a16:creationId xmlns:a16="http://schemas.microsoft.com/office/drawing/2014/main" id="{CBBECE76-9E24-A6A3-4E3E-61E59D8C8EC5}"/>
                </a:ext>
              </a:extLst>
            </p:cNvPr>
            <p:cNvSpPr/>
            <p:nvPr/>
          </p:nvSpPr>
          <p:spPr>
            <a:xfrm>
              <a:off x="3838773" y="2269180"/>
              <a:ext cx="13136" cy="13136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4"/>
                    <a:pt x="10944" y="14097"/>
                    <a:pt x="7049" y="14097"/>
                  </a:cubicBezTo>
                  <a:cubicBezTo>
                    <a:pt x="3153" y="14097"/>
                    <a:pt x="0" y="10944"/>
                    <a:pt x="0" y="7049"/>
                  </a:cubicBezTo>
                  <a:cubicBezTo>
                    <a:pt x="0" y="3153"/>
                    <a:pt x="3153" y="0"/>
                    <a:pt x="7049" y="0"/>
                  </a:cubicBezTo>
                  <a:cubicBezTo>
                    <a:pt x="10944" y="0"/>
                    <a:pt x="14097" y="3153"/>
                    <a:pt x="14097" y="7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1" name="云麒演示设计6-165">
              <a:extLst>
                <a:ext uri="{FF2B5EF4-FFF2-40B4-BE49-F238E27FC236}">
                  <a16:creationId xmlns:a16="http://schemas.microsoft.com/office/drawing/2014/main" id="{6E2AFF4A-5783-92E7-DA18-E147430304FF}"/>
                </a:ext>
              </a:extLst>
            </p:cNvPr>
            <p:cNvSpPr/>
            <p:nvPr/>
          </p:nvSpPr>
          <p:spPr>
            <a:xfrm>
              <a:off x="3832183" y="2260671"/>
              <a:ext cx="26242" cy="8010"/>
            </a:xfrm>
            <a:custGeom>
              <a:avLst/>
              <a:gdLst>
                <a:gd name="connsiteX0" fmla="*/ 28027 w 28162"/>
                <a:gd name="connsiteY0" fmla="*/ 8464 h 8596"/>
                <a:gd name="connsiteX1" fmla="*/ 14311 w 28162"/>
                <a:gd name="connsiteY1" fmla="*/ 4559 h 8596"/>
                <a:gd name="connsiteX2" fmla="*/ 214 w 28162"/>
                <a:gd name="connsiteY2" fmla="*/ 6749 h 8596"/>
                <a:gd name="connsiteX3" fmla="*/ 3262 w 28162"/>
                <a:gd name="connsiteY3" fmla="*/ 2939 h 8596"/>
                <a:gd name="connsiteX4" fmla="*/ 25455 w 28162"/>
                <a:gd name="connsiteY4" fmla="*/ 4273 h 8596"/>
                <a:gd name="connsiteX5" fmla="*/ 28027 w 28162"/>
                <a:gd name="connsiteY5" fmla="*/ 8464 h 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62" h="8596">
                  <a:moveTo>
                    <a:pt x="28027" y="8464"/>
                  </a:moveTo>
                  <a:cubicBezTo>
                    <a:pt x="27074" y="9416"/>
                    <a:pt x="21931" y="4940"/>
                    <a:pt x="14311" y="4559"/>
                  </a:cubicBezTo>
                  <a:cubicBezTo>
                    <a:pt x="6691" y="4178"/>
                    <a:pt x="976" y="7797"/>
                    <a:pt x="214" y="6749"/>
                  </a:cubicBezTo>
                  <a:cubicBezTo>
                    <a:pt x="-548" y="5702"/>
                    <a:pt x="785" y="4654"/>
                    <a:pt x="3262" y="2939"/>
                  </a:cubicBezTo>
                  <a:cubicBezTo>
                    <a:pt x="10177" y="-1423"/>
                    <a:pt x="19111" y="-890"/>
                    <a:pt x="25455" y="4273"/>
                  </a:cubicBezTo>
                  <a:cubicBezTo>
                    <a:pt x="27741" y="6273"/>
                    <a:pt x="28503" y="8083"/>
                    <a:pt x="28027" y="846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2" name="云麒演示设计6-166">
              <a:extLst>
                <a:ext uri="{FF2B5EF4-FFF2-40B4-BE49-F238E27FC236}">
                  <a16:creationId xmlns:a16="http://schemas.microsoft.com/office/drawing/2014/main" id="{2509B3B3-90D8-F828-C77B-68D33179F39F}"/>
                </a:ext>
              </a:extLst>
            </p:cNvPr>
            <p:cNvSpPr/>
            <p:nvPr/>
          </p:nvSpPr>
          <p:spPr>
            <a:xfrm>
              <a:off x="3762619" y="2269180"/>
              <a:ext cx="13136" cy="13136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4"/>
                    <a:pt x="10944" y="14097"/>
                    <a:pt x="7048" y="14097"/>
                  </a:cubicBezTo>
                  <a:cubicBezTo>
                    <a:pt x="3153" y="14097"/>
                    <a:pt x="0" y="10944"/>
                    <a:pt x="0" y="7049"/>
                  </a:cubicBezTo>
                  <a:cubicBezTo>
                    <a:pt x="0" y="3153"/>
                    <a:pt x="3153" y="0"/>
                    <a:pt x="7048" y="0"/>
                  </a:cubicBezTo>
                  <a:cubicBezTo>
                    <a:pt x="10944" y="0"/>
                    <a:pt x="14097" y="3153"/>
                    <a:pt x="14097" y="70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3" name="云麒演示设计6-167">
              <a:extLst>
                <a:ext uri="{FF2B5EF4-FFF2-40B4-BE49-F238E27FC236}">
                  <a16:creationId xmlns:a16="http://schemas.microsoft.com/office/drawing/2014/main" id="{1BAC4757-95BE-1671-1393-260601B74D7F}"/>
                </a:ext>
              </a:extLst>
            </p:cNvPr>
            <p:cNvSpPr/>
            <p:nvPr/>
          </p:nvSpPr>
          <p:spPr>
            <a:xfrm>
              <a:off x="3753722" y="2260671"/>
              <a:ext cx="26210" cy="8010"/>
            </a:xfrm>
            <a:custGeom>
              <a:avLst/>
              <a:gdLst>
                <a:gd name="connsiteX0" fmla="*/ 28027 w 28127"/>
                <a:gd name="connsiteY0" fmla="*/ 8464 h 8596"/>
                <a:gd name="connsiteX1" fmla="*/ 14311 w 28127"/>
                <a:gd name="connsiteY1" fmla="*/ 4559 h 8596"/>
                <a:gd name="connsiteX2" fmla="*/ 214 w 28127"/>
                <a:gd name="connsiteY2" fmla="*/ 6749 h 8596"/>
                <a:gd name="connsiteX3" fmla="*/ 3262 w 28127"/>
                <a:gd name="connsiteY3" fmla="*/ 2939 h 8596"/>
                <a:gd name="connsiteX4" fmla="*/ 25455 w 28127"/>
                <a:gd name="connsiteY4" fmla="*/ 4273 h 8596"/>
                <a:gd name="connsiteX5" fmla="*/ 28027 w 28127"/>
                <a:gd name="connsiteY5" fmla="*/ 8464 h 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27" h="8596">
                  <a:moveTo>
                    <a:pt x="28027" y="8464"/>
                  </a:moveTo>
                  <a:cubicBezTo>
                    <a:pt x="27074" y="9416"/>
                    <a:pt x="21836" y="4940"/>
                    <a:pt x="14311" y="4559"/>
                  </a:cubicBezTo>
                  <a:cubicBezTo>
                    <a:pt x="6786" y="4178"/>
                    <a:pt x="976" y="7797"/>
                    <a:pt x="214" y="6749"/>
                  </a:cubicBezTo>
                  <a:cubicBezTo>
                    <a:pt x="-548" y="5702"/>
                    <a:pt x="785" y="4654"/>
                    <a:pt x="3262" y="2939"/>
                  </a:cubicBezTo>
                  <a:cubicBezTo>
                    <a:pt x="10177" y="-1423"/>
                    <a:pt x="19111" y="-890"/>
                    <a:pt x="25455" y="4273"/>
                  </a:cubicBezTo>
                  <a:cubicBezTo>
                    <a:pt x="27741" y="6273"/>
                    <a:pt x="28408" y="8083"/>
                    <a:pt x="28027" y="846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4" name="云麒演示设计6-168">
              <a:extLst>
                <a:ext uri="{FF2B5EF4-FFF2-40B4-BE49-F238E27FC236}">
                  <a16:creationId xmlns:a16="http://schemas.microsoft.com/office/drawing/2014/main" id="{5C711F75-7DBA-34D4-7ECF-7B30CFC53AEC}"/>
                </a:ext>
              </a:extLst>
            </p:cNvPr>
            <p:cNvSpPr/>
            <p:nvPr/>
          </p:nvSpPr>
          <p:spPr>
            <a:xfrm>
              <a:off x="3781351" y="2335037"/>
              <a:ext cx="34878" cy="19889"/>
            </a:xfrm>
            <a:custGeom>
              <a:avLst/>
              <a:gdLst>
                <a:gd name="connsiteX0" fmla="*/ 663 w 37429"/>
                <a:gd name="connsiteY0" fmla="*/ 0 h 21344"/>
                <a:gd name="connsiteX1" fmla="*/ 37430 w 37429"/>
                <a:gd name="connsiteY1" fmla="*/ 12668 h 21344"/>
                <a:gd name="connsiteX2" fmla="*/ 12189 w 37429"/>
                <a:gd name="connsiteY2" fmla="*/ 19812 h 21344"/>
                <a:gd name="connsiteX3" fmla="*/ 406 w 37429"/>
                <a:gd name="connsiteY3" fmla="*/ 962 h 21344"/>
                <a:gd name="connsiteX4" fmla="*/ 663 w 37429"/>
                <a:gd name="connsiteY4" fmla="*/ 0 h 2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29" h="21344">
                  <a:moveTo>
                    <a:pt x="663" y="0"/>
                  </a:moveTo>
                  <a:cubicBezTo>
                    <a:pt x="12274" y="5915"/>
                    <a:pt x="24647" y="10173"/>
                    <a:pt x="37430" y="12668"/>
                  </a:cubicBezTo>
                  <a:cubicBezTo>
                    <a:pt x="31610" y="20498"/>
                    <a:pt x="21247" y="23422"/>
                    <a:pt x="12189" y="19812"/>
                  </a:cubicBezTo>
                  <a:cubicBezTo>
                    <a:pt x="3730" y="17859"/>
                    <a:pt x="-1547" y="9420"/>
                    <a:pt x="406" y="962"/>
                  </a:cubicBezTo>
                  <a:cubicBezTo>
                    <a:pt x="482" y="638"/>
                    <a:pt x="568" y="314"/>
                    <a:pt x="663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5" name="云麒演示设计6-169">
              <a:extLst>
                <a:ext uri="{FF2B5EF4-FFF2-40B4-BE49-F238E27FC236}">
                  <a16:creationId xmlns:a16="http://schemas.microsoft.com/office/drawing/2014/main" id="{A31F82CE-CC23-5EEA-DA75-B160637A7E10}"/>
                </a:ext>
              </a:extLst>
            </p:cNvPr>
            <p:cNvSpPr/>
            <p:nvPr/>
          </p:nvSpPr>
          <p:spPr>
            <a:xfrm>
              <a:off x="3739187" y="2393085"/>
              <a:ext cx="68076" cy="35597"/>
            </a:xfrm>
            <a:custGeom>
              <a:avLst/>
              <a:gdLst>
                <a:gd name="connsiteX0" fmla="*/ 73057 w 73056"/>
                <a:gd name="connsiteY0" fmla="*/ 24670 h 38201"/>
                <a:gd name="connsiteX1" fmla="*/ 0 w 73056"/>
                <a:gd name="connsiteY1" fmla="*/ 0 h 38201"/>
                <a:gd name="connsiteX2" fmla="*/ 71914 w 73056"/>
                <a:gd name="connsiteY2" fmla="*/ 38100 h 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056" h="38201">
                  <a:moveTo>
                    <a:pt x="73057" y="24670"/>
                  </a:moveTo>
                  <a:cubicBezTo>
                    <a:pt x="46853" y="23555"/>
                    <a:pt x="21517" y="14992"/>
                    <a:pt x="0" y="0"/>
                  </a:cubicBezTo>
                  <a:cubicBezTo>
                    <a:pt x="0" y="0"/>
                    <a:pt x="16573" y="40481"/>
                    <a:pt x="71914" y="38100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6" name="云麒演示设计6-170">
              <a:extLst>
                <a:ext uri="{FF2B5EF4-FFF2-40B4-BE49-F238E27FC236}">
                  <a16:creationId xmlns:a16="http://schemas.microsoft.com/office/drawing/2014/main" id="{CFD3229F-7C10-0F22-278F-3E527F2A1250}"/>
                </a:ext>
              </a:extLst>
            </p:cNvPr>
            <p:cNvSpPr/>
            <p:nvPr/>
          </p:nvSpPr>
          <p:spPr>
            <a:xfrm>
              <a:off x="3804247" y="2266872"/>
              <a:ext cx="19072" cy="62144"/>
            </a:xfrm>
            <a:custGeom>
              <a:avLst/>
              <a:gdLst>
                <a:gd name="connsiteX0" fmla="*/ 1143 w 20467"/>
                <a:gd name="connsiteY0" fmla="*/ 66008 h 66690"/>
                <a:gd name="connsiteX1" fmla="*/ 13621 w 20467"/>
                <a:gd name="connsiteY1" fmla="*/ 64389 h 66690"/>
                <a:gd name="connsiteX2" fmla="*/ 17907 w 20467"/>
                <a:gd name="connsiteY2" fmla="*/ 62579 h 66690"/>
                <a:gd name="connsiteX3" fmla="*/ 16764 w 20467"/>
                <a:gd name="connsiteY3" fmla="*/ 56483 h 66690"/>
                <a:gd name="connsiteX4" fmla="*/ 11621 w 20467"/>
                <a:gd name="connsiteY4" fmla="*/ 40767 h 66690"/>
                <a:gd name="connsiteX5" fmla="*/ 2762 w 20467"/>
                <a:gd name="connsiteY5" fmla="*/ 12192 h 66690"/>
                <a:gd name="connsiteX6" fmla="*/ 0 w 20467"/>
                <a:gd name="connsiteY6" fmla="*/ 0 h 66690"/>
                <a:gd name="connsiteX7" fmla="*/ 4858 w 20467"/>
                <a:gd name="connsiteY7" fmla="*/ 11525 h 66690"/>
                <a:gd name="connsiteX8" fmla="*/ 14383 w 20467"/>
                <a:gd name="connsiteY8" fmla="*/ 40100 h 66690"/>
                <a:gd name="connsiteX9" fmla="*/ 19336 w 20467"/>
                <a:gd name="connsiteY9" fmla="*/ 55912 h 66690"/>
                <a:gd name="connsiteX10" fmla="*/ 20098 w 20467"/>
                <a:gd name="connsiteY10" fmla="*/ 63817 h 66690"/>
                <a:gd name="connsiteX11" fmla="*/ 16859 w 20467"/>
                <a:gd name="connsiteY11" fmla="*/ 66580 h 66690"/>
                <a:gd name="connsiteX12" fmla="*/ 13621 w 20467"/>
                <a:gd name="connsiteY12" fmla="*/ 66580 h 66690"/>
                <a:gd name="connsiteX13" fmla="*/ 1143 w 20467"/>
                <a:gd name="connsiteY13" fmla="*/ 66008 h 6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67" h="66690">
                  <a:moveTo>
                    <a:pt x="1143" y="66008"/>
                  </a:moveTo>
                  <a:cubicBezTo>
                    <a:pt x="5210" y="64913"/>
                    <a:pt x="9411" y="64360"/>
                    <a:pt x="13621" y="64389"/>
                  </a:cubicBezTo>
                  <a:cubicBezTo>
                    <a:pt x="15526" y="64389"/>
                    <a:pt x="17431" y="64389"/>
                    <a:pt x="17907" y="62579"/>
                  </a:cubicBezTo>
                  <a:cubicBezTo>
                    <a:pt x="18107" y="60484"/>
                    <a:pt x="17707" y="58369"/>
                    <a:pt x="16764" y="56483"/>
                  </a:cubicBezTo>
                  <a:cubicBezTo>
                    <a:pt x="15145" y="51530"/>
                    <a:pt x="13430" y="46196"/>
                    <a:pt x="11621" y="40767"/>
                  </a:cubicBezTo>
                  <a:cubicBezTo>
                    <a:pt x="8001" y="29528"/>
                    <a:pt x="4858" y="19336"/>
                    <a:pt x="2762" y="12192"/>
                  </a:cubicBezTo>
                  <a:cubicBezTo>
                    <a:pt x="1295" y="8268"/>
                    <a:pt x="362" y="4172"/>
                    <a:pt x="0" y="0"/>
                  </a:cubicBezTo>
                  <a:cubicBezTo>
                    <a:pt x="2048" y="3648"/>
                    <a:pt x="3677" y="7515"/>
                    <a:pt x="4858" y="11525"/>
                  </a:cubicBezTo>
                  <a:cubicBezTo>
                    <a:pt x="7429" y="18764"/>
                    <a:pt x="10858" y="28861"/>
                    <a:pt x="14383" y="40100"/>
                  </a:cubicBezTo>
                  <a:cubicBezTo>
                    <a:pt x="16097" y="45625"/>
                    <a:pt x="17812" y="50863"/>
                    <a:pt x="19336" y="55912"/>
                  </a:cubicBezTo>
                  <a:cubicBezTo>
                    <a:pt x="20507" y="58379"/>
                    <a:pt x="20784" y="61179"/>
                    <a:pt x="20098" y="63817"/>
                  </a:cubicBezTo>
                  <a:cubicBezTo>
                    <a:pt x="19526" y="65208"/>
                    <a:pt x="18317" y="66237"/>
                    <a:pt x="16859" y="66580"/>
                  </a:cubicBezTo>
                  <a:cubicBezTo>
                    <a:pt x="15783" y="66713"/>
                    <a:pt x="14697" y="66713"/>
                    <a:pt x="13621" y="66580"/>
                  </a:cubicBezTo>
                  <a:cubicBezTo>
                    <a:pt x="9449" y="66837"/>
                    <a:pt x="5267" y="66646"/>
                    <a:pt x="1143" y="6600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7" name="云麒演示设计6-171">
              <a:extLst>
                <a:ext uri="{FF2B5EF4-FFF2-40B4-BE49-F238E27FC236}">
                  <a16:creationId xmlns:a16="http://schemas.microsoft.com/office/drawing/2014/main" id="{5267FA91-7034-D983-A084-48882335F006}"/>
                </a:ext>
              </a:extLst>
            </p:cNvPr>
            <p:cNvSpPr/>
            <p:nvPr/>
          </p:nvSpPr>
          <p:spPr>
            <a:xfrm>
              <a:off x="3650341" y="2230588"/>
              <a:ext cx="243711" cy="84175"/>
            </a:xfrm>
            <a:custGeom>
              <a:avLst/>
              <a:gdLst>
                <a:gd name="connsiteX0" fmla="*/ 38576 w 261539"/>
                <a:gd name="connsiteY0" fmla="*/ 60084 h 90332"/>
                <a:gd name="connsiteX1" fmla="*/ 75248 w 261539"/>
                <a:gd name="connsiteY1" fmla="*/ 53988 h 90332"/>
                <a:gd name="connsiteX2" fmla="*/ 74200 w 261539"/>
                <a:gd name="connsiteY2" fmla="*/ 44463 h 90332"/>
                <a:gd name="connsiteX3" fmla="*/ 118320 w 261539"/>
                <a:gd name="connsiteY3" fmla="*/ 0 h 90332"/>
                <a:gd name="connsiteX4" fmla="*/ 127064 w 261539"/>
                <a:gd name="connsiteY4" fmla="*/ 838 h 90332"/>
                <a:gd name="connsiteX5" fmla="*/ 146114 w 261539"/>
                <a:gd name="connsiteY5" fmla="*/ 9316 h 90332"/>
                <a:gd name="connsiteX6" fmla="*/ 161735 w 261539"/>
                <a:gd name="connsiteY6" fmla="*/ 33795 h 90332"/>
                <a:gd name="connsiteX7" fmla="*/ 162687 w 261539"/>
                <a:gd name="connsiteY7" fmla="*/ 41701 h 90332"/>
                <a:gd name="connsiteX8" fmla="*/ 162687 w 261539"/>
                <a:gd name="connsiteY8" fmla="*/ 44463 h 90332"/>
                <a:gd name="connsiteX9" fmla="*/ 160782 w 261539"/>
                <a:gd name="connsiteY9" fmla="*/ 34081 h 90332"/>
                <a:gd name="connsiteX10" fmla="*/ 144971 w 261539"/>
                <a:gd name="connsiteY10" fmla="*/ 11030 h 90332"/>
                <a:gd name="connsiteX11" fmla="*/ 127254 w 261539"/>
                <a:gd name="connsiteY11" fmla="*/ 3315 h 90332"/>
                <a:gd name="connsiteX12" fmla="*/ 105251 w 261539"/>
                <a:gd name="connsiteY12" fmla="*/ 5220 h 90332"/>
                <a:gd name="connsiteX13" fmla="*/ 76676 w 261539"/>
                <a:gd name="connsiteY13" fmla="*/ 44939 h 90332"/>
                <a:gd name="connsiteX14" fmla="*/ 84773 w 261539"/>
                <a:gd name="connsiteY14" fmla="*/ 69609 h 90332"/>
                <a:gd name="connsiteX15" fmla="*/ 103823 w 261539"/>
                <a:gd name="connsiteY15" fmla="*/ 84277 h 90332"/>
                <a:gd name="connsiteX16" fmla="*/ 143542 w 261539"/>
                <a:gd name="connsiteY16" fmla="*/ 78467 h 90332"/>
                <a:gd name="connsiteX17" fmla="*/ 159353 w 261539"/>
                <a:gd name="connsiteY17" fmla="*/ 55417 h 90332"/>
                <a:gd name="connsiteX18" fmla="*/ 160877 w 261539"/>
                <a:gd name="connsiteY18" fmla="*/ 47416 h 90332"/>
                <a:gd name="connsiteX19" fmla="*/ 158591 w 261539"/>
                <a:gd name="connsiteY19" fmla="*/ 46368 h 90332"/>
                <a:gd name="connsiteX20" fmla="*/ 161163 w 261539"/>
                <a:gd name="connsiteY20" fmla="*/ 45225 h 90332"/>
                <a:gd name="connsiteX21" fmla="*/ 161163 w 261539"/>
                <a:gd name="connsiteY21" fmla="*/ 45225 h 90332"/>
                <a:gd name="connsiteX22" fmla="*/ 166402 w 261539"/>
                <a:gd name="connsiteY22" fmla="*/ 45225 h 90332"/>
                <a:gd name="connsiteX23" fmla="*/ 172879 w 261539"/>
                <a:gd name="connsiteY23" fmla="*/ 45892 h 90332"/>
                <a:gd name="connsiteX24" fmla="*/ 172879 w 261539"/>
                <a:gd name="connsiteY24" fmla="*/ 45320 h 90332"/>
                <a:gd name="connsiteX25" fmla="*/ 181642 w 261539"/>
                <a:gd name="connsiteY25" fmla="*/ 18936 h 90332"/>
                <a:gd name="connsiteX26" fmla="*/ 202406 w 261539"/>
                <a:gd name="connsiteY26" fmla="*/ 3410 h 90332"/>
                <a:gd name="connsiteX27" fmla="*/ 225838 w 261539"/>
                <a:gd name="connsiteY27" fmla="*/ 1696 h 90332"/>
                <a:gd name="connsiteX28" fmla="*/ 244888 w 261539"/>
                <a:gd name="connsiteY28" fmla="*/ 10173 h 90332"/>
                <a:gd name="connsiteX29" fmla="*/ 260509 w 261539"/>
                <a:gd name="connsiteY29" fmla="*/ 34652 h 90332"/>
                <a:gd name="connsiteX30" fmla="*/ 261461 w 261539"/>
                <a:gd name="connsiteY30" fmla="*/ 42558 h 90332"/>
                <a:gd name="connsiteX31" fmla="*/ 261461 w 261539"/>
                <a:gd name="connsiteY31" fmla="*/ 45320 h 90332"/>
                <a:gd name="connsiteX32" fmla="*/ 259461 w 261539"/>
                <a:gd name="connsiteY32" fmla="*/ 34938 h 90332"/>
                <a:gd name="connsiteX33" fmla="*/ 243745 w 261539"/>
                <a:gd name="connsiteY33" fmla="*/ 11887 h 90332"/>
                <a:gd name="connsiteX34" fmla="*/ 225933 w 261539"/>
                <a:gd name="connsiteY34" fmla="*/ 4172 h 90332"/>
                <a:gd name="connsiteX35" fmla="*/ 203930 w 261539"/>
                <a:gd name="connsiteY35" fmla="*/ 6077 h 90332"/>
                <a:gd name="connsiteX36" fmla="*/ 176498 w 261539"/>
                <a:gd name="connsiteY36" fmla="*/ 45320 h 90332"/>
                <a:gd name="connsiteX37" fmla="*/ 184595 w 261539"/>
                <a:gd name="connsiteY37" fmla="*/ 69990 h 90332"/>
                <a:gd name="connsiteX38" fmla="*/ 203645 w 261539"/>
                <a:gd name="connsiteY38" fmla="*/ 84658 h 90332"/>
                <a:gd name="connsiteX39" fmla="*/ 258128 w 261539"/>
                <a:gd name="connsiteY39" fmla="*/ 59351 h 90332"/>
                <a:gd name="connsiteX40" fmla="*/ 259175 w 261539"/>
                <a:gd name="connsiteY40" fmla="*/ 56083 h 90332"/>
                <a:gd name="connsiteX41" fmla="*/ 261175 w 261539"/>
                <a:gd name="connsiteY41" fmla="*/ 45606 h 90332"/>
                <a:gd name="connsiteX42" fmla="*/ 261175 w 261539"/>
                <a:gd name="connsiteY42" fmla="*/ 48463 h 90332"/>
                <a:gd name="connsiteX43" fmla="*/ 260223 w 261539"/>
                <a:gd name="connsiteY43" fmla="*/ 56369 h 90332"/>
                <a:gd name="connsiteX44" fmla="*/ 244602 w 261539"/>
                <a:gd name="connsiteY44" fmla="*/ 80848 h 90332"/>
                <a:gd name="connsiteX45" fmla="*/ 225552 w 261539"/>
                <a:gd name="connsiteY45" fmla="*/ 89326 h 90332"/>
                <a:gd name="connsiteX46" fmla="*/ 202121 w 261539"/>
                <a:gd name="connsiteY46" fmla="*/ 87516 h 90332"/>
                <a:gd name="connsiteX47" fmla="*/ 172784 w 261539"/>
                <a:gd name="connsiteY47" fmla="*/ 47797 h 90332"/>
                <a:gd name="connsiteX48" fmla="*/ 166211 w 261539"/>
                <a:gd name="connsiteY48" fmla="*/ 48559 h 90332"/>
                <a:gd name="connsiteX49" fmla="*/ 161163 w 261539"/>
                <a:gd name="connsiteY49" fmla="*/ 48559 h 90332"/>
                <a:gd name="connsiteX50" fmla="*/ 161163 w 261539"/>
                <a:gd name="connsiteY50" fmla="*/ 48559 h 90332"/>
                <a:gd name="connsiteX51" fmla="*/ 160211 w 261539"/>
                <a:gd name="connsiteY51" fmla="*/ 56464 h 90332"/>
                <a:gd name="connsiteX52" fmla="*/ 144590 w 261539"/>
                <a:gd name="connsiteY52" fmla="*/ 80944 h 90332"/>
                <a:gd name="connsiteX53" fmla="*/ 82677 w 261539"/>
                <a:gd name="connsiteY53" fmla="*/ 73438 h 90332"/>
                <a:gd name="connsiteX54" fmla="*/ 74295 w 261539"/>
                <a:gd name="connsiteY54" fmla="*/ 55607 h 90332"/>
                <a:gd name="connsiteX55" fmla="*/ 38100 w 261539"/>
                <a:gd name="connsiteY55" fmla="*/ 63799 h 90332"/>
                <a:gd name="connsiteX56" fmla="*/ 0 w 261539"/>
                <a:gd name="connsiteY56" fmla="*/ 69895 h 90332"/>
                <a:gd name="connsiteX57" fmla="*/ 38576 w 261539"/>
                <a:gd name="connsiteY57" fmla="*/ 60084 h 9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61539" h="90332">
                  <a:moveTo>
                    <a:pt x="38576" y="60084"/>
                  </a:moveTo>
                  <a:cubicBezTo>
                    <a:pt x="55817" y="56655"/>
                    <a:pt x="70295" y="54274"/>
                    <a:pt x="75248" y="53988"/>
                  </a:cubicBezTo>
                  <a:cubicBezTo>
                    <a:pt x="74533" y="50864"/>
                    <a:pt x="74181" y="47663"/>
                    <a:pt x="74200" y="44463"/>
                  </a:cubicBezTo>
                  <a:cubicBezTo>
                    <a:pt x="74105" y="20003"/>
                    <a:pt x="93859" y="95"/>
                    <a:pt x="118320" y="0"/>
                  </a:cubicBezTo>
                  <a:cubicBezTo>
                    <a:pt x="121253" y="-9"/>
                    <a:pt x="124187" y="267"/>
                    <a:pt x="127064" y="838"/>
                  </a:cubicBezTo>
                  <a:cubicBezTo>
                    <a:pt x="134007" y="2086"/>
                    <a:pt x="140541" y="5001"/>
                    <a:pt x="146114" y="9316"/>
                  </a:cubicBezTo>
                  <a:cubicBezTo>
                    <a:pt x="154000" y="15412"/>
                    <a:pt x="159525" y="24070"/>
                    <a:pt x="161735" y="33795"/>
                  </a:cubicBezTo>
                  <a:cubicBezTo>
                    <a:pt x="162335" y="36386"/>
                    <a:pt x="162658" y="39043"/>
                    <a:pt x="162687" y="41701"/>
                  </a:cubicBezTo>
                  <a:cubicBezTo>
                    <a:pt x="162830" y="42615"/>
                    <a:pt x="162830" y="43548"/>
                    <a:pt x="162687" y="44463"/>
                  </a:cubicBezTo>
                  <a:cubicBezTo>
                    <a:pt x="162687" y="44463"/>
                    <a:pt x="162687" y="40653"/>
                    <a:pt x="160782" y="34081"/>
                  </a:cubicBezTo>
                  <a:cubicBezTo>
                    <a:pt x="158191" y="24870"/>
                    <a:pt x="152629" y="16764"/>
                    <a:pt x="144971" y="11030"/>
                  </a:cubicBezTo>
                  <a:cubicBezTo>
                    <a:pt x="139741" y="7125"/>
                    <a:pt x="133674" y="4486"/>
                    <a:pt x="127254" y="3315"/>
                  </a:cubicBezTo>
                  <a:cubicBezTo>
                    <a:pt x="119882" y="2019"/>
                    <a:pt x="112290" y="2677"/>
                    <a:pt x="105251" y="5220"/>
                  </a:cubicBezTo>
                  <a:cubicBezTo>
                    <a:pt x="88240" y="11021"/>
                    <a:pt x="76772" y="26965"/>
                    <a:pt x="76676" y="44939"/>
                  </a:cubicBezTo>
                  <a:cubicBezTo>
                    <a:pt x="76705" y="53807"/>
                    <a:pt x="79534" y="62446"/>
                    <a:pt x="84773" y="69609"/>
                  </a:cubicBezTo>
                  <a:cubicBezTo>
                    <a:pt x="89525" y="76276"/>
                    <a:pt x="96155" y="81382"/>
                    <a:pt x="103823" y="84277"/>
                  </a:cubicBezTo>
                  <a:cubicBezTo>
                    <a:pt x="117196" y="89183"/>
                    <a:pt x="132140" y="87002"/>
                    <a:pt x="143542" y="78467"/>
                  </a:cubicBezTo>
                  <a:cubicBezTo>
                    <a:pt x="151200" y="72733"/>
                    <a:pt x="156762" y="64627"/>
                    <a:pt x="159353" y="55417"/>
                  </a:cubicBezTo>
                  <a:cubicBezTo>
                    <a:pt x="160077" y="52797"/>
                    <a:pt x="160582" y="50121"/>
                    <a:pt x="160877" y="47416"/>
                  </a:cubicBezTo>
                  <a:cubicBezTo>
                    <a:pt x="159449" y="47416"/>
                    <a:pt x="158591" y="46749"/>
                    <a:pt x="158591" y="46368"/>
                  </a:cubicBezTo>
                  <a:cubicBezTo>
                    <a:pt x="158591" y="45987"/>
                    <a:pt x="159639" y="45511"/>
                    <a:pt x="161163" y="45225"/>
                  </a:cubicBezTo>
                  <a:lnTo>
                    <a:pt x="161163" y="45225"/>
                  </a:lnTo>
                  <a:cubicBezTo>
                    <a:pt x="162906" y="45063"/>
                    <a:pt x="164659" y="45063"/>
                    <a:pt x="166402" y="45225"/>
                  </a:cubicBezTo>
                  <a:cubicBezTo>
                    <a:pt x="168583" y="45187"/>
                    <a:pt x="170755" y="45406"/>
                    <a:pt x="172879" y="45892"/>
                  </a:cubicBezTo>
                  <a:cubicBezTo>
                    <a:pt x="172879" y="45892"/>
                    <a:pt x="172879" y="45892"/>
                    <a:pt x="172879" y="45320"/>
                  </a:cubicBezTo>
                  <a:cubicBezTo>
                    <a:pt x="172936" y="35824"/>
                    <a:pt x="176003" y="26585"/>
                    <a:pt x="181642" y="18936"/>
                  </a:cubicBezTo>
                  <a:cubicBezTo>
                    <a:pt x="186871" y="11811"/>
                    <a:pt x="194101" y="6410"/>
                    <a:pt x="202406" y="3410"/>
                  </a:cubicBezTo>
                  <a:cubicBezTo>
                    <a:pt x="209931" y="781"/>
                    <a:pt x="218008" y="191"/>
                    <a:pt x="225838" y="1696"/>
                  </a:cubicBezTo>
                  <a:cubicBezTo>
                    <a:pt x="232782" y="2934"/>
                    <a:pt x="239316" y="5839"/>
                    <a:pt x="244888" y="10173"/>
                  </a:cubicBezTo>
                  <a:cubicBezTo>
                    <a:pt x="252813" y="16240"/>
                    <a:pt x="258347" y="24908"/>
                    <a:pt x="260509" y="34652"/>
                  </a:cubicBezTo>
                  <a:cubicBezTo>
                    <a:pt x="261156" y="37233"/>
                    <a:pt x="261480" y="39891"/>
                    <a:pt x="261461" y="42558"/>
                  </a:cubicBezTo>
                  <a:cubicBezTo>
                    <a:pt x="261566" y="43472"/>
                    <a:pt x="261566" y="44406"/>
                    <a:pt x="261461" y="45320"/>
                  </a:cubicBezTo>
                  <a:cubicBezTo>
                    <a:pt x="261461" y="45320"/>
                    <a:pt x="261461" y="41510"/>
                    <a:pt x="259461" y="34938"/>
                  </a:cubicBezTo>
                  <a:cubicBezTo>
                    <a:pt x="256908" y="25727"/>
                    <a:pt x="251384" y="17621"/>
                    <a:pt x="243745" y="11887"/>
                  </a:cubicBezTo>
                  <a:cubicBezTo>
                    <a:pt x="238487" y="7963"/>
                    <a:pt x="232391" y="5325"/>
                    <a:pt x="225933" y="4172"/>
                  </a:cubicBezTo>
                  <a:cubicBezTo>
                    <a:pt x="218561" y="2886"/>
                    <a:pt x="210979" y="3543"/>
                    <a:pt x="203930" y="6077"/>
                  </a:cubicBezTo>
                  <a:cubicBezTo>
                    <a:pt x="187528" y="12202"/>
                    <a:pt x="176613" y="27813"/>
                    <a:pt x="176498" y="45320"/>
                  </a:cubicBezTo>
                  <a:cubicBezTo>
                    <a:pt x="176565" y="54188"/>
                    <a:pt x="179403" y="62808"/>
                    <a:pt x="184595" y="69990"/>
                  </a:cubicBezTo>
                  <a:cubicBezTo>
                    <a:pt x="189376" y="76638"/>
                    <a:pt x="195996" y="81744"/>
                    <a:pt x="203645" y="84658"/>
                  </a:cubicBezTo>
                  <a:cubicBezTo>
                    <a:pt x="225676" y="92717"/>
                    <a:pt x="250069" y="81382"/>
                    <a:pt x="258128" y="59351"/>
                  </a:cubicBezTo>
                  <a:cubicBezTo>
                    <a:pt x="258518" y="58274"/>
                    <a:pt x="258871" y="57188"/>
                    <a:pt x="259175" y="56083"/>
                  </a:cubicBezTo>
                  <a:cubicBezTo>
                    <a:pt x="260985" y="49511"/>
                    <a:pt x="260795" y="45606"/>
                    <a:pt x="261175" y="45606"/>
                  </a:cubicBezTo>
                  <a:cubicBezTo>
                    <a:pt x="261280" y="46558"/>
                    <a:pt x="261280" y="47511"/>
                    <a:pt x="261175" y="48463"/>
                  </a:cubicBezTo>
                  <a:cubicBezTo>
                    <a:pt x="261195" y="51130"/>
                    <a:pt x="260871" y="53788"/>
                    <a:pt x="260223" y="56369"/>
                  </a:cubicBezTo>
                  <a:cubicBezTo>
                    <a:pt x="258061" y="66113"/>
                    <a:pt x="252527" y="74781"/>
                    <a:pt x="244602" y="80848"/>
                  </a:cubicBezTo>
                  <a:cubicBezTo>
                    <a:pt x="239030" y="85182"/>
                    <a:pt x="232496" y="88087"/>
                    <a:pt x="225552" y="89326"/>
                  </a:cubicBezTo>
                  <a:cubicBezTo>
                    <a:pt x="217722" y="90840"/>
                    <a:pt x="209626" y="90211"/>
                    <a:pt x="202121" y="87516"/>
                  </a:cubicBezTo>
                  <a:cubicBezTo>
                    <a:pt x="185166" y="81487"/>
                    <a:pt x="173565" y="65770"/>
                    <a:pt x="172784" y="47797"/>
                  </a:cubicBezTo>
                  <a:cubicBezTo>
                    <a:pt x="170640" y="48378"/>
                    <a:pt x="168431" y="48635"/>
                    <a:pt x="166211" y="48559"/>
                  </a:cubicBezTo>
                  <a:cubicBezTo>
                    <a:pt x="164535" y="48673"/>
                    <a:pt x="162839" y="48673"/>
                    <a:pt x="161163" y="48559"/>
                  </a:cubicBezTo>
                  <a:lnTo>
                    <a:pt x="161163" y="48559"/>
                  </a:lnTo>
                  <a:cubicBezTo>
                    <a:pt x="161134" y="51216"/>
                    <a:pt x="160811" y="53874"/>
                    <a:pt x="160211" y="56464"/>
                  </a:cubicBezTo>
                  <a:cubicBezTo>
                    <a:pt x="158001" y="66189"/>
                    <a:pt x="152476" y="74848"/>
                    <a:pt x="144590" y="80944"/>
                  </a:cubicBezTo>
                  <a:cubicBezTo>
                    <a:pt x="125416" y="95965"/>
                    <a:pt x="97698" y="92602"/>
                    <a:pt x="82677" y="73438"/>
                  </a:cubicBezTo>
                  <a:cubicBezTo>
                    <a:pt x="78572" y="68199"/>
                    <a:pt x="75705" y="62103"/>
                    <a:pt x="74295" y="55607"/>
                  </a:cubicBezTo>
                  <a:cubicBezTo>
                    <a:pt x="69628" y="57131"/>
                    <a:pt x="55245" y="60465"/>
                    <a:pt x="38100" y="63799"/>
                  </a:cubicBezTo>
                  <a:cubicBezTo>
                    <a:pt x="25575" y="66818"/>
                    <a:pt x="12840" y="68856"/>
                    <a:pt x="0" y="69895"/>
                  </a:cubicBezTo>
                  <a:cubicBezTo>
                    <a:pt x="12573" y="65599"/>
                    <a:pt x="25479" y="62322"/>
                    <a:pt x="38576" y="600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8" name="云麒演示设计6-172">
              <a:extLst>
                <a:ext uri="{FF2B5EF4-FFF2-40B4-BE49-F238E27FC236}">
                  <a16:creationId xmlns:a16="http://schemas.microsoft.com/office/drawing/2014/main" id="{D1D35271-42C9-0DAA-B5B9-96B423318381}"/>
                </a:ext>
              </a:extLst>
            </p:cNvPr>
            <p:cNvSpPr/>
            <p:nvPr/>
          </p:nvSpPr>
          <p:spPr>
            <a:xfrm>
              <a:off x="3630536" y="2102472"/>
              <a:ext cx="241535" cy="204276"/>
            </a:xfrm>
            <a:custGeom>
              <a:avLst/>
              <a:gdLst>
                <a:gd name="connsiteX0" fmla="*/ 48591 w 259203"/>
                <a:gd name="connsiteY0" fmla="*/ 111465 h 219219"/>
                <a:gd name="connsiteX1" fmla="*/ 100007 w 259203"/>
                <a:gd name="connsiteY1" fmla="*/ 144831 h 219219"/>
                <a:gd name="connsiteX2" fmla="*/ 134316 w 259203"/>
                <a:gd name="connsiteY2" fmla="*/ 101940 h 219219"/>
                <a:gd name="connsiteX3" fmla="*/ 167082 w 259203"/>
                <a:gd name="connsiteY3" fmla="*/ 128229 h 219219"/>
                <a:gd name="connsiteX4" fmla="*/ 199371 w 259203"/>
                <a:gd name="connsiteY4" fmla="*/ 105178 h 219219"/>
                <a:gd name="connsiteX5" fmla="*/ 238986 w 259203"/>
                <a:gd name="connsiteY5" fmla="*/ 123495 h 219219"/>
                <a:gd name="connsiteX6" fmla="*/ 257302 w 259203"/>
                <a:gd name="connsiteY6" fmla="*/ 83880 h 219219"/>
                <a:gd name="connsiteX7" fmla="*/ 238424 w 259203"/>
                <a:gd name="connsiteY7" fmla="*/ 65364 h 219219"/>
                <a:gd name="connsiteX8" fmla="*/ 237376 w 259203"/>
                <a:gd name="connsiteY8" fmla="*/ 19168 h 219219"/>
                <a:gd name="connsiteX9" fmla="*/ 193847 w 259203"/>
                <a:gd name="connsiteY9" fmla="*/ 118 h 219219"/>
                <a:gd name="connsiteX10" fmla="*/ 149365 w 259203"/>
                <a:gd name="connsiteY10" fmla="*/ 19168 h 219219"/>
                <a:gd name="connsiteX11" fmla="*/ 77918 w 259203"/>
                <a:gd name="connsiteY11" fmla="*/ 12119 h 219219"/>
                <a:gd name="connsiteX12" fmla="*/ 59354 w 259203"/>
                <a:gd name="connsiteY12" fmla="*/ 50505 h 219219"/>
                <a:gd name="connsiteX13" fmla="*/ 17539 w 259203"/>
                <a:gd name="connsiteY13" fmla="*/ 66412 h 219219"/>
                <a:gd name="connsiteX14" fmla="*/ 1347 w 259203"/>
                <a:gd name="connsiteY14" fmla="*/ 110227 h 219219"/>
                <a:gd name="connsiteX15" fmla="*/ 7633 w 259203"/>
                <a:gd name="connsiteY15" fmla="*/ 166615 h 219219"/>
                <a:gd name="connsiteX16" fmla="*/ 39923 w 259203"/>
                <a:gd name="connsiteY16" fmla="*/ 219193 h 219219"/>
                <a:gd name="connsiteX17" fmla="*/ 48591 w 259203"/>
                <a:gd name="connsiteY17" fmla="*/ 111465 h 21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203" h="219219">
                  <a:moveTo>
                    <a:pt x="48591" y="111465"/>
                  </a:moveTo>
                  <a:cubicBezTo>
                    <a:pt x="53572" y="134877"/>
                    <a:pt x="76594" y="149813"/>
                    <a:pt x="100007" y="144831"/>
                  </a:cubicBezTo>
                  <a:cubicBezTo>
                    <a:pt x="120199" y="140535"/>
                    <a:pt x="134554" y="122581"/>
                    <a:pt x="134316" y="101940"/>
                  </a:cubicBezTo>
                  <a:cubicBezTo>
                    <a:pt x="139916" y="115808"/>
                    <a:pt x="152327" y="125771"/>
                    <a:pt x="167082" y="128229"/>
                  </a:cubicBezTo>
                  <a:cubicBezTo>
                    <a:pt x="182160" y="129953"/>
                    <a:pt x="196104" y="119999"/>
                    <a:pt x="199371" y="105178"/>
                  </a:cubicBezTo>
                  <a:cubicBezTo>
                    <a:pt x="205248" y="121171"/>
                    <a:pt x="222984" y="129372"/>
                    <a:pt x="238986" y="123495"/>
                  </a:cubicBezTo>
                  <a:cubicBezTo>
                    <a:pt x="254978" y="117618"/>
                    <a:pt x="263179" y="99883"/>
                    <a:pt x="257302" y="83880"/>
                  </a:cubicBezTo>
                  <a:cubicBezTo>
                    <a:pt x="254112" y="75184"/>
                    <a:pt x="247177" y="68393"/>
                    <a:pt x="238424" y="65364"/>
                  </a:cubicBezTo>
                  <a:cubicBezTo>
                    <a:pt x="247958" y="51315"/>
                    <a:pt x="247539" y="32769"/>
                    <a:pt x="237376" y="19168"/>
                  </a:cubicBezTo>
                  <a:cubicBezTo>
                    <a:pt x="226841" y="6090"/>
                    <a:pt x="210592" y="-1016"/>
                    <a:pt x="193847" y="118"/>
                  </a:cubicBezTo>
                  <a:cubicBezTo>
                    <a:pt x="177292" y="1261"/>
                    <a:pt x="161614" y="7976"/>
                    <a:pt x="149365" y="19168"/>
                  </a:cubicBezTo>
                  <a:cubicBezTo>
                    <a:pt x="131582" y="-2511"/>
                    <a:pt x="99597" y="-5664"/>
                    <a:pt x="77918" y="12119"/>
                  </a:cubicBezTo>
                  <a:cubicBezTo>
                    <a:pt x="66393" y="21568"/>
                    <a:pt x="59611" y="35608"/>
                    <a:pt x="59354" y="50505"/>
                  </a:cubicBezTo>
                  <a:cubicBezTo>
                    <a:pt x="43523" y="47419"/>
                    <a:pt x="27312" y="53581"/>
                    <a:pt x="17539" y="66412"/>
                  </a:cubicBezTo>
                  <a:cubicBezTo>
                    <a:pt x="8224" y="79251"/>
                    <a:pt x="2623" y="94415"/>
                    <a:pt x="1347" y="110227"/>
                  </a:cubicBezTo>
                  <a:cubicBezTo>
                    <a:pt x="-1711" y="129248"/>
                    <a:pt x="461" y="148736"/>
                    <a:pt x="7633" y="166615"/>
                  </a:cubicBezTo>
                  <a:cubicBezTo>
                    <a:pt x="15539" y="184141"/>
                    <a:pt x="36208" y="220336"/>
                    <a:pt x="39923" y="219193"/>
                  </a:cubicBezTo>
                  <a:cubicBezTo>
                    <a:pt x="52210" y="189284"/>
                    <a:pt x="53639" y="152232"/>
                    <a:pt x="48591" y="111465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9" name="云麒演示设计6-173">
              <a:extLst>
                <a:ext uri="{FF2B5EF4-FFF2-40B4-BE49-F238E27FC236}">
                  <a16:creationId xmlns:a16="http://schemas.microsoft.com/office/drawing/2014/main" id="{ACA69131-1E14-E975-F9EC-89BA6FC56FEA}"/>
                </a:ext>
              </a:extLst>
            </p:cNvPr>
            <p:cNvSpPr/>
            <p:nvPr/>
          </p:nvSpPr>
          <p:spPr>
            <a:xfrm>
              <a:off x="3840016" y="2134151"/>
              <a:ext cx="36369" cy="45098"/>
            </a:xfrm>
            <a:custGeom>
              <a:avLst/>
              <a:gdLst>
                <a:gd name="connsiteX0" fmla="*/ 0 w 39029"/>
                <a:gd name="connsiteY0" fmla="*/ 5650 h 48397"/>
                <a:gd name="connsiteX1" fmla="*/ 11049 w 39029"/>
                <a:gd name="connsiteY1" fmla="*/ 221 h 48397"/>
                <a:gd name="connsiteX2" fmla="*/ 36576 w 39029"/>
                <a:gd name="connsiteY2" fmla="*/ 14413 h 48397"/>
                <a:gd name="connsiteX3" fmla="*/ 38290 w 39029"/>
                <a:gd name="connsiteY3" fmla="*/ 31368 h 48397"/>
                <a:gd name="connsiteX4" fmla="*/ 31242 w 39029"/>
                <a:gd name="connsiteY4" fmla="*/ 43179 h 48397"/>
                <a:gd name="connsiteX5" fmla="*/ 20002 w 39029"/>
                <a:gd name="connsiteY5" fmla="*/ 48227 h 48397"/>
                <a:gd name="connsiteX6" fmla="*/ 28670 w 39029"/>
                <a:gd name="connsiteY6" fmla="*/ 40798 h 48397"/>
                <a:gd name="connsiteX7" fmla="*/ 26756 w 39029"/>
                <a:gd name="connsiteY7" fmla="*/ 9336 h 48397"/>
                <a:gd name="connsiteX8" fmla="*/ 11335 w 39029"/>
                <a:gd name="connsiteY8" fmla="*/ 3745 h 48397"/>
                <a:gd name="connsiteX9" fmla="*/ 0 w 39029"/>
                <a:gd name="connsiteY9" fmla="*/ 5650 h 4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29" h="48397">
                  <a:moveTo>
                    <a:pt x="0" y="5650"/>
                  </a:moveTo>
                  <a:cubicBezTo>
                    <a:pt x="0" y="5650"/>
                    <a:pt x="3143" y="1364"/>
                    <a:pt x="11049" y="221"/>
                  </a:cubicBezTo>
                  <a:cubicBezTo>
                    <a:pt x="21765" y="-1227"/>
                    <a:pt x="32156" y="4545"/>
                    <a:pt x="36576" y="14413"/>
                  </a:cubicBezTo>
                  <a:cubicBezTo>
                    <a:pt x="39090" y="19700"/>
                    <a:pt x="39691" y="25691"/>
                    <a:pt x="38290" y="31368"/>
                  </a:cubicBezTo>
                  <a:cubicBezTo>
                    <a:pt x="37062" y="35873"/>
                    <a:pt x="34623" y="39959"/>
                    <a:pt x="31242" y="43179"/>
                  </a:cubicBezTo>
                  <a:cubicBezTo>
                    <a:pt x="25241" y="48513"/>
                    <a:pt x="20002" y="48703"/>
                    <a:pt x="20002" y="48227"/>
                  </a:cubicBezTo>
                  <a:cubicBezTo>
                    <a:pt x="20002" y="47751"/>
                    <a:pt x="24193" y="46036"/>
                    <a:pt x="28670" y="40798"/>
                  </a:cubicBezTo>
                  <a:cubicBezTo>
                    <a:pt x="36833" y="31577"/>
                    <a:pt x="35976" y="17490"/>
                    <a:pt x="26756" y="9336"/>
                  </a:cubicBezTo>
                  <a:cubicBezTo>
                    <a:pt x="22507" y="5584"/>
                    <a:pt x="17002" y="3583"/>
                    <a:pt x="11335" y="3745"/>
                  </a:cubicBezTo>
                  <a:cubicBezTo>
                    <a:pt x="4381" y="3841"/>
                    <a:pt x="476" y="6412"/>
                    <a:pt x="0" y="5650"/>
                  </a:cubicBez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0" name="云麒演示设计6-174">
              <a:extLst>
                <a:ext uri="{FF2B5EF4-FFF2-40B4-BE49-F238E27FC236}">
                  <a16:creationId xmlns:a16="http://schemas.microsoft.com/office/drawing/2014/main" id="{E8A134A1-EC37-FBA6-E93F-A43B35337C2B}"/>
                </a:ext>
              </a:extLst>
            </p:cNvPr>
            <p:cNvSpPr/>
            <p:nvPr/>
          </p:nvSpPr>
          <p:spPr>
            <a:xfrm>
              <a:off x="3629304" y="2272538"/>
              <a:ext cx="42587" cy="45315"/>
            </a:xfrm>
            <a:custGeom>
              <a:avLst/>
              <a:gdLst>
                <a:gd name="connsiteX0" fmla="*/ 45436 w 45702"/>
                <a:gd name="connsiteY0" fmla="*/ 44401 h 48630"/>
                <a:gd name="connsiteX1" fmla="*/ 42483 w 45702"/>
                <a:gd name="connsiteY1" fmla="*/ 17160 h 48630"/>
                <a:gd name="connsiteX2" fmla="*/ 22576 w 45702"/>
                <a:gd name="connsiteY2" fmla="*/ 15 h 48630"/>
                <a:gd name="connsiteX3" fmla="*/ 192 w 45702"/>
                <a:gd name="connsiteY3" fmla="*/ 18112 h 48630"/>
                <a:gd name="connsiteX4" fmla="*/ 13527 w 45702"/>
                <a:gd name="connsiteY4" fmla="*/ 44687 h 48630"/>
                <a:gd name="connsiteX5" fmla="*/ 44102 w 45702"/>
                <a:gd name="connsiteY5" fmla="*/ 45544 h 48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02" h="48630">
                  <a:moveTo>
                    <a:pt x="45436" y="44401"/>
                  </a:moveTo>
                  <a:cubicBezTo>
                    <a:pt x="46236" y="35219"/>
                    <a:pt x="45226" y="25961"/>
                    <a:pt x="42483" y="17160"/>
                  </a:cubicBezTo>
                  <a:cubicBezTo>
                    <a:pt x="39473" y="8244"/>
                    <a:pt x="31844" y="1672"/>
                    <a:pt x="22576" y="15"/>
                  </a:cubicBezTo>
                  <a:cubicBezTo>
                    <a:pt x="11641" y="-385"/>
                    <a:pt x="2088" y="7340"/>
                    <a:pt x="192" y="18112"/>
                  </a:cubicBezTo>
                  <a:cubicBezTo>
                    <a:pt x="-1094" y="28847"/>
                    <a:pt x="4155" y="39305"/>
                    <a:pt x="13527" y="44687"/>
                  </a:cubicBezTo>
                  <a:cubicBezTo>
                    <a:pt x="23052" y="49621"/>
                    <a:pt x="34311" y="49945"/>
                    <a:pt x="44102" y="45544"/>
                  </a:cubicBezTo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1" name="云麒演示设计6-175">
              <a:extLst>
                <a:ext uri="{FF2B5EF4-FFF2-40B4-BE49-F238E27FC236}">
                  <a16:creationId xmlns:a16="http://schemas.microsoft.com/office/drawing/2014/main" id="{FE4EA9A0-DBD6-76CA-43C1-2C26EE82386C}"/>
                </a:ext>
              </a:extLst>
            </p:cNvPr>
            <p:cNvSpPr/>
            <p:nvPr/>
          </p:nvSpPr>
          <p:spPr>
            <a:xfrm>
              <a:off x="3637892" y="2283201"/>
              <a:ext cx="18851" cy="25885"/>
            </a:xfrm>
            <a:custGeom>
              <a:avLst/>
              <a:gdLst>
                <a:gd name="connsiteX0" fmla="*/ 20123 w 20230"/>
                <a:gd name="connsiteY0" fmla="*/ 24958 h 27778"/>
                <a:gd name="connsiteX1" fmla="*/ 13265 w 20230"/>
                <a:gd name="connsiteY1" fmla="*/ 24482 h 27778"/>
                <a:gd name="connsiteX2" fmla="*/ 4979 w 20230"/>
                <a:gd name="connsiteY2" fmla="*/ 12766 h 27778"/>
                <a:gd name="connsiteX3" fmla="*/ 6979 w 20230"/>
                <a:gd name="connsiteY3" fmla="*/ 5432 h 27778"/>
                <a:gd name="connsiteX4" fmla="*/ 12980 w 20230"/>
                <a:gd name="connsiteY4" fmla="*/ 3622 h 27778"/>
                <a:gd name="connsiteX5" fmla="*/ 20219 w 20230"/>
                <a:gd name="connsiteY5" fmla="*/ 4384 h 27778"/>
                <a:gd name="connsiteX6" fmla="*/ 13456 w 20230"/>
                <a:gd name="connsiteY6" fmla="*/ 384 h 27778"/>
                <a:gd name="connsiteX7" fmla="*/ 3931 w 20230"/>
                <a:gd name="connsiteY7" fmla="*/ 2193 h 27778"/>
                <a:gd name="connsiteX8" fmla="*/ 121 w 20230"/>
                <a:gd name="connsiteY8" fmla="*/ 13052 h 27778"/>
                <a:gd name="connsiteX9" fmla="*/ 4217 w 20230"/>
                <a:gd name="connsiteY9" fmla="*/ 23339 h 27778"/>
                <a:gd name="connsiteX10" fmla="*/ 12313 w 20230"/>
                <a:gd name="connsiteY10" fmla="*/ 27720 h 27778"/>
                <a:gd name="connsiteX11" fmla="*/ 20123 w 20230"/>
                <a:gd name="connsiteY11" fmla="*/ 24958 h 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30" h="27778">
                  <a:moveTo>
                    <a:pt x="20123" y="24958"/>
                  </a:moveTo>
                  <a:cubicBezTo>
                    <a:pt x="20123" y="24291"/>
                    <a:pt x="17171" y="25720"/>
                    <a:pt x="13265" y="24482"/>
                  </a:cubicBezTo>
                  <a:cubicBezTo>
                    <a:pt x="8293" y="22739"/>
                    <a:pt x="4969" y="18033"/>
                    <a:pt x="4979" y="12766"/>
                  </a:cubicBezTo>
                  <a:cubicBezTo>
                    <a:pt x="4598" y="10147"/>
                    <a:pt x="5322" y="7489"/>
                    <a:pt x="6979" y="5432"/>
                  </a:cubicBezTo>
                  <a:cubicBezTo>
                    <a:pt x="8655" y="4051"/>
                    <a:pt x="10817" y="3393"/>
                    <a:pt x="12980" y="3622"/>
                  </a:cubicBezTo>
                  <a:cubicBezTo>
                    <a:pt x="17075" y="3622"/>
                    <a:pt x="20028" y="5051"/>
                    <a:pt x="20219" y="4384"/>
                  </a:cubicBezTo>
                  <a:cubicBezTo>
                    <a:pt x="20409" y="3717"/>
                    <a:pt x="18409" y="1812"/>
                    <a:pt x="13456" y="384"/>
                  </a:cubicBezTo>
                  <a:cubicBezTo>
                    <a:pt x="10170" y="-502"/>
                    <a:pt x="6665" y="164"/>
                    <a:pt x="3931" y="2193"/>
                  </a:cubicBezTo>
                  <a:cubicBezTo>
                    <a:pt x="978" y="4984"/>
                    <a:pt x="-441" y="9032"/>
                    <a:pt x="121" y="13052"/>
                  </a:cubicBezTo>
                  <a:cubicBezTo>
                    <a:pt x="254" y="16852"/>
                    <a:pt x="1702" y="20491"/>
                    <a:pt x="4217" y="23339"/>
                  </a:cubicBezTo>
                  <a:cubicBezTo>
                    <a:pt x="6274" y="25758"/>
                    <a:pt x="9160" y="27320"/>
                    <a:pt x="12313" y="27720"/>
                  </a:cubicBezTo>
                  <a:cubicBezTo>
                    <a:pt x="18028" y="28197"/>
                    <a:pt x="20600" y="25625"/>
                    <a:pt x="20123" y="24958"/>
                  </a:cubicBezTo>
                  <a:close/>
                </a:path>
              </a:pathLst>
            </a:custGeom>
            <a:solidFill>
              <a:srgbClr val="EB9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2" name="云麒演示设计6-176">
              <a:extLst>
                <a:ext uri="{FF2B5EF4-FFF2-40B4-BE49-F238E27FC236}">
                  <a16:creationId xmlns:a16="http://schemas.microsoft.com/office/drawing/2014/main" id="{FC58FD2F-2ABE-1930-74F1-9C6B94DEAF08}"/>
                </a:ext>
              </a:extLst>
            </p:cNvPr>
            <p:cNvSpPr/>
            <p:nvPr/>
          </p:nvSpPr>
          <p:spPr>
            <a:xfrm>
              <a:off x="3638593" y="2127003"/>
              <a:ext cx="51244" cy="164366"/>
            </a:xfrm>
            <a:custGeom>
              <a:avLst/>
              <a:gdLst>
                <a:gd name="connsiteX0" fmla="*/ 30229 w 54993"/>
                <a:gd name="connsiteY0" fmla="*/ 173532 h 176389"/>
                <a:gd name="connsiteX1" fmla="*/ 9655 w 54993"/>
                <a:gd name="connsiteY1" fmla="*/ 122669 h 176389"/>
                <a:gd name="connsiteX2" fmla="*/ 701 w 54993"/>
                <a:gd name="connsiteY2" fmla="*/ 54946 h 176389"/>
                <a:gd name="connsiteX3" fmla="*/ 38801 w 54993"/>
                <a:gd name="connsiteY3" fmla="*/ 1415 h 176389"/>
                <a:gd name="connsiteX4" fmla="*/ 48326 w 54993"/>
                <a:gd name="connsiteY4" fmla="*/ 368 h 176389"/>
                <a:gd name="connsiteX5" fmla="*/ 54994 w 54993"/>
                <a:gd name="connsiteY5" fmla="*/ 10655 h 176389"/>
                <a:gd name="connsiteX6" fmla="*/ 52517 w 54993"/>
                <a:gd name="connsiteY6" fmla="*/ 23323 h 176389"/>
                <a:gd name="connsiteX7" fmla="*/ 32324 w 54993"/>
                <a:gd name="connsiteY7" fmla="*/ 176390 h 17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993" h="176389">
                  <a:moveTo>
                    <a:pt x="30229" y="173532"/>
                  </a:moveTo>
                  <a:cubicBezTo>
                    <a:pt x="22228" y="157063"/>
                    <a:pt x="15360" y="140071"/>
                    <a:pt x="9655" y="122669"/>
                  </a:cubicBezTo>
                  <a:cubicBezTo>
                    <a:pt x="1549" y="101075"/>
                    <a:pt x="-1518" y="77911"/>
                    <a:pt x="701" y="54946"/>
                  </a:cubicBezTo>
                  <a:cubicBezTo>
                    <a:pt x="3282" y="31714"/>
                    <a:pt x="17694" y="11464"/>
                    <a:pt x="38801" y="1415"/>
                  </a:cubicBezTo>
                  <a:cubicBezTo>
                    <a:pt x="41763" y="6"/>
                    <a:pt x="45126" y="-366"/>
                    <a:pt x="48326" y="368"/>
                  </a:cubicBezTo>
                  <a:cubicBezTo>
                    <a:pt x="52374" y="2196"/>
                    <a:pt x="54975" y="6216"/>
                    <a:pt x="54994" y="10655"/>
                  </a:cubicBezTo>
                  <a:cubicBezTo>
                    <a:pt x="54984" y="14998"/>
                    <a:pt x="54146" y="19294"/>
                    <a:pt x="52517" y="23323"/>
                  </a:cubicBezTo>
                  <a:cubicBezTo>
                    <a:pt x="36515" y="72691"/>
                    <a:pt x="29667" y="124564"/>
                    <a:pt x="32324" y="176390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3" name="云麒演示设计6-177">
              <a:extLst>
                <a:ext uri="{FF2B5EF4-FFF2-40B4-BE49-F238E27FC236}">
                  <a16:creationId xmlns:a16="http://schemas.microsoft.com/office/drawing/2014/main" id="{AA2B8AF9-69C0-0F77-F772-40EEBC84C580}"/>
                </a:ext>
              </a:extLst>
            </p:cNvPr>
            <p:cNvSpPr/>
            <p:nvPr/>
          </p:nvSpPr>
          <p:spPr>
            <a:xfrm>
              <a:off x="3661612" y="2104493"/>
              <a:ext cx="37279" cy="37673"/>
            </a:xfrm>
            <a:custGeom>
              <a:avLst/>
              <a:gdLst>
                <a:gd name="connsiteX0" fmla="*/ 40007 w 40006"/>
                <a:gd name="connsiteY0" fmla="*/ 18809 h 40429"/>
                <a:gd name="connsiteX1" fmla="*/ 25624 w 40006"/>
                <a:gd name="connsiteY1" fmla="*/ 1569 h 40429"/>
                <a:gd name="connsiteX2" fmla="*/ 2002 w 40006"/>
                <a:gd name="connsiteY2" fmla="*/ 8808 h 40429"/>
                <a:gd name="connsiteX3" fmla="*/ 3907 w 40006"/>
                <a:gd name="connsiteY3" fmla="*/ 27858 h 40429"/>
                <a:gd name="connsiteX4" fmla="*/ 22005 w 40006"/>
                <a:gd name="connsiteY4" fmla="*/ 34240 h 40429"/>
                <a:gd name="connsiteX5" fmla="*/ 37626 w 40006"/>
                <a:gd name="connsiteY5" fmla="*/ 22619 h 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06" h="40429">
                  <a:moveTo>
                    <a:pt x="40007" y="18809"/>
                  </a:moveTo>
                  <a:cubicBezTo>
                    <a:pt x="38445" y="10999"/>
                    <a:pt x="33025" y="4512"/>
                    <a:pt x="25624" y="1569"/>
                  </a:cubicBezTo>
                  <a:cubicBezTo>
                    <a:pt x="17042" y="-2146"/>
                    <a:pt x="7031" y="921"/>
                    <a:pt x="2002" y="8808"/>
                  </a:cubicBezTo>
                  <a:cubicBezTo>
                    <a:pt x="-1246" y="14961"/>
                    <a:pt x="-493" y="22467"/>
                    <a:pt x="3907" y="27858"/>
                  </a:cubicBezTo>
                  <a:cubicBezTo>
                    <a:pt x="8346" y="33087"/>
                    <a:pt x="15261" y="35526"/>
                    <a:pt x="22005" y="34240"/>
                  </a:cubicBezTo>
                  <a:cubicBezTo>
                    <a:pt x="28672" y="33097"/>
                    <a:pt x="24957" y="55004"/>
                    <a:pt x="37626" y="22619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4" name="云麒演示设计6-178">
              <a:extLst>
                <a:ext uri="{FF2B5EF4-FFF2-40B4-BE49-F238E27FC236}">
                  <a16:creationId xmlns:a16="http://schemas.microsoft.com/office/drawing/2014/main" id="{1D112503-C2E7-593A-2DFD-E0E3424ACAB4}"/>
                </a:ext>
              </a:extLst>
            </p:cNvPr>
            <p:cNvSpPr/>
            <p:nvPr/>
          </p:nvSpPr>
          <p:spPr>
            <a:xfrm>
              <a:off x="3585992" y="2110941"/>
              <a:ext cx="83254" cy="38758"/>
            </a:xfrm>
            <a:custGeom>
              <a:avLst/>
              <a:gdLst>
                <a:gd name="connsiteX0" fmla="*/ 89345 w 89344"/>
                <a:gd name="connsiteY0" fmla="*/ 3508 h 41593"/>
                <a:gd name="connsiteX1" fmla="*/ 0 w 89344"/>
                <a:gd name="connsiteY1" fmla="*/ 39036 h 41593"/>
                <a:gd name="connsiteX2" fmla="*/ 36576 w 89344"/>
                <a:gd name="connsiteY2" fmla="*/ 39036 h 41593"/>
                <a:gd name="connsiteX3" fmla="*/ 70580 w 89344"/>
                <a:gd name="connsiteY3" fmla="*/ 24272 h 41593"/>
                <a:gd name="connsiteX4" fmla="*/ 82582 w 89344"/>
                <a:gd name="connsiteY4" fmla="*/ 15890 h 41593"/>
                <a:gd name="connsiteX5" fmla="*/ 88106 w 89344"/>
                <a:gd name="connsiteY5" fmla="*/ 2650 h 4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344" h="41593">
                  <a:moveTo>
                    <a:pt x="89345" y="3508"/>
                  </a:moveTo>
                  <a:cubicBezTo>
                    <a:pt x="54912" y="-7303"/>
                    <a:pt x="17612" y="7527"/>
                    <a:pt x="0" y="39036"/>
                  </a:cubicBezTo>
                  <a:cubicBezTo>
                    <a:pt x="11954" y="42446"/>
                    <a:pt x="24622" y="42446"/>
                    <a:pt x="36576" y="39036"/>
                  </a:cubicBezTo>
                  <a:cubicBezTo>
                    <a:pt x="48482" y="35540"/>
                    <a:pt x="59903" y="30587"/>
                    <a:pt x="70580" y="24272"/>
                  </a:cubicBezTo>
                  <a:cubicBezTo>
                    <a:pt x="74971" y="22081"/>
                    <a:pt x="79010" y="19252"/>
                    <a:pt x="82582" y="15890"/>
                  </a:cubicBezTo>
                  <a:cubicBezTo>
                    <a:pt x="86182" y="12432"/>
                    <a:pt x="88182" y="7641"/>
                    <a:pt x="88106" y="2650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5" name="云麒演示设计6-179">
              <a:extLst>
                <a:ext uri="{FF2B5EF4-FFF2-40B4-BE49-F238E27FC236}">
                  <a16:creationId xmlns:a16="http://schemas.microsoft.com/office/drawing/2014/main" id="{41821BF4-0C40-4BEF-633C-1EF3C18002F1}"/>
                </a:ext>
              </a:extLst>
            </p:cNvPr>
            <p:cNvSpPr/>
            <p:nvPr/>
          </p:nvSpPr>
          <p:spPr>
            <a:xfrm>
              <a:off x="3657009" y="2031932"/>
              <a:ext cx="31555" cy="82987"/>
            </a:xfrm>
            <a:custGeom>
              <a:avLst/>
              <a:gdLst>
                <a:gd name="connsiteX0" fmla="*/ 17609 w 33863"/>
                <a:gd name="connsiteY0" fmla="*/ 84582 h 89058"/>
                <a:gd name="connsiteX1" fmla="*/ 3321 w 33863"/>
                <a:gd name="connsiteY1" fmla="*/ 64579 h 89058"/>
                <a:gd name="connsiteX2" fmla="*/ 1988 w 33863"/>
                <a:gd name="connsiteY2" fmla="*/ 31528 h 89058"/>
                <a:gd name="connsiteX3" fmla="*/ 14275 w 33863"/>
                <a:gd name="connsiteY3" fmla="*/ 0 h 89058"/>
                <a:gd name="connsiteX4" fmla="*/ 33325 w 33863"/>
                <a:gd name="connsiteY4" fmla="*/ 44291 h 89058"/>
                <a:gd name="connsiteX5" fmla="*/ 18752 w 33863"/>
                <a:gd name="connsiteY5" fmla="*/ 89059 h 8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63" h="89058">
                  <a:moveTo>
                    <a:pt x="17609" y="84582"/>
                  </a:moveTo>
                  <a:cubicBezTo>
                    <a:pt x="11532" y="78962"/>
                    <a:pt x="6665" y="72152"/>
                    <a:pt x="3321" y="64579"/>
                  </a:cubicBezTo>
                  <a:cubicBezTo>
                    <a:pt x="-593" y="53978"/>
                    <a:pt x="-1060" y="42415"/>
                    <a:pt x="1988" y="31528"/>
                  </a:cubicBezTo>
                  <a:cubicBezTo>
                    <a:pt x="4979" y="20622"/>
                    <a:pt x="9103" y="10058"/>
                    <a:pt x="14275" y="0"/>
                  </a:cubicBezTo>
                  <a:cubicBezTo>
                    <a:pt x="24391" y="12840"/>
                    <a:pt x="30963" y="28118"/>
                    <a:pt x="33325" y="44291"/>
                  </a:cubicBezTo>
                  <a:cubicBezTo>
                    <a:pt x="35668" y="60665"/>
                    <a:pt x="30287" y="77200"/>
                    <a:pt x="18752" y="89059"/>
                  </a:cubicBez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6" name="云麒演示设计6-180">
              <a:extLst>
                <a:ext uri="{FF2B5EF4-FFF2-40B4-BE49-F238E27FC236}">
                  <a16:creationId xmlns:a16="http://schemas.microsoft.com/office/drawing/2014/main" id="{C13D8A21-E125-7EA8-0C5E-86308803FA2D}"/>
                </a:ext>
              </a:extLst>
            </p:cNvPr>
            <p:cNvSpPr/>
            <p:nvPr/>
          </p:nvSpPr>
          <p:spPr>
            <a:xfrm>
              <a:off x="3644961" y="2212899"/>
              <a:ext cx="22954" cy="8367"/>
            </a:xfrm>
            <a:custGeom>
              <a:avLst/>
              <a:gdLst>
                <a:gd name="connsiteX0" fmla="*/ 24634 w 24633"/>
                <a:gd name="connsiteY0" fmla="*/ 962 h 8979"/>
                <a:gd name="connsiteX1" fmla="*/ 12823 w 24633"/>
                <a:gd name="connsiteY1" fmla="*/ 6391 h 8979"/>
                <a:gd name="connsiteX2" fmla="*/ 59 w 24633"/>
                <a:gd name="connsiteY2" fmla="*/ 8486 h 8979"/>
                <a:gd name="connsiteX3" fmla="*/ 11394 w 24633"/>
                <a:gd name="connsiteY3" fmla="*/ 1628 h 8979"/>
                <a:gd name="connsiteX4" fmla="*/ 24634 w 24633"/>
                <a:gd name="connsiteY4" fmla="*/ 962 h 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3" h="8979">
                  <a:moveTo>
                    <a:pt x="24634" y="962"/>
                  </a:moveTo>
                  <a:cubicBezTo>
                    <a:pt x="24634" y="2295"/>
                    <a:pt x="19490" y="4295"/>
                    <a:pt x="12823" y="6391"/>
                  </a:cubicBezTo>
                  <a:cubicBezTo>
                    <a:pt x="6155" y="8486"/>
                    <a:pt x="726" y="9725"/>
                    <a:pt x="59" y="8486"/>
                  </a:cubicBezTo>
                  <a:cubicBezTo>
                    <a:pt x="-608" y="7248"/>
                    <a:pt x="4441" y="3724"/>
                    <a:pt x="11394" y="1628"/>
                  </a:cubicBezTo>
                  <a:cubicBezTo>
                    <a:pt x="18347" y="-467"/>
                    <a:pt x="24348" y="-372"/>
                    <a:pt x="24634" y="9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7" name="云麒演示设计6-181">
              <a:extLst>
                <a:ext uri="{FF2B5EF4-FFF2-40B4-BE49-F238E27FC236}">
                  <a16:creationId xmlns:a16="http://schemas.microsoft.com/office/drawing/2014/main" id="{6C9BCF22-9399-65A8-8691-33FEF31F2764}"/>
                </a:ext>
              </a:extLst>
            </p:cNvPr>
            <p:cNvSpPr/>
            <p:nvPr/>
          </p:nvSpPr>
          <p:spPr>
            <a:xfrm>
              <a:off x="3641079" y="2195059"/>
              <a:ext cx="29765" cy="8360"/>
            </a:xfrm>
            <a:custGeom>
              <a:avLst/>
              <a:gdLst>
                <a:gd name="connsiteX0" fmla="*/ 31943 w 31942"/>
                <a:gd name="connsiteY0" fmla="*/ 1247 h 8972"/>
                <a:gd name="connsiteX1" fmla="*/ 16322 w 31942"/>
                <a:gd name="connsiteY1" fmla="*/ 6200 h 8972"/>
                <a:gd name="connsiteX2" fmla="*/ 34 w 31942"/>
                <a:gd name="connsiteY2" fmla="*/ 8486 h 8972"/>
                <a:gd name="connsiteX3" fmla="*/ 15179 w 31942"/>
                <a:gd name="connsiteY3" fmla="*/ 1342 h 8972"/>
                <a:gd name="connsiteX4" fmla="*/ 31943 w 31942"/>
                <a:gd name="connsiteY4" fmla="*/ 1247 h 8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2" h="8972">
                  <a:moveTo>
                    <a:pt x="31943" y="1247"/>
                  </a:moveTo>
                  <a:cubicBezTo>
                    <a:pt x="31943" y="2676"/>
                    <a:pt x="24990" y="4200"/>
                    <a:pt x="16322" y="6200"/>
                  </a:cubicBezTo>
                  <a:cubicBezTo>
                    <a:pt x="7654" y="8200"/>
                    <a:pt x="606" y="9820"/>
                    <a:pt x="34" y="8486"/>
                  </a:cubicBezTo>
                  <a:cubicBezTo>
                    <a:pt x="-537" y="7153"/>
                    <a:pt x="6130" y="3438"/>
                    <a:pt x="15179" y="1342"/>
                  </a:cubicBezTo>
                  <a:cubicBezTo>
                    <a:pt x="24228" y="-753"/>
                    <a:pt x="31943" y="-87"/>
                    <a:pt x="31943" y="12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8" name="云麒演示设计6-182">
              <a:extLst>
                <a:ext uri="{FF2B5EF4-FFF2-40B4-BE49-F238E27FC236}">
                  <a16:creationId xmlns:a16="http://schemas.microsoft.com/office/drawing/2014/main" id="{2661E385-02BA-262F-1A15-27D195C45FF5}"/>
                </a:ext>
              </a:extLst>
            </p:cNvPr>
            <p:cNvSpPr/>
            <p:nvPr/>
          </p:nvSpPr>
          <p:spPr>
            <a:xfrm>
              <a:off x="3644483" y="2159243"/>
              <a:ext cx="35503" cy="6485"/>
            </a:xfrm>
            <a:custGeom>
              <a:avLst/>
              <a:gdLst>
                <a:gd name="connsiteX0" fmla="*/ 38100 w 38100"/>
                <a:gd name="connsiteY0" fmla="*/ 2726 h 6959"/>
                <a:gd name="connsiteX1" fmla="*/ 19050 w 38100"/>
                <a:gd name="connsiteY1" fmla="*/ 5869 h 6959"/>
                <a:gd name="connsiteX2" fmla="*/ 0 w 38100"/>
                <a:gd name="connsiteY2" fmla="*/ 5869 h 6959"/>
                <a:gd name="connsiteX3" fmla="*/ 19050 w 38100"/>
                <a:gd name="connsiteY3" fmla="*/ 535 h 6959"/>
                <a:gd name="connsiteX4" fmla="*/ 38100 w 38100"/>
                <a:gd name="connsiteY4" fmla="*/ 2726 h 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6959">
                  <a:moveTo>
                    <a:pt x="38100" y="2726"/>
                  </a:moveTo>
                  <a:cubicBezTo>
                    <a:pt x="38100" y="4155"/>
                    <a:pt x="29432" y="4821"/>
                    <a:pt x="19050" y="5869"/>
                  </a:cubicBezTo>
                  <a:cubicBezTo>
                    <a:pt x="8668" y="6917"/>
                    <a:pt x="0" y="7679"/>
                    <a:pt x="0" y="5869"/>
                  </a:cubicBezTo>
                  <a:cubicBezTo>
                    <a:pt x="5677" y="2231"/>
                    <a:pt x="12306" y="373"/>
                    <a:pt x="19050" y="535"/>
                  </a:cubicBezTo>
                  <a:cubicBezTo>
                    <a:pt x="25479" y="-637"/>
                    <a:pt x="32109" y="126"/>
                    <a:pt x="38100" y="27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9" name="云麒演示设计6-183">
              <a:extLst>
                <a:ext uri="{FF2B5EF4-FFF2-40B4-BE49-F238E27FC236}">
                  <a16:creationId xmlns:a16="http://schemas.microsoft.com/office/drawing/2014/main" id="{FBCAAA29-DAE1-E811-7D5E-FDDDB9ECF86E}"/>
                </a:ext>
              </a:extLst>
            </p:cNvPr>
            <p:cNvSpPr/>
            <p:nvPr/>
          </p:nvSpPr>
          <p:spPr>
            <a:xfrm>
              <a:off x="3655104" y="2142942"/>
              <a:ext cx="31184" cy="7080"/>
            </a:xfrm>
            <a:custGeom>
              <a:avLst/>
              <a:gdLst>
                <a:gd name="connsiteX0" fmla="*/ 33466 w 33465"/>
                <a:gd name="connsiteY0" fmla="*/ 3169 h 7598"/>
                <a:gd name="connsiteX1" fmla="*/ 16702 w 33465"/>
                <a:gd name="connsiteY1" fmla="*/ 5265 h 7598"/>
                <a:gd name="connsiteX2" fmla="*/ 33 w 33465"/>
                <a:gd name="connsiteY2" fmla="*/ 7170 h 7598"/>
                <a:gd name="connsiteX3" fmla="*/ 16131 w 33465"/>
                <a:gd name="connsiteY3" fmla="*/ 312 h 7598"/>
                <a:gd name="connsiteX4" fmla="*/ 33466 w 33465"/>
                <a:gd name="connsiteY4" fmla="*/ 3169 h 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65" h="7598">
                  <a:moveTo>
                    <a:pt x="33466" y="3169"/>
                  </a:moveTo>
                  <a:cubicBezTo>
                    <a:pt x="33466" y="4503"/>
                    <a:pt x="25751" y="4122"/>
                    <a:pt x="16702" y="5265"/>
                  </a:cubicBezTo>
                  <a:cubicBezTo>
                    <a:pt x="7653" y="6408"/>
                    <a:pt x="605" y="8503"/>
                    <a:pt x="33" y="7170"/>
                  </a:cubicBezTo>
                  <a:cubicBezTo>
                    <a:pt x="-538" y="5836"/>
                    <a:pt x="6320" y="1550"/>
                    <a:pt x="16131" y="312"/>
                  </a:cubicBezTo>
                  <a:cubicBezTo>
                    <a:pt x="25941" y="-927"/>
                    <a:pt x="33466" y="1836"/>
                    <a:pt x="33466" y="31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0" name="云麒演示设计6-184">
              <a:extLst>
                <a:ext uri="{FF2B5EF4-FFF2-40B4-BE49-F238E27FC236}">
                  <a16:creationId xmlns:a16="http://schemas.microsoft.com/office/drawing/2014/main" id="{EB6A8F77-AE80-9A54-6AAD-8204DDC03CE3}"/>
                </a:ext>
              </a:extLst>
            </p:cNvPr>
            <p:cNvSpPr/>
            <p:nvPr/>
          </p:nvSpPr>
          <p:spPr>
            <a:xfrm>
              <a:off x="3665482" y="2126573"/>
              <a:ext cx="26219" cy="7438"/>
            </a:xfrm>
            <a:custGeom>
              <a:avLst/>
              <a:gdLst>
                <a:gd name="connsiteX0" fmla="*/ 28137 w 28137"/>
                <a:gd name="connsiteY0" fmla="*/ 1496 h 7982"/>
                <a:gd name="connsiteX1" fmla="*/ 14421 w 28137"/>
                <a:gd name="connsiteY1" fmla="*/ 5783 h 7982"/>
                <a:gd name="connsiteX2" fmla="*/ 39 w 28137"/>
                <a:gd name="connsiteY2" fmla="*/ 7497 h 7982"/>
                <a:gd name="connsiteX3" fmla="*/ 13374 w 28137"/>
                <a:gd name="connsiteY3" fmla="*/ 925 h 7982"/>
                <a:gd name="connsiteX4" fmla="*/ 28137 w 28137"/>
                <a:gd name="connsiteY4" fmla="*/ 1496 h 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37" h="7982">
                  <a:moveTo>
                    <a:pt x="28137" y="1496"/>
                  </a:moveTo>
                  <a:cubicBezTo>
                    <a:pt x="28137" y="2925"/>
                    <a:pt x="21946" y="4163"/>
                    <a:pt x="14421" y="5783"/>
                  </a:cubicBezTo>
                  <a:cubicBezTo>
                    <a:pt x="6897" y="7402"/>
                    <a:pt x="610" y="8735"/>
                    <a:pt x="39" y="7497"/>
                  </a:cubicBezTo>
                  <a:cubicBezTo>
                    <a:pt x="-533" y="6259"/>
                    <a:pt x="5277" y="2639"/>
                    <a:pt x="13374" y="925"/>
                  </a:cubicBezTo>
                  <a:cubicBezTo>
                    <a:pt x="21470" y="-790"/>
                    <a:pt x="28137" y="163"/>
                    <a:pt x="28137" y="14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1" name="云麒演示设计6-185">
              <a:extLst>
                <a:ext uri="{FF2B5EF4-FFF2-40B4-BE49-F238E27FC236}">
                  <a16:creationId xmlns:a16="http://schemas.microsoft.com/office/drawing/2014/main" id="{E5EFF6E3-2AA6-A982-051B-AA84CB1F8426}"/>
                </a:ext>
              </a:extLst>
            </p:cNvPr>
            <p:cNvSpPr/>
            <p:nvPr/>
          </p:nvSpPr>
          <p:spPr>
            <a:xfrm>
              <a:off x="3651636" y="2233187"/>
              <a:ext cx="13208" cy="8752"/>
            </a:xfrm>
            <a:custGeom>
              <a:avLst/>
              <a:gdLst>
                <a:gd name="connsiteX0" fmla="*/ 14040 w 14174"/>
                <a:gd name="connsiteY0" fmla="*/ 526 h 9392"/>
                <a:gd name="connsiteX1" fmla="*/ 8421 w 14174"/>
                <a:gd name="connsiteY1" fmla="*/ 6813 h 9392"/>
                <a:gd name="connsiteX2" fmla="*/ 134 w 14174"/>
                <a:gd name="connsiteY2" fmla="*/ 8908 h 9392"/>
                <a:gd name="connsiteX3" fmla="*/ 5849 w 14174"/>
                <a:gd name="connsiteY3" fmla="*/ 2622 h 9392"/>
                <a:gd name="connsiteX4" fmla="*/ 14040 w 14174"/>
                <a:gd name="connsiteY4" fmla="*/ 526 h 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4" h="9392">
                  <a:moveTo>
                    <a:pt x="14040" y="526"/>
                  </a:moveTo>
                  <a:cubicBezTo>
                    <a:pt x="14802" y="1669"/>
                    <a:pt x="12231" y="4526"/>
                    <a:pt x="8421" y="6813"/>
                  </a:cubicBezTo>
                  <a:cubicBezTo>
                    <a:pt x="4611" y="9099"/>
                    <a:pt x="896" y="10051"/>
                    <a:pt x="134" y="8908"/>
                  </a:cubicBezTo>
                  <a:cubicBezTo>
                    <a:pt x="-628" y="7765"/>
                    <a:pt x="1944" y="4908"/>
                    <a:pt x="5849" y="2622"/>
                  </a:cubicBezTo>
                  <a:cubicBezTo>
                    <a:pt x="9754" y="336"/>
                    <a:pt x="13374" y="-712"/>
                    <a:pt x="14040" y="5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2" name="云麒演示设计6-186">
              <a:extLst>
                <a:ext uri="{FF2B5EF4-FFF2-40B4-BE49-F238E27FC236}">
                  <a16:creationId xmlns:a16="http://schemas.microsoft.com/office/drawing/2014/main" id="{A03C9980-2E8D-9B89-2A7F-D722FA9DA531}"/>
                </a:ext>
              </a:extLst>
            </p:cNvPr>
            <p:cNvSpPr/>
            <p:nvPr/>
          </p:nvSpPr>
          <p:spPr>
            <a:xfrm>
              <a:off x="3643879" y="2113355"/>
              <a:ext cx="6195" cy="22954"/>
            </a:xfrm>
            <a:custGeom>
              <a:avLst/>
              <a:gdLst>
                <a:gd name="connsiteX0" fmla="*/ 2744 w 6648"/>
                <a:gd name="connsiteY0" fmla="*/ 24634 h 24633"/>
                <a:gd name="connsiteX1" fmla="*/ 267 w 6648"/>
                <a:gd name="connsiteY1" fmla="*/ 11775 h 24633"/>
                <a:gd name="connsiteX2" fmla="*/ 6173 w 6648"/>
                <a:gd name="connsiteY2" fmla="*/ 59 h 24633"/>
                <a:gd name="connsiteX3" fmla="*/ 5125 w 6648"/>
                <a:gd name="connsiteY3" fmla="*/ 12442 h 24633"/>
                <a:gd name="connsiteX4" fmla="*/ 2744 w 6648"/>
                <a:gd name="connsiteY4" fmla="*/ 24634 h 2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8" h="24633">
                  <a:moveTo>
                    <a:pt x="2744" y="24634"/>
                  </a:moveTo>
                  <a:cubicBezTo>
                    <a:pt x="1506" y="24634"/>
                    <a:pt x="-780" y="19109"/>
                    <a:pt x="267" y="11775"/>
                  </a:cubicBezTo>
                  <a:cubicBezTo>
                    <a:pt x="1315" y="4441"/>
                    <a:pt x="5030" y="-608"/>
                    <a:pt x="6173" y="59"/>
                  </a:cubicBezTo>
                  <a:cubicBezTo>
                    <a:pt x="7316" y="726"/>
                    <a:pt x="6173" y="5965"/>
                    <a:pt x="5125" y="12442"/>
                  </a:cubicBezTo>
                  <a:cubicBezTo>
                    <a:pt x="4077" y="18919"/>
                    <a:pt x="4173" y="24348"/>
                    <a:pt x="2744" y="246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3" name="云麒演示设计6-187">
              <a:extLst>
                <a:ext uri="{FF2B5EF4-FFF2-40B4-BE49-F238E27FC236}">
                  <a16:creationId xmlns:a16="http://schemas.microsoft.com/office/drawing/2014/main" id="{23D8BEA3-6A8C-519B-B756-D3D939182302}"/>
                </a:ext>
              </a:extLst>
            </p:cNvPr>
            <p:cNvSpPr/>
            <p:nvPr/>
          </p:nvSpPr>
          <p:spPr>
            <a:xfrm>
              <a:off x="3621157" y="2117249"/>
              <a:ext cx="6131" cy="24687"/>
            </a:xfrm>
            <a:custGeom>
              <a:avLst/>
              <a:gdLst>
                <a:gd name="connsiteX0" fmla="*/ 4364 w 6579"/>
                <a:gd name="connsiteY0" fmla="*/ 26455 h 26493"/>
                <a:gd name="connsiteX1" fmla="*/ 78 w 6579"/>
                <a:gd name="connsiteY1" fmla="*/ 12930 h 26493"/>
                <a:gd name="connsiteX2" fmla="*/ 6269 w 6579"/>
                <a:gd name="connsiteY2" fmla="*/ 71 h 26493"/>
                <a:gd name="connsiteX3" fmla="*/ 4935 w 6579"/>
                <a:gd name="connsiteY3" fmla="*/ 13216 h 26493"/>
                <a:gd name="connsiteX4" fmla="*/ 4364 w 6579"/>
                <a:gd name="connsiteY4" fmla="*/ 26455 h 2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9" h="26493">
                  <a:moveTo>
                    <a:pt x="4364" y="26455"/>
                  </a:moveTo>
                  <a:cubicBezTo>
                    <a:pt x="3221" y="27027"/>
                    <a:pt x="-589" y="21121"/>
                    <a:pt x="78" y="12930"/>
                  </a:cubicBezTo>
                  <a:cubicBezTo>
                    <a:pt x="744" y="4738"/>
                    <a:pt x="5221" y="-691"/>
                    <a:pt x="6269" y="71"/>
                  </a:cubicBezTo>
                  <a:cubicBezTo>
                    <a:pt x="7317" y="833"/>
                    <a:pt x="5412" y="6358"/>
                    <a:pt x="4935" y="13216"/>
                  </a:cubicBezTo>
                  <a:cubicBezTo>
                    <a:pt x="4459" y="20074"/>
                    <a:pt x="5698" y="25884"/>
                    <a:pt x="4364" y="264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4" name="云麒演示设计6-188">
              <a:extLst>
                <a:ext uri="{FF2B5EF4-FFF2-40B4-BE49-F238E27FC236}">
                  <a16:creationId xmlns:a16="http://schemas.microsoft.com/office/drawing/2014/main" id="{D78819D1-339B-F85F-ADE7-63A01FBC9601}"/>
                </a:ext>
              </a:extLst>
            </p:cNvPr>
            <p:cNvSpPr/>
            <p:nvPr/>
          </p:nvSpPr>
          <p:spPr>
            <a:xfrm>
              <a:off x="3602498" y="2125978"/>
              <a:ext cx="7880" cy="22166"/>
            </a:xfrm>
            <a:custGeom>
              <a:avLst/>
              <a:gdLst>
                <a:gd name="connsiteX0" fmla="*/ 5052 w 8456"/>
                <a:gd name="connsiteY0" fmla="*/ 23661 h 23787"/>
                <a:gd name="connsiteX1" fmla="*/ 194 w 8456"/>
                <a:gd name="connsiteY1" fmla="*/ 10992 h 23787"/>
                <a:gd name="connsiteX2" fmla="*/ 8386 w 8456"/>
                <a:gd name="connsiteY2" fmla="*/ 229 h 23787"/>
                <a:gd name="connsiteX3" fmla="*/ 5147 w 8456"/>
                <a:gd name="connsiteY3" fmla="*/ 11659 h 23787"/>
                <a:gd name="connsiteX4" fmla="*/ 5052 w 8456"/>
                <a:gd name="connsiteY4" fmla="*/ 23661 h 2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6" h="23787">
                  <a:moveTo>
                    <a:pt x="5052" y="23661"/>
                  </a:moveTo>
                  <a:cubicBezTo>
                    <a:pt x="4004" y="24708"/>
                    <a:pt x="-1044" y="19184"/>
                    <a:pt x="194" y="10992"/>
                  </a:cubicBezTo>
                  <a:cubicBezTo>
                    <a:pt x="1432" y="2801"/>
                    <a:pt x="7814" y="-1009"/>
                    <a:pt x="8386" y="229"/>
                  </a:cubicBezTo>
                  <a:cubicBezTo>
                    <a:pt x="8957" y="1467"/>
                    <a:pt x="5909" y="5468"/>
                    <a:pt x="5147" y="11659"/>
                  </a:cubicBezTo>
                  <a:cubicBezTo>
                    <a:pt x="4385" y="17850"/>
                    <a:pt x="6195" y="22899"/>
                    <a:pt x="5052" y="236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5" name="云麒演示设计6-189">
              <a:extLst>
                <a:ext uri="{FF2B5EF4-FFF2-40B4-BE49-F238E27FC236}">
                  <a16:creationId xmlns:a16="http://schemas.microsoft.com/office/drawing/2014/main" id="{CA46455A-7353-E9D2-C67B-6EA57057CDFF}"/>
                </a:ext>
              </a:extLst>
            </p:cNvPr>
            <p:cNvSpPr/>
            <p:nvPr/>
          </p:nvSpPr>
          <p:spPr>
            <a:xfrm>
              <a:off x="3662726" y="2089480"/>
              <a:ext cx="22940" cy="7112"/>
            </a:xfrm>
            <a:custGeom>
              <a:avLst/>
              <a:gdLst>
                <a:gd name="connsiteX0" fmla="*/ 24619 w 24618"/>
                <a:gd name="connsiteY0" fmla="*/ 1392 h 7632"/>
                <a:gd name="connsiteX1" fmla="*/ 12712 w 24618"/>
                <a:gd name="connsiteY1" fmla="*/ 5678 h 7632"/>
                <a:gd name="connsiteX2" fmla="*/ 44 w 24618"/>
                <a:gd name="connsiteY2" fmla="*/ 7107 h 7632"/>
                <a:gd name="connsiteX3" fmla="*/ 11569 w 24618"/>
                <a:gd name="connsiteY3" fmla="*/ 916 h 7632"/>
                <a:gd name="connsiteX4" fmla="*/ 24619 w 24618"/>
                <a:gd name="connsiteY4" fmla="*/ 1392 h 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18" h="7632">
                  <a:moveTo>
                    <a:pt x="24619" y="1392"/>
                  </a:moveTo>
                  <a:cubicBezTo>
                    <a:pt x="24619" y="2726"/>
                    <a:pt x="19285" y="4154"/>
                    <a:pt x="12712" y="5678"/>
                  </a:cubicBezTo>
                  <a:cubicBezTo>
                    <a:pt x="6140" y="7202"/>
                    <a:pt x="616" y="8345"/>
                    <a:pt x="44" y="7107"/>
                  </a:cubicBezTo>
                  <a:cubicBezTo>
                    <a:pt x="-527" y="5869"/>
                    <a:pt x="4521" y="2535"/>
                    <a:pt x="11569" y="916"/>
                  </a:cubicBezTo>
                  <a:cubicBezTo>
                    <a:pt x="18618" y="-703"/>
                    <a:pt x="24619" y="59"/>
                    <a:pt x="24619" y="139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6" name="云麒演示设计6-190">
              <a:extLst>
                <a:ext uri="{FF2B5EF4-FFF2-40B4-BE49-F238E27FC236}">
                  <a16:creationId xmlns:a16="http://schemas.microsoft.com/office/drawing/2014/main" id="{BCE166FB-9399-6968-0101-F843EC7C9FE9}"/>
                </a:ext>
              </a:extLst>
            </p:cNvPr>
            <p:cNvSpPr/>
            <p:nvPr/>
          </p:nvSpPr>
          <p:spPr>
            <a:xfrm>
              <a:off x="3657155" y="2070789"/>
              <a:ext cx="30123" cy="5400"/>
            </a:xfrm>
            <a:custGeom>
              <a:avLst/>
              <a:gdLst>
                <a:gd name="connsiteX0" fmla="*/ 32313 w 32326"/>
                <a:gd name="connsiteY0" fmla="*/ 4020 h 5795"/>
                <a:gd name="connsiteX1" fmla="*/ 16215 w 32326"/>
                <a:gd name="connsiteY1" fmla="*/ 5068 h 5795"/>
                <a:gd name="connsiteX2" fmla="*/ 23 w 32326"/>
                <a:gd name="connsiteY2" fmla="*/ 5068 h 5795"/>
                <a:gd name="connsiteX3" fmla="*/ 16025 w 32326"/>
                <a:gd name="connsiteY3" fmla="*/ 19 h 5795"/>
                <a:gd name="connsiteX4" fmla="*/ 32313 w 32326"/>
                <a:gd name="connsiteY4" fmla="*/ 4020 h 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26" h="5795">
                  <a:moveTo>
                    <a:pt x="32313" y="4020"/>
                  </a:moveTo>
                  <a:cubicBezTo>
                    <a:pt x="32313" y="5353"/>
                    <a:pt x="24883" y="4687"/>
                    <a:pt x="16215" y="5068"/>
                  </a:cubicBezTo>
                  <a:cubicBezTo>
                    <a:pt x="7548" y="5449"/>
                    <a:pt x="499" y="6496"/>
                    <a:pt x="23" y="5068"/>
                  </a:cubicBezTo>
                  <a:cubicBezTo>
                    <a:pt x="-454" y="3639"/>
                    <a:pt x="6595" y="305"/>
                    <a:pt x="16025" y="19"/>
                  </a:cubicBezTo>
                  <a:cubicBezTo>
                    <a:pt x="25455" y="-266"/>
                    <a:pt x="32694" y="2686"/>
                    <a:pt x="32313" y="4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7" name="云麒演示设计6-191">
              <a:extLst>
                <a:ext uri="{FF2B5EF4-FFF2-40B4-BE49-F238E27FC236}">
                  <a16:creationId xmlns:a16="http://schemas.microsoft.com/office/drawing/2014/main" id="{851DEB28-4FFA-FF7D-6A3E-40F0253A58E8}"/>
                </a:ext>
              </a:extLst>
            </p:cNvPr>
            <p:cNvSpPr/>
            <p:nvPr/>
          </p:nvSpPr>
          <p:spPr>
            <a:xfrm>
              <a:off x="3659439" y="2051904"/>
              <a:ext cx="20920" cy="5393"/>
            </a:xfrm>
            <a:custGeom>
              <a:avLst/>
              <a:gdLst>
                <a:gd name="connsiteX0" fmla="*/ 22431 w 22450"/>
                <a:gd name="connsiteY0" fmla="*/ 3046 h 5787"/>
                <a:gd name="connsiteX1" fmla="*/ 11382 w 22450"/>
                <a:gd name="connsiteY1" fmla="*/ 5046 h 5787"/>
                <a:gd name="connsiteX2" fmla="*/ 47 w 22450"/>
                <a:gd name="connsiteY2" fmla="*/ 5046 h 5787"/>
                <a:gd name="connsiteX3" fmla="*/ 10906 w 22450"/>
                <a:gd name="connsiteY3" fmla="*/ 93 h 5787"/>
                <a:gd name="connsiteX4" fmla="*/ 22431 w 22450"/>
                <a:gd name="connsiteY4" fmla="*/ 3046 h 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0" h="5787">
                  <a:moveTo>
                    <a:pt x="22431" y="3046"/>
                  </a:moveTo>
                  <a:cubicBezTo>
                    <a:pt x="22431" y="4380"/>
                    <a:pt x="17192" y="4475"/>
                    <a:pt x="11382" y="5046"/>
                  </a:cubicBezTo>
                  <a:cubicBezTo>
                    <a:pt x="5572" y="5618"/>
                    <a:pt x="619" y="6380"/>
                    <a:pt x="47" y="5046"/>
                  </a:cubicBezTo>
                  <a:cubicBezTo>
                    <a:pt x="-524" y="3713"/>
                    <a:pt x="4143" y="665"/>
                    <a:pt x="10906" y="93"/>
                  </a:cubicBezTo>
                  <a:cubicBezTo>
                    <a:pt x="17669" y="-478"/>
                    <a:pt x="22812" y="1712"/>
                    <a:pt x="22431" y="30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8" name="云麒演示设计6-192">
              <a:extLst>
                <a:ext uri="{FF2B5EF4-FFF2-40B4-BE49-F238E27FC236}">
                  <a16:creationId xmlns:a16="http://schemas.microsoft.com/office/drawing/2014/main" id="{DC6FF527-4865-4113-B1D6-5664EDD673CA}"/>
                </a:ext>
              </a:extLst>
            </p:cNvPr>
            <p:cNvSpPr/>
            <p:nvPr/>
          </p:nvSpPr>
          <p:spPr>
            <a:xfrm>
              <a:off x="3368803" y="3012700"/>
              <a:ext cx="629596" cy="1260088"/>
            </a:xfrm>
            <a:custGeom>
              <a:avLst/>
              <a:gdLst>
                <a:gd name="connsiteX0" fmla="*/ 585216 w 675651"/>
                <a:gd name="connsiteY0" fmla="*/ 56864 h 1352264"/>
                <a:gd name="connsiteX1" fmla="*/ 674179 w 675651"/>
                <a:gd name="connsiteY1" fmla="*/ 780764 h 1352264"/>
                <a:gd name="connsiteX2" fmla="*/ 152400 w 675651"/>
                <a:gd name="connsiteY2" fmla="*/ 1352264 h 1352264"/>
                <a:gd name="connsiteX3" fmla="*/ 0 w 675651"/>
                <a:gd name="connsiteY3" fmla="*/ 1167479 h 1352264"/>
                <a:gd name="connsiteX4" fmla="*/ 419100 w 675651"/>
                <a:gd name="connsiteY4" fmla="*/ 684086 h 1352264"/>
                <a:gd name="connsiteX5" fmla="*/ 269653 w 675651"/>
                <a:gd name="connsiteY5" fmla="*/ 0 h 135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651" h="1352264">
                  <a:moveTo>
                    <a:pt x="585216" y="56864"/>
                  </a:moveTo>
                  <a:cubicBezTo>
                    <a:pt x="585216" y="56864"/>
                    <a:pt x="689134" y="747617"/>
                    <a:pt x="674179" y="780764"/>
                  </a:cubicBezTo>
                  <a:cubicBezTo>
                    <a:pt x="659225" y="813911"/>
                    <a:pt x="152400" y="1352264"/>
                    <a:pt x="152400" y="1352264"/>
                  </a:cubicBezTo>
                  <a:lnTo>
                    <a:pt x="0" y="1167479"/>
                  </a:lnTo>
                  <a:cubicBezTo>
                    <a:pt x="0" y="1167479"/>
                    <a:pt x="421767" y="696754"/>
                    <a:pt x="419100" y="684086"/>
                  </a:cubicBezTo>
                  <a:cubicBezTo>
                    <a:pt x="416433" y="671417"/>
                    <a:pt x="269653" y="0"/>
                    <a:pt x="26965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9" name="云麒演示设计6-193">
              <a:extLst>
                <a:ext uri="{FF2B5EF4-FFF2-40B4-BE49-F238E27FC236}">
                  <a16:creationId xmlns:a16="http://schemas.microsoft.com/office/drawing/2014/main" id="{81A06ADE-5E13-182E-4AFD-AC508FD4C807}"/>
                </a:ext>
              </a:extLst>
            </p:cNvPr>
            <p:cNvSpPr/>
            <p:nvPr/>
          </p:nvSpPr>
          <p:spPr>
            <a:xfrm>
              <a:off x="3431493" y="4078534"/>
              <a:ext cx="10061" cy="9992"/>
            </a:xfrm>
            <a:custGeom>
              <a:avLst/>
              <a:gdLst>
                <a:gd name="connsiteX0" fmla="*/ 10448 w 10797"/>
                <a:gd name="connsiteY0" fmla="*/ 343 h 10723"/>
                <a:gd name="connsiteX1" fmla="*/ 7114 w 10797"/>
                <a:gd name="connsiteY1" fmla="*/ 7106 h 10723"/>
                <a:gd name="connsiteX2" fmla="*/ 351 w 10797"/>
                <a:gd name="connsiteY2" fmla="*/ 10440 h 10723"/>
                <a:gd name="connsiteX3" fmla="*/ 3590 w 10797"/>
                <a:gd name="connsiteY3" fmla="*/ 3582 h 10723"/>
                <a:gd name="connsiteX4" fmla="*/ 10448 w 10797"/>
                <a:gd name="connsiteY4" fmla="*/ 343 h 1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7" h="10723">
                  <a:moveTo>
                    <a:pt x="10448" y="343"/>
                  </a:moveTo>
                  <a:cubicBezTo>
                    <a:pt x="11400" y="1296"/>
                    <a:pt x="10448" y="4344"/>
                    <a:pt x="7114" y="7106"/>
                  </a:cubicBezTo>
                  <a:cubicBezTo>
                    <a:pt x="3780" y="9868"/>
                    <a:pt x="1304" y="11392"/>
                    <a:pt x="351" y="10440"/>
                  </a:cubicBezTo>
                  <a:cubicBezTo>
                    <a:pt x="-601" y="9487"/>
                    <a:pt x="351" y="6439"/>
                    <a:pt x="3590" y="3582"/>
                  </a:cubicBezTo>
                  <a:cubicBezTo>
                    <a:pt x="6828" y="724"/>
                    <a:pt x="9495" y="-705"/>
                    <a:pt x="10448" y="34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0" name="云麒演示设计6-194">
              <a:extLst>
                <a:ext uri="{FF2B5EF4-FFF2-40B4-BE49-F238E27FC236}">
                  <a16:creationId xmlns:a16="http://schemas.microsoft.com/office/drawing/2014/main" id="{D237A84B-5047-3C96-CC3A-5164E4F33664}"/>
                </a:ext>
              </a:extLst>
            </p:cNvPr>
            <p:cNvSpPr/>
            <p:nvPr/>
          </p:nvSpPr>
          <p:spPr>
            <a:xfrm>
              <a:off x="3461068" y="4038476"/>
              <a:ext cx="20231" cy="20709"/>
            </a:xfrm>
            <a:custGeom>
              <a:avLst/>
              <a:gdLst>
                <a:gd name="connsiteX0" fmla="*/ 21571 w 21711"/>
                <a:gd name="connsiteY0" fmla="*/ 88 h 22224"/>
                <a:gd name="connsiteX1" fmla="*/ 12618 w 21711"/>
                <a:gd name="connsiteY1" fmla="*/ 12661 h 22224"/>
                <a:gd name="connsiteX2" fmla="*/ 140 w 21711"/>
                <a:gd name="connsiteY2" fmla="*/ 22186 h 22224"/>
                <a:gd name="connsiteX3" fmla="*/ 9094 w 21711"/>
                <a:gd name="connsiteY3" fmla="*/ 9613 h 22224"/>
                <a:gd name="connsiteX4" fmla="*/ 21571 w 21711"/>
                <a:gd name="connsiteY4" fmla="*/ 88 h 2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11" h="22224">
                  <a:moveTo>
                    <a:pt x="21571" y="88"/>
                  </a:moveTo>
                  <a:cubicBezTo>
                    <a:pt x="22524" y="1040"/>
                    <a:pt x="18523" y="6660"/>
                    <a:pt x="12618" y="12661"/>
                  </a:cubicBezTo>
                  <a:cubicBezTo>
                    <a:pt x="6712" y="18662"/>
                    <a:pt x="1093" y="22662"/>
                    <a:pt x="140" y="22186"/>
                  </a:cubicBezTo>
                  <a:cubicBezTo>
                    <a:pt x="-812" y="21710"/>
                    <a:pt x="3188" y="15614"/>
                    <a:pt x="9094" y="9613"/>
                  </a:cubicBezTo>
                  <a:cubicBezTo>
                    <a:pt x="14999" y="3612"/>
                    <a:pt x="20619" y="-674"/>
                    <a:pt x="21571" y="8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1" name="云麒演示设计6-195">
              <a:extLst>
                <a:ext uri="{FF2B5EF4-FFF2-40B4-BE49-F238E27FC236}">
                  <a16:creationId xmlns:a16="http://schemas.microsoft.com/office/drawing/2014/main" id="{C1BD8807-FB82-A41D-0A6D-00D35C2193F7}"/>
                </a:ext>
              </a:extLst>
            </p:cNvPr>
            <p:cNvSpPr/>
            <p:nvPr/>
          </p:nvSpPr>
          <p:spPr>
            <a:xfrm>
              <a:off x="3501010" y="3998223"/>
              <a:ext cx="20231" cy="20406"/>
            </a:xfrm>
            <a:custGeom>
              <a:avLst/>
              <a:gdLst>
                <a:gd name="connsiteX0" fmla="*/ 21571 w 21711"/>
                <a:gd name="connsiteY0" fmla="*/ 138 h 21899"/>
                <a:gd name="connsiteX1" fmla="*/ 12618 w 21711"/>
                <a:gd name="connsiteY1" fmla="*/ 12711 h 21899"/>
                <a:gd name="connsiteX2" fmla="*/ 140 w 21711"/>
                <a:gd name="connsiteY2" fmla="*/ 21760 h 21899"/>
                <a:gd name="connsiteX3" fmla="*/ 9094 w 21711"/>
                <a:gd name="connsiteY3" fmla="*/ 9186 h 21899"/>
                <a:gd name="connsiteX4" fmla="*/ 21571 w 21711"/>
                <a:gd name="connsiteY4" fmla="*/ 138 h 2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11" h="21899">
                  <a:moveTo>
                    <a:pt x="21571" y="138"/>
                  </a:moveTo>
                  <a:cubicBezTo>
                    <a:pt x="22524" y="1090"/>
                    <a:pt x="18523" y="6710"/>
                    <a:pt x="12618" y="12711"/>
                  </a:cubicBezTo>
                  <a:cubicBezTo>
                    <a:pt x="6712" y="18711"/>
                    <a:pt x="1093" y="22712"/>
                    <a:pt x="140" y="21760"/>
                  </a:cubicBezTo>
                  <a:cubicBezTo>
                    <a:pt x="-812" y="20807"/>
                    <a:pt x="3188" y="15092"/>
                    <a:pt x="9094" y="9186"/>
                  </a:cubicBezTo>
                  <a:cubicBezTo>
                    <a:pt x="14999" y="3281"/>
                    <a:pt x="20619" y="-815"/>
                    <a:pt x="21571" y="13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2" name="云麒演示设计6-196">
              <a:extLst>
                <a:ext uri="{FF2B5EF4-FFF2-40B4-BE49-F238E27FC236}">
                  <a16:creationId xmlns:a16="http://schemas.microsoft.com/office/drawing/2014/main" id="{17D8AAD6-14C5-C013-1BEA-F55F82F30BC0}"/>
                </a:ext>
              </a:extLst>
            </p:cNvPr>
            <p:cNvSpPr/>
            <p:nvPr/>
          </p:nvSpPr>
          <p:spPr>
            <a:xfrm>
              <a:off x="3540929" y="3957856"/>
              <a:ext cx="20278" cy="20386"/>
            </a:xfrm>
            <a:custGeom>
              <a:avLst/>
              <a:gdLst>
                <a:gd name="connsiteX0" fmla="*/ 21595 w 21761"/>
                <a:gd name="connsiteY0" fmla="*/ 118 h 21877"/>
                <a:gd name="connsiteX1" fmla="*/ 12642 w 21761"/>
                <a:gd name="connsiteY1" fmla="*/ 12691 h 21877"/>
                <a:gd name="connsiteX2" fmla="*/ 164 w 21761"/>
                <a:gd name="connsiteY2" fmla="*/ 21739 h 21877"/>
                <a:gd name="connsiteX3" fmla="*/ 9117 w 21761"/>
                <a:gd name="connsiteY3" fmla="*/ 9167 h 21877"/>
                <a:gd name="connsiteX4" fmla="*/ 21595 w 21761"/>
                <a:gd name="connsiteY4" fmla="*/ 118 h 2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1" h="21877">
                  <a:moveTo>
                    <a:pt x="21595" y="118"/>
                  </a:moveTo>
                  <a:cubicBezTo>
                    <a:pt x="22643" y="1165"/>
                    <a:pt x="18642" y="6785"/>
                    <a:pt x="12642" y="12691"/>
                  </a:cubicBezTo>
                  <a:cubicBezTo>
                    <a:pt x="6641" y="18596"/>
                    <a:pt x="1212" y="22692"/>
                    <a:pt x="164" y="21739"/>
                  </a:cubicBezTo>
                  <a:cubicBezTo>
                    <a:pt x="-884" y="20787"/>
                    <a:pt x="3212" y="15167"/>
                    <a:pt x="9117" y="9167"/>
                  </a:cubicBezTo>
                  <a:cubicBezTo>
                    <a:pt x="15023" y="3166"/>
                    <a:pt x="20643" y="-739"/>
                    <a:pt x="21595" y="11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3" name="云麒演示设计6-197">
              <a:extLst>
                <a:ext uri="{FF2B5EF4-FFF2-40B4-BE49-F238E27FC236}">
                  <a16:creationId xmlns:a16="http://schemas.microsoft.com/office/drawing/2014/main" id="{F564B8A8-DCFC-4886-D002-638546873A03}"/>
                </a:ext>
              </a:extLst>
            </p:cNvPr>
            <p:cNvSpPr/>
            <p:nvPr/>
          </p:nvSpPr>
          <p:spPr>
            <a:xfrm>
              <a:off x="3580977" y="3917717"/>
              <a:ext cx="20234" cy="20408"/>
            </a:xfrm>
            <a:custGeom>
              <a:avLst/>
              <a:gdLst>
                <a:gd name="connsiteX0" fmla="*/ 21574 w 21714"/>
                <a:gd name="connsiteY0" fmla="*/ 140 h 21901"/>
                <a:gd name="connsiteX1" fmla="*/ 12621 w 21714"/>
                <a:gd name="connsiteY1" fmla="*/ 12713 h 21901"/>
                <a:gd name="connsiteX2" fmla="*/ 143 w 21714"/>
                <a:gd name="connsiteY2" fmla="*/ 21762 h 21901"/>
                <a:gd name="connsiteX3" fmla="*/ 9096 w 21714"/>
                <a:gd name="connsiteY3" fmla="*/ 9189 h 21901"/>
                <a:gd name="connsiteX4" fmla="*/ 21574 w 21714"/>
                <a:gd name="connsiteY4" fmla="*/ 140 h 2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14" h="21901">
                  <a:moveTo>
                    <a:pt x="21574" y="140"/>
                  </a:moveTo>
                  <a:cubicBezTo>
                    <a:pt x="22527" y="1092"/>
                    <a:pt x="18526" y="6712"/>
                    <a:pt x="12621" y="12713"/>
                  </a:cubicBezTo>
                  <a:cubicBezTo>
                    <a:pt x="6715" y="18714"/>
                    <a:pt x="1095" y="22714"/>
                    <a:pt x="143" y="21762"/>
                  </a:cubicBezTo>
                  <a:cubicBezTo>
                    <a:pt x="-810" y="20809"/>
                    <a:pt x="3096" y="15190"/>
                    <a:pt x="9096" y="9189"/>
                  </a:cubicBezTo>
                  <a:cubicBezTo>
                    <a:pt x="15097" y="3188"/>
                    <a:pt x="20526" y="-812"/>
                    <a:pt x="21574" y="14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4" name="云麒演示设计6-198">
              <a:extLst>
                <a:ext uri="{FF2B5EF4-FFF2-40B4-BE49-F238E27FC236}">
                  <a16:creationId xmlns:a16="http://schemas.microsoft.com/office/drawing/2014/main" id="{DDCBF453-0D07-7A50-3F48-203F2F1360D5}"/>
                </a:ext>
              </a:extLst>
            </p:cNvPr>
            <p:cNvSpPr/>
            <p:nvPr/>
          </p:nvSpPr>
          <p:spPr>
            <a:xfrm>
              <a:off x="3620921" y="3877839"/>
              <a:ext cx="20231" cy="20455"/>
            </a:xfrm>
            <a:custGeom>
              <a:avLst/>
              <a:gdLst>
                <a:gd name="connsiteX0" fmla="*/ 21571 w 21711"/>
                <a:gd name="connsiteY0" fmla="*/ 264 h 21951"/>
                <a:gd name="connsiteX1" fmla="*/ 12618 w 21711"/>
                <a:gd name="connsiteY1" fmla="*/ 12741 h 21951"/>
                <a:gd name="connsiteX2" fmla="*/ 140 w 21711"/>
                <a:gd name="connsiteY2" fmla="*/ 21790 h 21951"/>
                <a:gd name="connsiteX3" fmla="*/ 9094 w 21711"/>
                <a:gd name="connsiteY3" fmla="*/ 9312 h 21951"/>
                <a:gd name="connsiteX4" fmla="*/ 21571 w 21711"/>
                <a:gd name="connsiteY4" fmla="*/ 264 h 2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11" h="21951">
                  <a:moveTo>
                    <a:pt x="21571" y="264"/>
                  </a:moveTo>
                  <a:cubicBezTo>
                    <a:pt x="22524" y="1216"/>
                    <a:pt x="18523" y="6836"/>
                    <a:pt x="12618" y="12741"/>
                  </a:cubicBezTo>
                  <a:cubicBezTo>
                    <a:pt x="6712" y="18647"/>
                    <a:pt x="1093" y="22838"/>
                    <a:pt x="140" y="21790"/>
                  </a:cubicBezTo>
                  <a:cubicBezTo>
                    <a:pt x="-812" y="20742"/>
                    <a:pt x="3188" y="15218"/>
                    <a:pt x="9094" y="9312"/>
                  </a:cubicBezTo>
                  <a:cubicBezTo>
                    <a:pt x="14999" y="3407"/>
                    <a:pt x="20619" y="-1165"/>
                    <a:pt x="21571" y="26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5" name="云麒演示设计6-199">
              <a:extLst>
                <a:ext uri="{FF2B5EF4-FFF2-40B4-BE49-F238E27FC236}">
                  <a16:creationId xmlns:a16="http://schemas.microsoft.com/office/drawing/2014/main" id="{FE0D7F35-305D-0894-D236-EE8D7C21ED13}"/>
                </a:ext>
              </a:extLst>
            </p:cNvPr>
            <p:cNvSpPr/>
            <p:nvPr/>
          </p:nvSpPr>
          <p:spPr>
            <a:xfrm>
              <a:off x="3660861" y="3837214"/>
              <a:ext cx="20231" cy="20318"/>
            </a:xfrm>
            <a:custGeom>
              <a:avLst/>
              <a:gdLst>
                <a:gd name="connsiteX0" fmla="*/ 21571 w 21711"/>
                <a:gd name="connsiteY0" fmla="*/ 140 h 21804"/>
                <a:gd name="connsiteX1" fmla="*/ 12618 w 21711"/>
                <a:gd name="connsiteY1" fmla="*/ 12713 h 21804"/>
                <a:gd name="connsiteX2" fmla="*/ 140 w 21711"/>
                <a:gd name="connsiteY2" fmla="*/ 21762 h 21804"/>
                <a:gd name="connsiteX3" fmla="*/ 9094 w 21711"/>
                <a:gd name="connsiteY3" fmla="*/ 9189 h 21804"/>
                <a:gd name="connsiteX4" fmla="*/ 21571 w 21711"/>
                <a:gd name="connsiteY4" fmla="*/ 140 h 21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11" h="21804">
                  <a:moveTo>
                    <a:pt x="21571" y="140"/>
                  </a:moveTo>
                  <a:cubicBezTo>
                    <a:pt x="22524" y="1188"/>
                    <a:pt x="18523" y="6712"/>
                    <a:pt x="12618" y="12713"/>
                  </a:cubicBezTo>
                  <a:cubicBezTo>
                    <a:pt x="6712" y="18714"/>
                    <a:pt x="1093" y="22238"/>
                    <a:pt x="140" y="21762"/>
                  </a:cubicBezTo>
                  <a:cubicBezTo>
                    <a:pt x="-812" y="21286"/>
                    <a:pt x="3188" y="15190"/>
                    <a:pt x="9094" y="9189"/>
                  </a:cubicBezTo>
                  <a:cubicBezTo>
                    <a:pt x="14999" y="3188"/>
                    <a:pt x="20619" y="-812"/>
                    <a:pt x="21571" y="14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6" name="云麒演示设计6-200">
              <a:extLst>
                <a:ext uri="{FF2B5EF4-FFF2-40B4-BE49-F238E27FC236}">
                  <a16:creationId xmlns:a16="http://schemas.microsoft.com/office/drawing/2014/main" id="{C1BBDF03-2E33-EA7E-0377-591020B0D02B}"/>
                </a:ext>
              </a:extLst>
            </p:cNvPr>
            <p:cNvSpPr/>
            <p:nvPr/>
          </p:nvSpPr>
          <p:spPr>
            <a:xfrm>
              <a:off x="3700607" y="3807583"/>
              <a:ext cx="10061" cy="9976"/>
            </a:xfrm>
            <a:custGeom>
              <a:avLst/>
              <a:gdLst>
                <a:gd name="connsiteX0" fmla="*/ 10447 w 10797"/>
                <a:gd name="connsiteY0" fmla="*/ 220 h 10706"/>
                <a:gd name="connsiteX1" fmla="*/ 7208 w 10797"/>
                <a:gd name="connsiteY1" fmla="*/ 7078 h 10706"/>
                <a:gd name="connsiteX2" fmla="*/ 350 w 10797"/>
                <a:gd name="connsiteY2" fmla="*/ 10412 h 10706"/>
                <a:gd name="connsiteX3" fmla="*/ 3684 w 10797"/>
                <a:gd name="connsiteY3" fmla="*/ 3554 h 10706"/>
                <a:gd name="connsiteX4" fmla="*/ 10447 w 10797"/>
                <a:gd name="connsiteY4" fmla="*/ 220 h 1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7" h="10706">
                  <a:moveTo>
                    <a:pt x="10447" y="220"/>
                  </a:moveTo>
                  <a:cubicBezTo>
                    <a:pt x="11399" y="1173"/>
                    <a:pt x="10447" y="4221"/>
                    <a:pt x="7208" y="7078"/>
                  </a:cubicBezTo>
                  <a:cubicBezTo>
                    <a:pt x="3970" y="9936"/>
                    <a:pt x="1303" y="11365"/>
                    <a:pt x="350" y="10412"/>
                  </a:cubicBezTo>
                  <a:cubicBezTo>
                    <a:pt x="-602" y="9460"/>
                    <a:pt x="350" y="6412"/>
                    <a:pt x="3684" y="3554"/>
                  </a:cubicBezTo>
                  <a:cubicBezTo>
                    <a:pt x="7018" y="697"/>
                    <a:pt x="9494" y="-542"/>
                    <a:pt x="10447" y="22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7" name="云麒演示设计6-201">
              <a:extLst>
                <a:ext uri="{FF2B5EF4-FFF2-40B4-BE49-F238E27FC236}">
                  <a16:creationId xmlns:a16="http://schemas.microsoft.com/office/drawing/2014/main" id="{6731B932-CC17-ECF7-CDB0-D7A372AB68B1}"/>
                </a:ext>
              </a:extLst>
            </p:cNvPr>
            <p:cNvSpPr/>
            <p:nvPr/>
          </p:nvSpPr>
          <p:spPr>
            <a:xfrm>
              <a:off x="3406614" y="4060303"/>
              <a:ext cx="138727" cy="188786"/>
            </a:xfrm>
            <a:custGeom>
              <a:avLst/>
              <a:gdLst>
                <a:gd name="connsiteX0" fmla="*/ 148876 w 148875"/>
                <a:gd name="connsiteY0" fmla="*/ 202597 h 202596"/>
                <a:gd name="connsiteX1" fmla="*/ 141923 w 148875"/>
                <a:gd name="connsiteY1" fmla="*/ 195453 h 202596"/>
                <a:gd name="connsiteX2" fmla="*/ 124397 w 148875"/>
                <a:gd name="connsiteY2" fmla="*/ 174974 h 202596"/>
                <a:gd name="connsiteX3" fmla="*/ 69914 w 148875"/>
                <a:gd name="connsiteY3" fmla="*/ 104680 h 202596"/>
                <a:gd name="connsiteX4" fmla="*/ 19050 w 148875"/>
                <a:gd name="connsiteY4" fmla="*/ 31623 h 202596"/>
                <a:gd name="connsiteX5" fmla="*/ 4667 w 148875"/>
                <a:gd name="connsiteY5" fmla="*/ 8763 h 202596"/>
                <a:gd name="connsiteX6" fmla="*/ 0 w 148875"/>
                <a:gd name="connsiteY6" fmla="*/ 0 h 202596"/>
                <a:gd name="connsiteX7" fmla="*/ 6287 w 148875"/>
                <a:gd name="connsiteY7" fmla="*/ 7715 h 202596"/>
                <a:gd name="connsiteX8" fmla="*/ 22003 w 148875"/>
                <a:gd name="connsiteY8" fmla="*/ 29623 h 202596"/>
                <a:gd name="connsiteX9" fmla="*/ 73914 w 148875"/>
                <a:gd name="connsiteY9" fmla="*/ 101727 h 202596"/>
                <a:gd name="connsiteX10" fmla="*/ 127159 w 148875"/>
                <a:gd name="connsiteY10" fmla="*/ 172784 h 202596"/>
                <a:gd name="connsiteX11" fmla="*/ 143351 w 148875"/>
                <a:gd name="connsiteY11" fmla="*/ 194310 h 202596"/>
                <a:gd name="connsiteX12" fmla="*/ 148876 w 148875"/>
                <a:gd name="connsiteY12" fmla="*/ 202597 h 20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875" h="202596">
                  <a:moveTo>
                    <a:pt x="148876" y="202597"/>
                  </a:moveTo>
                  <a:cubicBezTo>
                    <a:pt x="146265" y="200520"/>
                    <a:pt x="143929" y="198120"/>
                    <a:pt x="141923" y="195453"/>
                  </a:cubicBezTo>
                  <a:cubicBezTo>
                    <a:pt x="137636" y="190786"/>
                    <a:pt x="131636" y="183737"/>
                    <a:pt x="124397" y="174974"/>
                  </a:cubicBezTo>
                  <a:cubicBezTo>
                    <a:pt x="109919" y="157353"/>
                    <a:pt x="90488" y="132683"/>
                    <a:pt x="69914" y="104680"/>
                  </a:cubicBezTo>
                  <a:cubicBezTo>
                    <a:pt x="49340" y="76676"/>
                    <a:pt x="31814" y="50673"/>
                    <a:pt x="19050" y="31623"/>
                  </a:cubicBezTo>
                  <a:cubicBezTo>
                    <a:pt x="12859" y="22098"/>
                    <a:pt x="7906" y="14288"/>
                    <a:pt x="4667" y="8763"/>
                  </a:cubicBezTo>
                  <a:cubicBezTo>
                    <a:pt x="2750" y="6048"/>
                    <a:pt x="1181" y="3105"/>
                    <a:pt x="0" y="0"/>
                  </a:cubicBezTo>
                  <a:cubicBezTo>
                    <a:pt x="2408" y="2305"/>
                    <a:pt x="4520" y="4896"/>
                    <a:pt x="6287" y="7715"/>
                  </a:cubicBezTo>
                  <a:lnTo>
                    <a:pt x="22003" y="29623"/>
                  </a:lnTo>
                  <a:cubicBezTo>
                    <a:pt x="35147" y="48196"/>
                    <a:pt x="53340" y="73723"/>
                    <a:pt x="73914" y="101727"/>
                  </a:cubicBezTo>
                  <a:cubicBezTo>
                    <a:pt x="94488" y="129730"/>
                    <a:pt x="113443" y="154686"/>
                    <a:pt x="127159" y="172784"/>
                  </a:cubicBezTo>
                  <a:cubicBezTo>
                    <a:pt x="133541" y="181165"/>
                    <a:pt x="138875" y="188309"/>
                    <a:pt x="143351" y="194310"/>
                  </a:cubicBezTo>
                  <a:cubicBezTo>
                    <a:pt x="145567" y="196805"/>
                    <a:pt x="147426" y="199596"/>
                    <a:pt x="148876" y="202597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8" name="云麒演示设计6-202">
              <a:extLst>
                <a:ext uri="{FF2B5EF4-FFF2-40B4-BE49-F238E27FC236}">
                  <a16:creationId xmlns:a16="http://schemas.microsoft.com/office/drawing/2014/main" id="{12FC93AF-5854-7190-E437-27A8536D5C05}"/>
                </a:ext>
              </a:extLst>
            </p:cNvPr>
            <p:cNvSpPr/>
            <p:nvPr/>
          </p:nvSpPr>
          <p:spPr>
            <a:xfrm>
              <a:off x="3533909" y="2974268"/>
              <a:ext cx="410589" cy="1435029"/>
            </a:xfrm>
            <a:custGeom>
              <a:avLst/>
              <a:gdLst>
                <a:gd name="connsiteX0" fmla="*/ 334214 w 440624"/>
                <a:gd name="connsiteY0" fmla="*/ 79153 h 1540002"/>
                <a:gd name="connsiteX1" fmla="*/ 408033 w 440624"/>
                <a:gd name="connsiteY1" fmla="*/ 98203 h 1540002"/>
                <a:gd name="connsiteX2" fmla="*/ 345263 w 440624"/>
                <a:gd name="connsiteY2" fmla="*/ 197739 h 1540002"/>
                <a:gd name="connsiteX3" fmla="*/ 439846 w 440624"/>
                <a:gd name="connsiteY3" fmla="*/ 896874 h 1540002"/>
                <a:gd name="connsiteX4" fmla="*/ 400508 w 440624"/>
                <a:gd name="connsiteY4" fmla="*/ 1540002 h 1540002"/>
                <a:gd name="connsiteX5" fmla="*/ 173908 w 440624"/>
                <a:gd name="connsiteY5" fmla="*/ 1505331 h 1540002"/>
                <a:gd name="connsiteX6" fmla="*/ 189053 w 440624"/>
                <a:gd name="connsiteY6" fmla="*/ 837248 h 1540002"/>
                <a:gd name="connsiteX7" fmla="*/ 12459 w 440624"/>
                <a:gd name="connsiteY7" fmla="*/ 244888 h 1540002"/>
                <a:gd name="connsiteX8" fmla="*/ 32843 w 440624"/>
                <a:gd name="connsiteY8" fmla="*/ 23241 h 1540002"/>
                <a:gd name="connsiteX9" fmla="*/ 44749 w 440624"/>
                <a:gd name="connsiteY9" fmla="*/ 0 h 154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624" h="1540002">
                  <a:moveTo>
                    <a:pt x="334214" y="79153"/>
                  </a:moveTo>
                  <a:lnTo>
                    <a:pt x="408033" y="98203"/>
                  </a:lnTo>
                  <a:lnTo>
                    <a:pt x="345263" y="197739"/>
                  </a:lnTo>
                  <a:cubicBezTo>
                    <a:pt x="379743" y="383953"/>
                    <a:pt x="448704" y="777526"/>
                    <a:pt x="439846" y="896874"/>
                  </a:cubicBezTo>
                  <a:cubicBezTo>
                    <a:pt x="428130" y="1055180"/>
                    <a:pt x="400508" y="1540002"/>
                    <a:pt x="400508" y="1540002"/>
                  </a:cubicBezTo>
                  <a:lnTo>
                    <a:pt x="173908" y="1505331"/>
                  </a:lnTo>
                  <a:lnTo>
                    <a:pt x="189053" y="837248"/>
                  </a:lnTo>
                  <a:lnTo>
                    <a:pt x="12459" y="244888"/>
                  </a:lnTo>
                  <a:cubicBezTo>
                    <a:pt x="-9525" y="171136"/>
                    <a:pt x="-2224" y="91745"/>
                    <a:pt x="32843" y="23241"/>
                  </a:cubicBezTo>
                  <a:lnTo>
                    <a:pt x="44749" y="0"/>
                  </a:lnTo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9" name="云麒演示设计6-203">
              <a:extLst>
                <a:ext uri="{FF2B5EF4-FFF2-40B4-BE49-F238E27FC236}">
                  <a16:creationId xmlns:a16="http://schemas.microsoft.com/office/drawing/2014/main" id="{A2239201-CDE3-B517-DF1D-1CAFBEA0742A}"/>
                </a:ext>
              </a:extLst>
            </p:cNvPr>
            <p:cNvSpPr/>
            <p:nvPr/>
          </p:nvSpPr>
          <p:spPr>
            <a:xfrm>
              <a:off x="3751388" y="4312194"/>
              <a:ext cx="4687" cy="13228"/>
            </a:xfrm>
            <a:custGeom>
              <a:avLst/>
              <a:gdLst>
                <a:gd name="connsiteX0" fmla="*/ 3004 w 5030"/>
                <a:gd name="connsiteY0" fmla="*/ 2 h 14196"/>
                <a:gd name="connsiteX1" fmla="*/ 5004 w 5030"/>
                <a:gd name="connsiteY1" fmla="*/ 7241 h 14196"/>
                <a:gd name="connsiteX2" fmla="*/ 2051 w 5030"/>
                <a:gd name="connsiteY2" fmla="*/ 14194 h 14196"/>
                <a:gd name="connsiteX3" fmla="*/ 51 w 5030"/>
                <a:gd name="connsiteY3" fmla="*/ 6955 h 14196"/>
                <a:gd name="connsiteX4" fmla="*/ 3004 w 5030"/>
                <a:gd name="connsiteY4" fmla="*/ 2 h 1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0" h="14196">
                  <a:moveTo>
                    <a:pt x="3004" y="2"/>
                  </a:moveTo>
                  <a:cubicBezTo>
                    <a:pt x="4337" y="2"/>
                    <a:pt x="5194" y="3336"/>
                    <a:pt x="5004" y="7241"/>
                  </a:cubicBezTo>
                  <a:cubicBezTo>
                    <a:pt x="4813" y="11146"/>
                    <a:pt x="3385" y="14290"/>
                    <a:pt x="2051" y="14194"/>
                  </a:cubicBezTo>
                  <a:cubicBezTo>
                    <a:pt x="718" y="14099"/>
                    <a:pt x="-235" y="10860"/>
                    <a:pt x="51" y="6955"/>
                  </a:cubicBezTo>
                  <a:cubicBezTo>
                    <a:pt x="337" y="3050"/>
                    <a:pt x="1575" y="-93"/>
                    <a:pt x="3004" y="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0" name="云麒演示设计6-204">
              <a:extLst>
                <a:ext uri="{FF2B5EF4-FFF2-40B4-BE49-F238E27FC236}">
                  <a16:creationId xmlns:a16="http://schemas.microsoft.com/office/drawing/2014/main" id="{070B72A2-BD6B-E6BF-45E7-96369EF40936}"/>
                </a:ext>
              </a:extLst>
            </p:cNvPr>
            <p:cNvSpPr/>
            <p:nvPr/>
          </p:nvSpPr>
          <p:spPr>
            <a:xfrm>
              <a:off x="3754364" y="4258497"/>
              <a:ext cx="4937" cy="26806"/>
            </a:xfrm>
            <a:custGeom>
              <a:avLst/>
              <a:gdLst>
                <a:gd name="connsiteX0" fmla="*/ 3621 w 5298"/>
                <a:gd name="connsiteY0" fmla="*/ 1 h 28767"/>
                <a:gd name="connsiteX1" fmla="*/ 5145 w 5298"/>
                <a:gd name="connsiteY1" fmla="*/ 14575 h 28767"/>
                <a:gd name="connsiteX2" fmla="*/ 1716 w 5298"/>
                <a:gd name="connsiteY2" fmla="*/ 28767 h 28767"/>
                <a:gd name="connsiteX3" fmla="*/ 192 w 5298"/>
                <a:gd name="connsiteY3" fmla="*/ 14289 h 28767"/>
                <a:gd name="connsiteX4" fmla="*/ 3621 w 5298"/>
                <a:gd name="connsiteY4" fmla="*/ 1 h 2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8" h="28767">
                  <a:moveTo>
                    <a:pt x="3621" y="1"/>
                  </a:moveTo>
                  <a:cubicBezTo>
                    <a:pt x="4955" y="1"/>
                    <a:pt x="5621" y="6669"/>
                    <a:pt x="5145" y="14575"/>
                  </a:cubicBezTo>
                  <a:cubicBezTo>
                    <a:pt x="4669" y="22480"/>
                    <a:pt x="3049" y="28862"/>
                    <a:pt x="1716" y="28767"/>
                  </a:cubicBezTo>
                  <a:cubicBezTo>
                    <a:pt x="382" y="28671"/>
                    <a:pt x="-380" y="22194"/>
                    <a:pt x="192" y="14289"/>
                  </a:cubicBezTo>
                  <a:cubicBezTo>
                    <a:pt x="763" y="6383"/>
                    <a:pt x="2192" y="-94"/>
                    <a:pt x="3621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1" name="云麒演示设计6-205">
              <a:extLst>
                <a:ext uri="{FF2B5EF4-FFF2-40B4-BE49-F238E27FC236}">
                  <a16:creationId xmlns:a16="http://schemas.microsoft.com/office/drawing/2014/main" id="{4E5B3523-7236-9562-F252-177FF4204A5B}"/>
                </a:ext>
              </a:extLst>
            </p:cNvPr>
            <p:cNvSpPr/>
            <p:nvPr/>
          </p:nvSpPr>
          <p:spPr>
            <a:xfrm>
              <a:off x="3757783" y="4204888"/>
              <a:ext cx="4927" cy="26806"/>
            </a:xfrm>
            <a:custGeom>
              <a:avLst/>
              <a:gdLst>
                <a:gd name="connsiteX0" fmla="*/ 3572 w 5287"/>
                <a:gd name="connsiteY0" fmla="*/ 1 h 28767"/>
                <a:gd name="connsiteX1" fmla="*/ 5096 w 5287"/>
                <a:gd name="connsiteY1" fmla="*/ 14479 h 28767"/>
                <a:gd name="connsiteX2" fmla="*/ 1762 w 5287"/>
                <a:gd name="connsiteY2" fmla="*/ 28766 h 28767"/>
                <a:gd name="connsiteX3" fmla="*/ 143 w 5287"/>
                <a:gd name="connsiteY3" fmla="*/ 14193 h 28767"/>
                <a:gd name="connsiteX4" fmla="*/ 3572 w 5287"/>
                <a:gd name="connsiteY4" fmla="*/ 1 h 2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7" h="28767">
                  <a:moveTo>
                    <a:pt x="3572" y="1"/>
                  </a:moveTo>
                  <a:cubicBezTo>
                    <a:pt x="4905" y="1"/>
                    <a:pt x="5667" y="6573"/>
                    <a:pt x="5096" y="14479"/>
                  </a:cubicBezTo>
                  <a:cubicBezTo>
                    <a:pt x="4524" y="22385"/>
                    <a:pt x="3095" y="28862"/>
                    <a:pt x="1762" y="28766"/>
                  </a:cubicBezTo>
                  <a:cubicBezTo>
                    <a:pt x="428" y="28671"/>
                    <a:pt x="-334" y="22099"/>
                    <a:pt x="143" y="14193"/>
                  </a:cubicBezTo>
                  <a:cubicBezTo>
                    <a:pt x="619" y="6288"/>
                    <a:pt x="2238" y="-94"/>
                    <a:pt x="3572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2" name="云麒演示设计6-206">
              <a:extLst>
                <a:ext uri="{FF2B5EF4-FFF2-40B4-BE49-F238E27FC236}">
                  <a16:creationId xmlns:a16="http://schemas.microsoft.com/office/drawing/2014/main" id="{BF0D5C3C-D673-65EA-FD56-9BCE0BDC8AAB}"/>
                </a:ext>
              </a:extLst>
            </p:cNvPr>
            <p:cNvSpPr/>
            <p:nvPr/>
          </p:nvSpPr>
          <p:spPr>
            <a:xfrm>
              <a:off x="3761155" y="4151101"/>
              <a:ext cx="4881" cy="26895"/>
            </a:xfrm>
            <a:custGeom>
              <a:avLst/>
              <a:gdLst>
                <a:gd name="connsiteX0" fmla="*/ 3476 w 5238"/>
                <a:gd name="connsiteY0" fmla="*/ 1 h 28862"/>
                <a:gd name="connsiteX1" fmla="*/ 5096 w 5238"/>
                <a:gd name="connsiteY1" fmla="*/ 14574 h 28862"/>
                <a:gd name="connsiteX2" fmla="*/ 1762 w 5238"/>
                <a:gd name="connsiteY2" fmla="*/ 28862 h 28862"/>
                <a:gd name="connsiteX3" fmla="*/ 143 w 5238"/>
                <a:gd name="connsiteY3" fmla="*/ 14289 h 28862"/>
                <a:gd name="connsiteX4" fmla="*/ 3476 w 5238"/>
                <a:gd name="connsiteY4" fmla="*/ 1 h 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" h="28862">
                  <a:moveTo>
                    <a:pt x="3476" y="1"/>
                  </a:moveTo>
                  <a:cubicBezTo>
                    <a:pt x="4810" y="1"/>
                    <a:pt x="5572" y="6668"/>
                    <a:pt x="5096" y="14574"/>
                  </a:cubicBezTo>
                  <a:cubicBezTo>
                    <a:pt x="4619" y="22480"/>
                    <a:pt x="3095" y="28957"/>
                    <a:pt x="1762" y="28862"/>
                  </a:cubicBezTo>
                  <a:cubicBezTo>
                    <a:pt x="428" y="28766"/>
                    <a:pt x="-334" y="22290"/>
                    <a:pt x="143" y="14289"/>
                  </a:cubicBezTo>
                  <a:cubicBezTo>
                    <a:pt x="619" y="6288"/>
                    <a:pt x="2048" y="-94"/>
                    <a:pt x="3476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3" name="云麒演示设计6-207">
              <a:extLst>
                <a:ext uri="{FF2B5EF4-FFF2-40B4-BE49-F238E27FC236}">
                  <a16:creationId xmlns:a16="http://schemas.microsoft.com/office/drawing/2014/main" id="{D8491497-AB31-952C-C6FA-6B0BECA7B28E}"/>
                </a:ext>
              </a:extLst>
            </p:cNvPr>
            <p:cNvSpPr/>
            <p:nvPr/>
          </p:nvSpPr>
          <p:spPr>
            <a:xfrm>
              <a:off x="3764271" y="4097315"/>
              <a:ext cx="4872" cy="26894"/>
            </a:xfrm>
            <a:custGeom>
              <a:avLst/>
              <a:gdLst>
                <a:gd name="connsiteX0" fmla="*/ 3467 w 5228"/>
                <a:gd name="connsiteY0" fmla="*/ 0 h 28861"/>
                <a:gd name="connsiteX1" fmla="*/ 5086 w 5228"/>
                <a:gd name="connsiteY1" fmla="*/ 14573 h 28861"/>
                <a:gd name="connsiteX2" fmla="*/ 1847 w 5228"/>
                <a:gd name="connsiteY2" fmla="*/ 28861 h 28861"/>
                <a:gd name="connsiteX3" fmla="*/ 133 w 5228"/>
                <a:gd name="connsiteY3" fmla="*/ 14288 h 28861"/>
                <a:gd name="connsiteX4" fmla="*/ 3467 w 5228"/>
                <a:gd name="connsiteY4" fmla="*/ 0 h 2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8" h="28861">
                  <a:moveTo>
                    <a:pt x="3467" y="0"/>
                  </a:moveTo>
                  <a:cubicBezTo>
                    <a:pt x="4800" y="0"/>
                    <a:pt x="5562" y="6667"/>
                    <a:pt x="5086" y="14573"/>
                  </a:cubicBezTo>
                  <a:cubicBezTo>
                    <a:pt x="4610" y="22479"/>
                    <a:pt x="3181" y="28956"/>
                    <a:pt x="1847" y="28861"/>
                  </a:cubicBezTo>
                  <a:cubicBezTo>
                    <a:pt x="514" y="28765"/>
                    <a:pt x="-343" y="22288"/>
                    <a:pt x="133" y="14288"/>
                  </a:cubicBezTo>
                  <a:cubicBezTo>
                    <a:pt x="609" y="6286"/>
                    <a:pt x="2038" y="0"/>
                    <a:pt x="346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4" name="云麒演示设计6-208">
              <a:extLst>
                <a:ext uri="{FF2B5EF4-FFF2-40B4-BE49-F238E27FC236}">
                  <a16:creationId xmlns:a16="http://schemas.microsoft.com/office/drawing/2014/main" id="{E4DBF704-9E24-4B37-F021-364E98EBB77B}"/>
                </a:ext>
              </a:extLst>
            </p:cNvPr>
            <p:cNvSpPr/>
            <p:nvPr/>
          </p:nvSpPr>
          <p:spPr>
            <a:xfrm>
              <a:off x="3767288" y="4043616"/>
              <a:ext cx="4831" cy="26806"/>
            </a:xfrm>
            <a:custGeom>
              <a:avLst/>
              <a:gdLst>
                <a:gd name="connsiteX0" fmla="*/ 3371 w 5184"/>
                <a:gd name="connsiteY0" fmla="*/ 1 h 28767"/>
                <a:gd name="connsiteX1" fmla="*/ 5086 w 5184"/>
                <a:gd name="connsiteY1" fmla="*/ 14574 h 28767"/>
                <a:gd name="connsiteX2" fmla="*/ 1847 w 5184"/>
                <a:gd name="connsiteY2" fmla="*/ 28767 h 28767"/>
                <a:gd name="connsiteX3" fmla="*/ 133 w 5184"/>
                <a:gd name="connsiteY3" fmla="*/ 14289 h 28767"/>
                <a:gd name="connsiteX4" fmla="*/ 3371 w 5184"/>
                <a:gd name="connsiteY4" fmla="*/ 1 h 2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" h="28767">
                  <a:moveTo>
                    <a:pt x="3371" y="1"/>
                  </a:moveTo>
                  <a:cubicBezTo>
                    <a:pt x="4705" y="1"/>
                    <a:pt x="5467" y="6573"/>
                    <a:pt x="5086" y="14574"/>
                  </a:cubicBezTo>
                  <a:cubicBezTo>
                    <a:pt x="4705" y="22575"/>
                    <a:pt x="3181" y="28862"/>
                    <a:pt x="1847" y="28767"/>
                  </a:cubicBezTo>
                  <a:cubicBezTo>
                    <a:pt x="514" y="28671"/>
                    <a:pt x="-343" y="22194"/>
                    <a:pt x="133" y="14289"/>
                  </a:cubicBezTo>
                  <a:cubicBezTo>
                    <a:pt x="609" y="6383"/>
                    <a:pt x="2038" y="-94"/>
                    <a:pt x="3371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5" name="云麒演示设计6-209">
              <a:extLst>
                <a:ext uri="{FF2B5EF4-FFF2-40B4-BE49-F238E27FC236}">
                  <a16:creationId xmlns:a16="http://schemas.microsoft.com/office/drawing/2014/main" id="{79D8D544-F75E-5BB4-05C0-F455A6046F81}"/>
                </a:ext>
              </a:extLst>
            </p:cNvPr>
            <p:cNvSpPr/>
            <p:nvPr/>
          </p:nvSpPr>
          <p:spPr>
            <a:xfrm>
              <a:off x="3770079" y="3989829"/>
              <a:ext cx="4823" cy="26895"/>
            </a:xfrm>
            <a:custGeom>
              <a:avLst/>
              <a:gdLst>
                <a:gd name="connsiteX0" fmla="*/ 3329 w 5176"/>
                <a:gd name="connsiteY0" fmla="*/ 1 h 28862"/>
                <a:gd name="connsiteX1" fmla="*/ 5044 w 5176"/>
                <a:gd name="connsiteY1" fmla="*/ 14574 h 28862"/>
                <a:gd name="connsiteX2" fmla="*/ 1901 w 5176"/>
                <a:gd name="connsiteY2" fmla="*/ 28862 h 28862"/>
                <a:gd name="connsiteX3" fmla="*/ 91 w 5176"/>
                <a:gd name="connsiteY3" fmla="*/ 14289 h 28862"/>
                <a:gd name="connsiteX4" fmla="*/ 3329 w 5176"/>
                <a:gd name="connsiteY4" fmla="*/ 1 h 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6" h="28862">
                  <a:moveTo>
                    <a:pt x="3329" y="1"/>
                  </a:moveTo>
                  <a:cubicBezTo>
                    <a:pt x="4663" y="1"/>
                    <a:pt x="5520" y="6573"/>
                    <a:pt x="5044" y="14574"/>
                  </a:cubicBezTo>
                  <a:cubicBezTo>
                    <a:pt x="4568" y="22575"/>
                    <a:pt x="3234" y="28957"/>
                    <a:pt x="1901" y="28862"/>
                  </a:cubicBezTo>
                  <a:cubicBezTo>
                    <a:pt x="567" y="28766"/>
                    <a:pt x="-290" y="22290"/>
                    <a:pt x="91" y="14289"/>
                  </a:cubicBezTo>
                  <a:cubicBezTo>
                    <a:pt x="472" y="6288"/>
                    <a:pt x="1996" y="-94"/>
                    <a:pt x="3329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6" name="云麒演示设计6-210">
              <a:extLst>
                <a:ext uri="{FF2B5EF4-FFF2-40B4-BE49-F238E27FC236}">
                  <a16:creationId xmlns:a16="http://schemas.microsoft.com/office/drawing/2014/main" id="{BC7EDB12-0456-7650-DD08-D7B88F9C16C7}"/>
                </a:ext>
              </a:extLst>
            </p:cNvPr>
            <p:cNvSpPr/>
            <p:nvPr/>
          </p:nvSpPr>
          <p:spPr>
            <a:xfrm>
              <a:off x="3772646" y="3936043"/>
              <a:ext cx="4791" cy="26894"/>
            </a:xfrm>
            <a:custGeom>
              <a:avLst/>
              <a:gdLst>
                <a:gd name="connsiteX0" fmla="*/ 3241 w 5141"/>
                <a:gd name="connsiteY0" fmla="*/ 0 h 28861"/>
                <a:gd name="connsiteX1" fmla="*/ 5051 w 5141"/>
                <a:gd name="connsiteY1" fmla="*/ 14573 h 28861"/>
                <a:gd name="connsiteX2" fmla="*/ 1907 w 5141"/>
                <a:gd name="connsiteY2" fmla="*/ 28861 h 28861"/>
                <a:gd name="connsiteX3" fmla="*/ 98 w 5141"/>
                <a:gd name="connsiteY3" fmla="*/ 14383 h 28861"/>
                <a:gd name="connsiteX4" fmla="*/ 3241 w 5141"/>
                <a:gd name="connsiteY4" fmla="*/ 0 h 2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" h="28861">
                  <a:moveTo>
                    <a:pt x="3241" y="0"/>
                  </a:moveTo>
                  <a:cubicBezTo>
                    <a:pt x="4574" y="0"/>
                    <a:pt x="5432" y="6572"/>
                    <a:pt x="5051" y="14573"/>
                  </a:cubicBezTo>
                  <a:cubicBezTo>
                    <a:pt x="4670" y="22574"/>
                    <a:pt x="3336" y="28956"/>
                    <a:pt x="1907" y="28861"/>
                  </a:cubicBezTo>
                  <a:cubicBezTo>
                    <a:pt x="479" y="28765"/>
                    <a:pt x="-283" y="22288"/>
                    <a:pt x="98" y="14383"/>
                  </a:cubicBezTo>
                  <a:cubicBezTo>
                    <a:pt x="479" y="6477"/>
                    <a:pt x="1907" y="0"/>
                    <a:pt x="3241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7" name="云麒演示设计6-211">
              <a:extLst>
                <a:ext uri="{FF2B5EF4-FFF2-40B4-BE49-F238E27FC236}">
                  <a16:creationId xmlns:a16="http://schemas.microsoft.com/office/drawing/2014/main" id="{61DD5A01-74EC-D40E-1C8E-08B9F5349641}"/>
                </a:ext>
              </a:extLst>
            </p:cNvPr>
            <p:cNvSpPr/>
            <p:nvPr/>
          </p:nvSpPr>
          <p:spPr>
            <a:xfrm>
              <a:off x="3774901" y="3882256"/>
              <a:ext cx="4722" cy="26894"/>
            </a:xfrm>
            <a:custGeom>
              <a:avLst/>
              <a:gdLst>
                <a:gd name="connsiteX0" fmla="*/ 3107 w 5067"/>
                <a:gd name="connsiteY0" fmla="*/ 0 h 28861"/>
                <a:gd name="connsiteX1" fmla="*/ 5012 w 5067"/>
                <a:gd name="connsiteY1" fmla="*/ 14573 h 28861"/>
                <a:gd name="connsiteX2" fmla="*/ 1964 w 5067"/>
                <a:gd name="connsiteY2" fmla="*/ 28861 h 28861"/>
                <a:gd name="connsiteX3" fmla="*/ 59 w 5067"/>
                <a:gd name="connsiteY3" fmla="*/ 14383 h 28861"/>
                <a:gd name="connsiteX4" fmla="*/ 3107 w 5067"/>
                <a:gd name="connsiteY4" fmla="*/ 0 h 2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7" h="28861">
                  <a:moveTo>
                    <a:pt x="3107" y="0"/>
                  </a:moveTo>
                  <a:cubicBezTo>
                    <a:pt x="4441" y="0"/>
                    <a:pt x="5298" y="6572"/>
                    <a:pt x="5012" y="14573"/>
                  </a:cubicBezTo>
                  <a:cubicBezTo>
                    <a:pt x="4727" y="22574"/>
                    <a:pt x="3393" y="28956"/>
                    <a:pt x="1964" y="28861"/>
                  </a:cubicBezTo>
                  <a:cubicBezTo>
                    <a:pt x="536" y="28765"/>
                    <a:pt x="-226" y="22384"/>
                    <a:pt x="59" y="14383"/>
                  </a:cubicBezTo>
                  <a:cubicBezTo>
                    <a:pt x="345" y="6382"/>
                    <a:pt x="1679" y="0"/>
                    <a:pt x="310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8" name="云麒演示设计6-212">
              <a:extLst>
                <a:ext uri="{FF2B5EF4-FFF2-40B4-BE49-F238E27FC236}">
                  <a16:creationId xmlns:a16="http://schemas.microsoft.com/office/drawing/2014/main" id="{0C952CC3-2969-2B02-BAFE-751E4E51EEFA}"/>
                </a:ext>
              </a:extLst>
            </p:cNvPr>
            <p:cNvSpPr/>
            <p:nvPr/>
          </p:nvSpPr>
          <p:spPr>
            <a:xfrm>
              <a:off x="3776619" y="3828469"/>
              <a:ext cx="4687" cy="26894"/>
            </a:xfrm>
            <a:custGeom>
              <a:avLst/>
              <a:gdLst>
                <a:gd name="connsiteX0" fmla="*/ 2884 w 5030"/>
                <a:gd name="connsiteY0" fmla="*/ 0 h 28861"/>
                <a:gd name="connsiteX1" fmla="*/ 4979 w 5030"/>
                <a:gd name="connsiteY1" fmla="*/ 14478 h 28861"/>
                <a:gd name="connsiteX2" fmla="*/ 2122 w 5030"/>
                <a:gd name="connsiteY2" fmla="*/ 28861 h 28861"/>
                <a:gd name="connsiteX3" fmla="*/ 26 w 5030"/>
                <a:gd name="connsiteY3" fmla="*/ 14383 h 28861"/>
                <a:gd name="connsiteX4" fmla="*/ 2884 w 5030"/>
                <a:gd name="connsiteY4" fmla="*/ 0 h 2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0" h="28861">
                  <a:moveTo>
                    <a:pt x="2884" y="0"/>
                  </a:moveTo>
                  <a:cubicBezTo>
                    <a:pt x="4313" y="0"/>
                    <a:pt x="5265" y="6477"/>
                    <a:pt x="4979" y="14478"/>
                  </a:cubicBezTo>
                  <a:cubicBezTo>
                    <a:pt x="4694" y="22479"/>
                    <a:pt x="3551" y="28956"/>
                    <a:pt x="2122" y="28861"/>
                  </a:cubicBezTo>
                  <a:cubicBezTo>
                    <a:pt x="693" y="28765"/>
                    <a:pt x="-164" y="22384"/>
                    <a:pt x="26" y="14383"/>
                  </a:cubicBezTo>
                  <a:cubicBezTo>
                    <a:pt x="217" y="6382"/>
                    <a:pt x="1550" y="0"/>
                    <a:pt x="2884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9" name="云麒演示设计6-213">
              <a:extLst>
                <a:ext uri="{FF2B5EF4-FFF2-40B4-BE49-F238E27FC236}">
                  <a16:creationId xmlns:a16="http://schemas.microsoft.com/office/drawing/2014/main" id="{B8034DE7-F8B3-502F-D050-782EA928183C}"/>
                </a:ext>
              </a:extLst>
            </p:cNvPr>
            <p:cNvSpPr/>
            <p:nvPr/>
          </p:nvSpPr>
          <p:spPr>
            <a:xfrm>
              <a:off x="3777524" y="3774593"/>
              <a:ext cx="4621" cy="26894"/>
            </a:xfrm>
            <a:custGeom>
              <a:avLst/>
              <a:gdLst>
                <a:gd name="connsiteX0" fmla="*/ 2483 w 4959"/>
                <a:gd name="connsiteY0" fmla="*/ 0 h 28861"/>
                <a:gd name="connsiteX1" fmla="*/ 4959 w 4959"/>
                <a:gd name="connsiteY1" fmla="*/ 14478 h 28861"/>
                <a:gd name="connsiteX2" fmla="*/ 2387 w 4959"/>
                <a:gd name="connsiteY2" fmla="*/ 28861 h 28861"/>
                <a:gd name="connsiteX3" fmla="*/ 6 w 4959"/>
                <a:gd name="connsiteY3" fmla="*/ 14478 h 28861"/>
                <a:gd name="connsiteX4" fmla="*/ 2483 w 4959"/>
                <a:gd name="connsiteY4" fmla="*/ 0 h 2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9" h="28861">
                  <a:moveTo>
                    <a:pt x="2483" y="0"/>
                  </a:moveTo>
                  <a:cubicBezTo>
                    <a:pt x="3816" y="0"/>
                    <a:pt x="4959" y="6477"/>
                    <a:pt x="4959" y="14478"/>
                  </a:cubicBezTo>
                  <a:cubicBezTo>
                    <a:pt x="4959" y="22479"/>
                    <a:pt x="3816" y="28956"/>
                    <a:pt x="2387" y="28861"/>
                  </a:cubicBezTo>
                  <a:cubicBezTo>
                    <a:pt x="958" y="28765"/>
                    <a:pt x="-89" y="22384"/>
                    <a:pt x="6" y="14478"/>
                  </a:cubicBezTo>
                  <a:cubicBezTo>
                    <a:pt x="101" y="6572"/>
                    <a:pt x="1149" y="0"/>
                    <a:pt x="248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0" name="云麒演示设计6-214">
              <a:extLst>
                <a:ext uri="{FF2B5EF4-FFF2-40B4-BE49-F238E27FC236}">
                  <a16:creationId xmlns:a16="http://schemas.microsoft.com/office/drawing/2014/main" id="{99A992A0-8444-1608-B95A-CF8D34948D8C}"/>
                </a:ext>
              </a:extLst>
            </p:cNvPr>
            <p:cNvSpPr/>
            <p:nvPr/>
          </p:nvSpPr>
          <p:spPr>
            <a:xfrm>
              <a:off x="3775303" y="3721029"/>
              <a:ext cx="5485" cy="26671"/>
            </a:xfrm>
            <a:custGeom>
              <a:avLst/>
              <a:gdLst>
                <a:gd name="connsiteX0" fmla="*/ 485 w 5886"/>
                <a:gd name="connsiteY0" fmla="*/ 47 h 28622"/>
                <a:gd name="connsiteX1" fmla="*/ 5629 w 5886"/>
                <a:gd name="connsiteY1" fmla="*/ 13953 h 28622"/>
                <a:gd name="connsiteX2" fmla="*/ 4105 w 5886"/>
                <a:gd name="connsiteY2" fmla="*/ 28622 h 28622"/>
                <a:gd name="connsiteX3" fmla="*/ 676 w 5886"/>
                <a:gd name="connsiteY3" fmla="*/ 14429 h 28622"/>
                <a:gd name="connsiteX4" fmla="*/ 485 w 5886"/>
                <a:gd name="connsiteY4" fmla="*/ 47 h 2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6" h="28622">
                  <a:moveTo>
                    <a:pt x="485" y="47"/>
                  </a:moveTo>
                  <a:cubicBezTo>
                    <a:pt x="1914" y="-620"/>
                    <a:pt x="4962" y="5952"/>
                    <a:pt x="5629" y="13953"/>
                  </a:cubicBezTo>
                  <a:cubicBezTo>
                    <a:pt x="6295" y="21954"/>
                    <a:pt x="5629" y="28526"/>
                    <a:pt x="4105" y="28622"/>
                  </a:cubicBezTo>
                  <a:cubicBezTo>
                    <a:pt x="2581" y="28717"/>
                    <a:pt x="1438" y="22240"/>
                    <a:pt x="676" y="14429"/>
                  </a:cubicBezTo>
                  <a:cubicBezTo>
                    <a:pt x="-86" y="6619"/>
                    <a:pt x="-277" y="618"/>
                    <a:pt x="485" y="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1" name="云麒演示设计6-215">
              <a:extLst>
                <a:ext uri="{FF2B5EF4-FFF2-40B4-BE49-F238E27FC236}">
                  <a16:creationId xmlns:a16="http://schemas.microsoft.com/office/drawing/2014/main" id="{E2F6F64D-3F7D-4FC1-5907-63F6DD11A8A3}"/>
                </a:ext>
              </a:extLst>
            </p:cNvPr>
            <p:cNvSpPr/>
            <p:nvPr/>
          </p:nvSpPr>
          <p:spPr>
            <a:xfrm>
              <a:off x="3757811" y="3670303"/>
              <a:ext cx="9480" cy="25499"/>
            </a:xfrm>
            <a:custGeom>
              <a:avLst/>
              <a:gdLst>
                <a:gd name="connsiteX0" fmla="*/ 397 w 10174"/>
                <a:gd name="connsiteY0" fmla="*/ 0 h 27364"/>
                <a:gd name="connsiteX1" fmla="*/ 7350 w 10174"/>
                <a:gd name="connsiteY1" fmla="*/ 12859 h 27364"/>
                <a:gd name="connsiteX2" fmla="*/ 9636 w 10174"/>
                <a:gd name="connsiteY2" fmla="*/ 27337 h 27364"/>
                <a:gd name="connsiteX3" fmla="*/ 2683 w 10174"/>
                <a:gd name="connsiteY3" fmla="*/ 14478 h 27364"/>
                <a:gd name="connsiteX4" fmla="*/ 397 w 10174"/>
                <a:gd name="connsiteY4" fmla="*/ 0 h 2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74" h="27364">
                  <a:moveTo>
                    <a:pt x="397" y="0"/>
                  </a:moveTo>
                  <a:cubicBezTo>
                    <a:pt x="1730" y="0"/>
                    <a:pt x="4778" y="5334"/>
                    <a:pt x="7350" y="12859"/>
                  </a:cubicBezTo>
                  <a:cubicBezTo>
                    <a:pt x="9922" y="20384"/>
                    <a:pt x="10874" y="26861"/>
                    <a:pt x="9636" y="27337"/>
                  </a:cubicBezTo>
                  <a:cubicBezTo>
                    <a:pt x="8398" y="27813"/>
                    <a:pt x="5159" y="22003"/>
                    <a:pt x="2683" y="14478"/>
                  </a:cubicBezTo>
                  <a:cubicBezTo>
                    <a:pt x="206" y="6953"/>
                    <a:pt x="-556" y="381"/>
                    <a:pt x="39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2" name="云麒演示设计6-216">
              <a:extLst>
                <a:ext uri="{FF2B5EF4-FFF2-40B4-BE49-F238E27FC236}">
                  <a16:creationId xmlns:a16="http://schemas.microsoft.com/office/drawing/2014/main" id="{A89E2959-FEEE-6E65-AFBD-971DAB3EA26D}"/>
                </a:ext>
              </a:extLst>
            </p:cNvPr>
            <p:cNvSpPr/>
            <p:nvPr/>
          </p:nvSpPr>
          <p:spPr>
            <a:xfrm>
              <a:off x="3740737" y="3619267"/>
              <a:ext cx="9486" cy="25586"/>
            </a:xfrm>
            <a:custGeom>
              <a:avLst/>
              <a:gdLst>
                <a:gd name="connsiteX0" fmla="*/ 623 w 10180"/>
                <a:gd name="connsiteY0" fmla="*/ 0 h 27458"/>
                <a:gd name="connsiteX1" fmla="*/ 7481 w 10180"/>
                <a:gd name="connsiteY1" fmla="*/ 12859 h 27458"/>
                <a:gd name="connsiteX2" fmla="*/ 9576 w 10180"/>
                <a:gd name="connsiteY2" fmla="*/ 27432 h 27458"/>
                <a:gd name="connsiteX3" fmla="*/ 2718 w 10180"/>
                <a:gd name="connsiteY3" fmla="*/ 14478 h 27458"/>
                <a:gd name="connsiteX4" fmla="*/ 623 w 10180"/>
                <a:gd name="connsiteY4" fmla="*/ 0 h 2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80" h="27458">
                  <a:moveTo>
                    <a:pt x="623" y="0"/>
                  </a:moveTo>
                  <a:cubicBezTo>
                    <a:pt x="1861" y="0"/>
                    <a:pt x="5004" y="5334"/>
                    <a:pt x="7481" y="12859"/>
                  </a:cubicBezTo>
                  <a:cubicBezTo>
                    <a:pt x="9957" y="20384"/>
                    <a:pt x="10910" y="26956"/>
                    <a:pt x="9576" y="27432"/>
                  </a:cubicBezTo>
                  <a:cubicBezTo>
                    <a:pt x="8243" y="27908"/>
                    <a:pt x="5290" y="22003"/>
                    <a:pt x="2718" y="14478"/>
                  </a:cubicBezTo>
                  <a:cubicBezTo>
                    <a:pt x="147" y="6953"/>
                    <a:pt x="-711" y="381"/>
                    <a:pt x="623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3" name="云麒演示设计6-217">
              <a:extLst>
                <a:ext uri="{FF2B5EF4-FFF2-40B4-BE49-F238E27FC236}">
                  <a16:creationId xmlns:a16="http://schemas.microsoft.com/office/drawing/2014/main" id="{5B3ABBEC-B3B9-EF82-7EF1-38F8DD7D8483}"/>
                </a:ext>
              </a:extLst>
            </p:cNvPr>
            <p:cNvSpPr/>
            <p:nvPr/>
          </p:nvSpPr>
          <p:spPr>
            <a:xfrm>
              <a:off x="3724019" y="3568055"/>
              <a:ext cx="9429" cy="25579"/>
            </a:xfrm>
            <a:custGeom>
              <a:avLst/>
              <a:gdLst>
                <a:gd name="connsiteX0" fmla="*/ 562 w 10119"/>
                <a:gd name="connsiteY0" fmla="*/ 0 h 27450"/>
                <a:gd name="connsiteX1" fmla="*/ 7420 w 10119"/>
                <a:gd name="connsiteY1" fmla="*/ 12954 h 27450"/>
                <a:gd name="connsiteX2" fmla="*/ 9515 w 10119"/>
                <a:gd name="connsiteY2" fmla="*/ 27432 h 27450"/>
                <a:gd name="connsiteX3" fmla="*/ 2657 w 10119"/>
                <a:gd name="connsiteY3" fmla="*/ 14478 h 27450"/>
                <a:gd name="connsiteX4" fmla="*/ 562 w 10119"/>
                <a:gd name="connsiteY4" fmla="*/ 0 h 2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9" h="27450">
                  <a:moveTo>
                    <a:pt x="562" y="0"/>
                  </a:moveTo>
                  <a:cubicBezTo>
                    <a:pt x="1895" y="0"/>
                    <a:pt x="4943" y="5334"/>
                    <a:pt x="7420" y="12954"/>
                  </a:cubicBezTo>
                  <a:cubicBezTo>
                    <a:pt x="9896" y="20574"/>
                    <a:pt x="10849" y="27051"/>
                    <a:pt x="9515" y="27432"/>
                  </a:cubicBezTo>
                  <a:cubicBezTo>
                    <a:pt x="8182" y="27813"/>
                    <a:pt x="5134" y="22098"/>
                    <a:pt x="2657" y="14478"/>
                  </a:cubicBezTo>
                  <a:cubicBezTo>
                    <a:pt x="181" y="6858"/>
                    <a:pt x="-677" y="381"/>
                    <a:pt x="562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4" name="云麒演示设计6-218">
              <a:extLst>
                <a:ext uri="{FF2B5EF4-FFF2-40B4-BE49-F238E27FC236}">
                  <a16:creationId xmlns:a16="http://schemas.microsoft.com/office/drawing/2014/main" id="{694C4F56-2DF4-AA0F-40D9-5B5A1D793399}"/>
                </a:ext>
              </a:extLst>
            </p:cNvPr>
            <p:cNvSpPr/>
            <p:nvPr/>
          </p:nvSpPr>
          <p:spPr>
            <a:xfrm>
              <a:off x="3707382" y="3516817"/>
              <a:ext cx="9429" cy="25604"/>
            </a:xfrm>
            <a:custGeom>
              <a:avLst/>
              <a:gdLst>
                <a:gd name="connsiteX0" fmla="*/ 604 w 10119"/>
                <a:gd name="connsiteY0" fmla="*/ 27 h 27477"/>
                <a:gd name="connsiteX1" fmla="*/ 7462 w 10119"/>
                <a:gd name="connsiteY1" fmla="*/ 12981 h 27477"/>
                <a:gd name="connsiteX2" fmla="*/ 9557 w 10119"/>
                <a:gd name="connsiteY2" fmla="*/ 27459 h 27477"/>
                <a:gd name="connsiteX3" fmla="*/ 2699 w 10119"/>
                <a:gd name="connsiteY3" fmla="*/ 14505 h 27477"/>
                <a:gd name="connsiteX4" fmla="*/ 604 w 10119"/>
                <a:gd name="connsiteY4" fmla="*/ 27 h 2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9" h="27477">
                  <a:moveTo>
                    <a:pt x="604" y="27"/>
                  </a:moveTo>
                  <a:cubicBezTo>
                    <a:pt x="1937" y="-449"/>
                    <a:pt x="4985" y="5361"/>
                    <a:pt x="7462" y="12981"/>
                  </a:cubicBezTo>
                  <a:cubicBezTo>
                    <a:pt x="9938" y="20601"/>
                    <a:pt x="10796" y="27079"/>
                    <a:pt x="9557" y="27459"/>
                  </a:cubicBezTo>
                  <a:cubicBezTo>
                    <a:pt x="8319" y="27840"/>
                    <a:pt x="5176" y="22125"/>
                    <a:pt x="2699" y="14505"/>
                  </a:cubicBezTo>
                  <a:cubicBezTo>
                    <a:pt x="223" y="6885"/>
                    <a:pt x="-730" y="408"/>
                    <a:pt x="604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5" name="云麒演示设计6-219">
              <a:extLst>
                <a:ext uri="{FF2B5EF4-FFF2-40B4-BE49-F238E27FC236}">
                  <a16:creationId xmlns:a16="http://schemas.microsoft.com/office/drawing/2014/main" id="{CBDC2841-7D16-EBB3-6FFE-8815BCD84FEB}"/>
                </a:ext>
              </a:extLst>
            </p:cNvPr>
            <p:cNvSpPr/>
            <p:nvPr/>
          </p:nvSpPr>
          <p:spPr>
            <a:xfrm>
              <a:off x="3690891" y="3465540"/>
              <a:ext cx="9345" cy="25667"/>
            </a:xfrm>
            <a:custGeom>
              <a:avLst/>
              <a:gdLst>
                <a:gd name="connsiteX0" fmla="*/ 585 w 10029"/>
                <a:gd name="connsiteY0" fmla="*/ 0 h 27545"/>
                <a:gd name="connsiteX1" fmla="*/ 7348 w 10029"/>
                <a:gd name="connsiteY1" fmla="*/ 13049 h 27545"/>
                <a:gd name="connsiteX2" fmla="*/ 9444 w 10029"/>
                <a:gd name="connsiteY2" fmla="*/ 27527 h 27545"/>
                <a:gd name="connsiteX3" fmla="*/ 2681 w 10029"/>
                <a:gd name="connsiteY3" fmla="*/ 14478 h 27545"/>
                <a:gd name="connsiteX4" fmla="*/ 585 w 10029"/>
                <a:gd name="connsiteY4" fmla="*/ 0 h 2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9" h="27545">
                  <a:moveTo>
                    <a:pt x="585" y="0"/>
                  </a:moveTo>
                  <a:cubicBezTo>
                    <a:pt x="1919" y="0"/>
                    <a:pt x="4967" y="5429"/>
                    <a:pt x="7348" y="13049"/>
                  </a:cubicBezTo>
                  <a:cubicBezTo>
                    <a:pt x="9729" y="20669"/>
                    <a:pt x="10777" y="27146"/>
                    <a:pt x="9444" y="27527"/>
                  </a:cubicBezTo>
                  <a:cubicBezTo>
                    <a:pt x="8110" y="27908"/>
                    <a:pt x="5062" y="22098"/>
                    <a:pt x="2681" y="14478"/>
                  </a:cubicBezTo>
                  <a:cubicBezTo>
                    <a:pt x="300" y="6858"/>
                    <a:pt x="-748" y="476"/>
                    <a:pt x="58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6" name="云麒演示设计6-220">
              <a:extLst>
                <a:ext uri="{FF2B5EF4-FFF2-40B4-BE49-F238E27FC236}">
                  <a16:creationId xmlns:a16="http://schemas.microsoft.com/office/drawing/2014/main" id="{33198EF5-6F64-869D-ADF7-029FB54531E4}"/>
                </a:ext>
              </a:extLst>
            </p:cNvPr>
            <p:cNvSpPr/>
            <p:nvPr/>
          </p:nvSpPr>
          <p:spPr>
            <a:xfrm>
              <a:off x="3674470" y="3414302"/>
              <a:ext cx="9306" cy="25701"/>
            </a:xfrm>
            <a:custGeom>
              <a:avLst/>
              <a:gdLst>
                <a:gd name="connsiteX0" fmla="*/ 586 w 9987"/>
                <a:gd name="connsiteY0" fmla="*/ 27 h 27581"/>
                <a:gd name="connsiteX1" fmla="*/ 7348 w 9987"/>
                <a:gd name="connsiteY1" fmla="*/ 12981 h 27581"/>
                <a:gd name="connsiteX2" fmla="*/ 9444 w 9987"/>
                <a:gd name="connsiteY2" fmla="*/ 27555 h 27581"/>
                <a:gd name="connsiteX3" fmla="*/ 2681 w 9987"/>
                <a:gd name="connsiteY3" fmla="*/ 14505 h 27581"/>
                <a:gd name="connsiteX4" fmla="*/ 586 w 9987"/>
                <a:gd name="connsiteY4" fmla="*/ 27 h 27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" h="27581">
                  <a:moveTo>
                    <a:pt x="586" y="27"/>
                  </a:moveTo>
                  <a:cubicBezTo>
                    <a:pt x="1919" y="-449"/>
                    <a:pt x="4967" y="5361"/>
                    <a:pt x="7348" y="12981"/>
                  </a:cubicBezTo>
                  <a:cubicBezTo>
                    <a:pt x="9730" y="20601"/>
                    <a:pt x="10682" y="27078"/>
                    <a:pt x="9444" y="27555"/>
                  </a:cubicBezTo>
                  <a:cubicBezTo>
                    <a:pt x="8206" y="28031"/>
                    <a:pt x="5062" y="22125"/>
                    <a:pt x="2681" y="14505"/>
                  </a:cubicBezTo>
                  <a:cubicBezTo>
                    <a:pt x="300" y="6885"/>
                    <a:pt x="-748" y="408"/>
                    <a:pt x="586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7" name="云麒演示设计6-221">
              <a:extLst>
                <a:ext uri="{FF2B5EF4-FFF2-40B4-BE49-F238E27FC236}">
                  <a16:creationId xmlns:a16="http://schemas.microsoft.com/office/drawing/2014/main" id="{8935BC30-7508-0E0B-143F-94F38947B55D}"/>
                </a:ext>
              </a:extLst>
            </p:cNvPr>
            <p:cNvSpPr/>
            <p:nvPr/>
          </p:nvSpPr>
          <p:spPr>
            <a:xfrm>
              <a:off x="3658101" y="3363292"/>
              <a:ext cx="9314" cy="25676"/>
            </a:xfrm>
            <a:custGeom>
              <a:avLst/>
              <a:gdLst>
                <a:gd name="connsiteX0" fmla="*/ 626 w 9995"/>
                <a:gd name="connsiteY0" fmla="*/ 0 h 27554"/>
                <a:gd name="connsiteX1" fmla="*/ 7389 w 9995"/>
                <a:gd name="connsiteY1" fmla="*/ 12954 h 27554"/>
                <a:gd name="connsiteX2" fmla="*/ 9389 w 9995"/>
                <a:gd name="connsiteY2" fmla="*/ 27527 h 27554"/>
                <a:gd name="connsiteX3" fmla="*/ 2626 w 9995"/>
                <a:gd name="connsiteY3" fmla="*/ 14478 h 27554"/>
                <a:gd name="connsiteX4" fmla="*/ 626 w 9995"/>
                <a:gd name="connsiteY4" fmla="*/ 0 h 2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5" h="27554">
                  <a:moveTo>
                    <a:pt x="626" y="0"/>
                  </a:moveTo>
                  <a:cubicBezTo>
                    <a:pt x="1959" y="0"/>
                    <a:pt x="5007" y="5429"/>
                    <a:pt x="7389" y="12954"/>
                  </a:cubicBezTo>
                  <a:cubicBezTo>
                    <a:pt x="9770" y="20479"/>
                    <a:pt x="10722" y="27051"/>
                    <a:pt x="9389" y="27527"/>
                  </a:cubicBezTo>
                  <a:cubicBezTo>
                    <a:pt x="8055" y="28004"/>
                    <a:pt x="5103" y="22098"/>
                    <a:pt x="2626" y="14478"/>
                  </a:cubicBezTo>
                  <a:cubicBezTo>
                    <a:pt x="150" y="6858"/>
                    <a:pt x="-708" y="0"/>
                    <a:pt x="626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8" name="云麒演示设计6-222">
              <a:extLst>
                <a:ext uri="{FF2B5EF4-FFF2-40B4-BE49-F238E27FC236}">
                  <a16:creationId xmlns:a16="http://schemas.microsoft.com/office/drawing/2014/main" id="{7FA2EBF8-4DF7-0B12-8DB8-D056212F4067}"/>
                </a:ext>
              </a:extLst>
            </p:cNvPr>
            <p:cNvSpPr/>
            <p:nvPr/>
          </p:nvSpPr>
          <p:spPr>
            <a:xfrm>
              <a:off x="3641916" y="3311698"/>
              <a:ext cx="9217" cy="25692"/>
            </a:xfrm>
            <a:custGeom>
              <a:avLst/>
              <a:gdLst>
                <a:gd name="connsiteX0" fmla="*/ 564 w 9891"/>
                <a:gd name="connsiteY0" fmla="*/ 27 h 27571"/>
                <a:gd name="connsiteX1" fmla="*/ 7327 w 9891"/>
                <a:gd name="connsiteY1" fmla="*/ 12981 h 27571"/>
                <a:gd name="connsiteX2" fmla="*/ 9328 w 9891"/>
                <a:gd name="connsiteY2" fmla="*/ 27554 h 27571"/>
                <a:gd name="connsiteX3" fmla="*/ 2565 w 9891"/>
                <a:gd name="connsiteY3" fmla="*/ 14505 h 27571"/>
                <a:gd name="connsiteX4" fmla="*/ 564 w 9891"/>
                <a:gd name="connsiteY4" fmla="*/ 27 h 2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1" h="27571">
                  <a:moveTo>
                    <a:pt x="564" y="27"/>
                  </a:moveTo>
                  <a:cubicBezTo>
                    <a:pt x="1898" y="-449"/>
                    <a:pt x="4946" y="5456"/>
                    <a:pt x="7327" y="12981"/>
                  </a:cubicBezTo>
                  <a:cubicBezTo>
                    <a:pt x="9708" y="20506"/>
                    <a:pt x="10566" y="27173"/>
                    <a:pt x="9328" y="27554"/>
                  </a:cubicBezTo>
                  <a:cubicBezTo>
                    <a:pt x="8089" y="27935"/>
                    <a:pt x="4946" y="22125"/>
                    <a:pt x="2565" y="14505"/>
                  </a:cubicBezTo>
                  <a:cubicBezTo>
                    <a:pt x="183" y="6885"/>
                    <a:pt x="-674" y="408"/>
                    <a:pt x="564" y="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9" name="云麒演示设计6-223">
              <a:extLst>
                <a:ext uri="{FF2B5EF4-FFF2-40B4-BE49-F238E27FC236}">
                  <a16:creationId xmlns:a16="http://schemas.microsoft.com/office/drawing/2014/main" id="{CAE7D2CA-86C8-5CFB-7CE8-A215A915E95A}"/>
                </a:ext>
              </a:extLst>
            </p:cNvPr>
            <p:cNvSpPr/>
            <p:nvPr/>
          </p:nvSpPr>
          <p:spPr>
            <a:xfrm>
              <a:off x="3625791" y="3260333"/>
              <a:ext cx="9160" cy="25667"/>
            </a:xfrm>
            <a:custGeom>
              <a:avLst/>
              <a:gdLst>
                <a:gd name="connsiteX0" fmla="*/ 629 w 9830"/>
                <a:gd name="connsiteY0" fmla="*/ 0 h 27545"/>
                <a:gd name="connsiteX1" fmla="*/ 7296 w 9830"/>
                <a:gd name="connsiteY1" fmla="*/ 13049 h 27545"/>
                <a:gd name="connsiteX2" fmla="*/ 9202 w 9830"/>
                <a:gd name="connsiteY2" fmla="*/ 27527 h 27545"/>
                <a:gd name="connsiteX3" fmla="*/ 2534 w 9830"/>
                <a:gd name="connsiteY3" fmla="*/ 14478 h 27545"/>
                <a:gd name="connsiteX4" fmla="*/ 629 w 9830"/>
                <a:gd name="connsiteY4" fmla="*/ 0 h 2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" h="27545">
                  <a:moveTo>
                    <a:pt x="629" y="0"/>
                  </a:moveTo>
                  <a:cubicBezTo>
                    <a:pt x="1867" y="0"/>
                    <a:pt x="4915" y="5429"/>
                    <a:pt x="7296" y="13049"/>
                  </a:cubicBezTo>
                  <a:cubicBezTo>
                    <a:pt x="9678" y="20669"/>
                    <a:pt x="10535" y="27146"/>
                    <a:pt x="9202" y="27527"/>
                  </a:cubicBezTo>
                  <a:cubicBezTo>
                    <a:pt x="7868" y="27908"/>
                    <a:pt x="4915" y="22098"/>
                    <a:pt x="2534" y="14478"/>
                  </a:cubicBezTo>
                  <a:cubicBezTo>
                    <a:pt x="153" y="6858"/>
                    <a:pt x="-704" y="381"/>
                    <a:pt x="629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0" name="云麒演示设计6-224">
              <a:extLst>
                <a:ext uri="{FF2B5EF4-FFF2-40B4-BE49-F238E27FC236}">
                  <a16:creationId xmlns:a16="http://schemas.microsoft.com/office/drawing/2014/main" id="{089C9989-2BFB-F48F-D7E0-8FF321D0799D}"/>
                </a:ext>
              </a:extLst>
            </p:cNvPr>
            <p:cNvSpPr/>
            <p:nvPr/>
          </p:nvSpPr>
          <p:spPr>
            <a:xfrm>
              <a:off x="3609854" y="3208854"/>
              <a:ext cx="9081" cy="25756"/>
            </a:xfrm>
            <a:custGeom>
              <a:avLst/>
              <a:gdLst>
                <a:gd name="connsiteX0" fmla="*/ 587 w 9745"/>
                <a:gd name="connsiteY0" fmla="*/ 0 h 27640"/>
                <a:gd name="connsiteX1" fmla="*/ 7254 w 9745"/>
                <a:gd name="connsiteY1" fmla="*/ 13145 h 27640"/>
                <a:gd name="connsiteX2" fmla="*/ 9159 w 9745"/>
                <a:gd name="connsiteY2" fmla="*/ 27622 h 27640"/>
                <a:gd name="connsiteX3" fmla="*/ 2492 w 9745"/>
                <a:gd name="connsiteY3" fmla="*/ 14573 h 27640"/>
                <a:gd name="connsiteX4" fmla="*/ 587 w 9745"/>
                <a:gd name="connsiteY4" fmla="*/ 0 h 2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5" h="27640">
                  <a:moveTo>
                    <a:pt x="587" y="0"/>
                  </a:moveTo>
                  <a:cubicBezTo>
                    <a:pt x="1920" y="0"/>
                    <a:pt x="4873" y="5524"/>
                    <a:pt x="7254" y="13145"/>
                  </a:cubicBezTo>
                  <a:cubicBezTo>
                    <a:pt x="9636" y="20764"/>
                    <a:pt x="10398" y="27241"/>
                    <a:pt x="9159" y="27622"/>
                  </a:cubicBezTo>
                  <a:cubicBezTo>
                    <a:pt x="7921" y="28004"/>
                    <a:pt x="4873" y="22193"/>
                    <a:pt x="2492" y="14573"/>
                  </a:cubicBezTo>
                  <a:cubicBezTo>
                    <a:pt x="111" y="6953"/>
                    <a:pt x="-652" y="476"/>
                    <a:pt x="58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1" name="云麒演示设计6-225">
              <a:extLst>
                <a:ext uri="{FF2B5EF4-FFF2-40B4-BE49-F238E27FC236}">
                  <a16:creationId xmlns:a16="http://schemas.microsoft.com/office/drawing/2014/main" id="{F5069060-70E0-0751-84C3-723D16BCFF5D}"/>
                </a:ext>
              </a:extLst>
            </p:cNvPr>
            <p:cNvSpPr/>
            <p:nvPr/>
          </p:nvSpPr>
          <p:spPr>
            <a:xfrm>
              <a:off x="3594453" y="3157285"/>
              <a:ext cx="8771" cy="25844"/>
            </a:xfrm>
            <a:custGeom>
              <a:avLst/>
              <a:gdLst>
                <a:gd name="connsiteX0" fmla="*/ 635 w 9413"/>
                <a:gd name="connsiteY0" fmla="*/ 0 h 27735"/>
                <a:gd name="connsiteX1" fmla="*/ 7112 w 9413"/>
                <a:gd name="connsiteY1" fmla="*/ 13145 h 27735"/>
                <a:gd name="connsiteX2" fmla="*/ 8732 w 9413"/>
                <a:gd name="connsiteY2" fmla="*/ 27718 h 27735"/>
                <a:gd name="connsiteX3" fmla="*/ 2350 w 9413"/>
                <a:gd name="connsiteY3" fmla="*/ 14573 h 27735"/>
                <a:gd name="connsiteX4" fmla="*/ 635 w 9413"/>
                <a:gd name="connsiteY4" fmla="*/ 0 h 2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3" h="27735">
                  <a:moveTo>
                    <a:pt x="635" y="0"/>
                  </a:moveTo>
                  <a:cubicBezTo>
                    <a:pt x="1969" y="0"/>
                    <a:pt x="4826" y="5524"/>
                    <a:pt x="7112" y="13145"/>
                  </a:cubicBezTo>
                  <a:cubicBezTo>
                    <a:pt x="9398" y="20764"/>
                    <a:pt x="10065" y="27337"/>
                    <a:pt x="8732" y="27718"/>
                  </a:cubicBezTo>
                  <a:cubicBezTo>
                    <a:pt x="7398" y="28099"/>
                    <a:pt x="4541" y="22193"/>
                    <a:pt x="2350" y="14573"/>
                  </a:cubicBezTo>
                  <a:cubicBezTo>
                    <a:pt x="159" y="6953"/>
                    <a:pt x="-698" y="381"/>
                    <a:pt x="635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2" name="云麒演示设计6-226">
              <a:extLst>
                <a:ext uri="{FF2B5EF4-FFF2-40B4-BE49-F238E27FC236}">
                  <a16:creationId xmlns:a16="http://schemas.microsoft.com/office/drawing/2014/main" id="{2E9D4BE8-476D-E0B2-DA18-E031CD74D2C9}"/>
                </a:ext>
              </a:extLst>
            </p:cNvPr>
            <p:cNvSpPr/>
            <p:nvPr/>
          </p:nvSpPr>
          <p:spPr>
            <a:xfrm>
              <a:off x="3587446" y="3104116"/>
              <a:ext cx="4853" cy="26897"/>
            </a:xfrm>
            <a:custGeom>
              <a:avLst/>
              <a:gdLst>
                <a:gd name="connsiteX0" fmla="*/ 3774 w 5208"/>
                <a:gd name="connsiteY0" fmla="*/ 4 h 28865"/>
                <a:gd name="connsiteX1" fmla="*/ 5012 w 5208"/>
                <a:gd name="connsiteY1" fmla="*/ 14482 h 28865"/>
                <a:gd name="connsiteX2" fmla="*/ 2536 w 5208"/>
                <a:gd name="connsiteY2" fmla="*/ 28865 h 28865"/>
                <a:gd name="connsiteX3" fmla="*/ 59 w 5208"/>
                <a:gd name="connsiteY3" fmla="*/ 14292 h 28865"/>
                <a:gd name="connsiteX4" fmla="*/ 3774 w 5208"/>
                <a:gd name="connsiteY4" fmla="*/ 4 h 2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" h="28865">
                  <a:moveTo>
                    <a:pt x="3774" y="4"/>
                  </a:moveTo>
                  <a:cubicBezTo>
                    <a:pt x="5108" y="4"/>
                    <a:pt x="5489" y="6672"/>
                    <a:pt x="5012" y="14482"/>
                  </a:cubicBezTo>
                  <a:cubicBezTo>
                    <a:pt x="4536" y="22293"/>
                    <a:pt x="3869" y="28770"/>
                    <a:pt x="2536" y="28865"/>
                  </a:cubicBezTo>
                  <a:cubicBezTo>
                    <a:pt x="1202" y="28960"/>
                    <a:pt x="-322" y="22388"/>
                    <a:pt x="59" y="14292"/>
                  </a:cubicBezTo>
                  <a:cubicBezTo>
                    <a:pt x="440" y="6196"/>
                    <a:pt x="2441" y="-186"/>
                    <a:pt x="3774" y="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3" name="云麒演示设计6-227">
              <a:extLst>
                <a:ext uri="{FF2B5EF4-FFF2-40B4-BE49-F238E27FC236}">
                  <a16:creationId xmlns:a16="http://schemas.microsoft.com/office/drawing/2014/main" id="{06E62927-A603-858C-70F6-B110C30EB03B}"/>
                </a:ext>
              </a:extLst>
            </p:cNvPr>
            <p:cNvSpPr/>
            <p:nvPr/>
          </p:nvSpPr>
          <p:spPr>
            <a:xfrm>
              <a:off x="3594487" y="3051122"/>
              <a:ext cx="6750" cy="26378"/>
            </a:xfrm>
            <a:custGeom>
              <a:avLst/>
              <a:gdLst>
                <a:gd name="connsiteX0" fmla="*/ 6314 w 7244"/>
                <a:gd name="connsiteY0" fmla="*/ 10 h 28308"/>
                <a:gd name="connsiteX1" fmla="*/ 6314 w 7244"/>
                <a:gd name="connsiteY1" fmla="*/ 14678 h 28308"/>
                <a:gd name="connsiteX2" fmla="*/ 885 w 7244"/>
                <a:gd name="connsiteY2" fmla="*/ 28299 h 28308"/>
                <a:gd name="connsiteX3" fmla="*/ 1456 w 7244"/>
                <a:gd name="connsiteY3" fmla="*/ 13631 h 28308"/>
                <a:gd name="connsiteX4" fmla="*/ 6314 w 7244"/>
                <a:gd name="connsiteY4" fmla="*/ 10 h 2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4" h="28308">
                  <a:moveTo>
                    <a:pt x="6314" y="10"/>
                  </a:moveTo>
                  <a:cubicBezTo>
                    <a:pt x="7648" y="10"/>
                    <a:pt x="7457" y="6868"/>
                    <a:pt x="6314" y="14678"/>
                  </a:cubicBezTo>
                  <a:cubicBezTo>
                    <a:pt x="5171" y="22489"/>
                    <a:pt x="2314" y="28585"/>
                    <a:pt x="885" y="28299"/>
                  </a:cubicBezTo>
                  <a:cubicBezTo>
                    <a:pt x="-544" y="28013"/>
                    <a:pt x="-163" y="21536"/>
                    <a:pt x="1456" y="13631"/>
                  </a:cubicBezTo>
                  <a:cubicBezTo>
                    <a:pt x="3076" y="5725"/>
                    <a:pt x="4981" y="-276"/>
                    <a:pt x="6314" y="1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4" name="云麒演示设计6-228">
              <a:extLst>
                <a:ext uri="{FF2B5EF4-FFF2-40B4-BE49-F238E27FC236}">
                  <a16:creationId xmlns:a16="http://schemas.microsoft.com/office/drawing/2014/main" id="{54575433-59D4-5A59-2DD5-665201B12E0A}"/>
                </a:ext>
              </a:extLst>
            </p:cNvPr>
            <p:cNvSpPr/>
            <p:nvPr/>
          </p:nvSpPr>
          <p:spPr>
            <a:xfrm>
              <a:off x="3605495" y="3012312"/>
              <a:ext cx="6081" cy="12846"/>
            </a:xfrm>
            <a:custGeom>
              <a:avLst/>
              <a:gdLst>
                <a:gd name="connsiteX0" fmla="*/ 5454 w 6526"/>
                <a:gd name="connsiteY0" fmla="*/ 35 h 13786"/>
                <a:gd name="connsiteX1" fmla="*/ 5454 w 6526"/>
                <a:gd name="connsiteY1" fmla="*/ 7560 h 13786"/>
                <a:gd name="connsiteX2" fmla="*/ 1073 w 6526"/>
                <a:gd name="connsiteY2" fmla="*/ 13751 h 13786"/>
                <a:gd name="connsiteX3" fmla="*/ 1073 w 6526"/>
                <a:gd name="connsiteY3" fmla="*/ 6226 h 13786"/>
                <a:gd name="connsiteX4" fmla="*/ 5454 w 6526"/>
                <a:gd name="connsiteY4" fmla="*/ 35 h 1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6" h="13786">
                  <a:moveTo>
                    <a:pt x="5454" y="35"/>
                  </a:moveTo>
                  <a:cubicBezTo>
                    <a:pt x="6788" y="35"/>
                    <a:pt x="6978" y="3750"/>
                    <a:pt x="5454" y="7560"/>
                  </a:cubicBezTo>
                  <a:cubicBezTo>
                    <a:pt x="3930" y="11370"/>
                    <a:pt x="2406" y="14132"/>
                    <a:pt x="1073" y="13751"/>
                  </a:cubicBezTo>
                  <a:cubicBezTo>
                    <a:pt x="-261" y="13370"/>
                    <a:pt x="-451" y="10037"/>
                    <a:pt x="1073" y="6226"/>
                  </a:cubicBezTo>
                  <a:cubicBezTo>
                    <a:pt x="2597" y="2416"/>
                    <a:pt x="4121" y="-346"/>
                    <a:pt x="5454" y="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5" name="云麒演示设计6-229">
              <a:extLst>
                <a:ext uri="{FF2B5EF4-FFF2-40B4-BE49-F238E27FC236}">
                  <a16:creationId xmlns:a16="http://schemas.microsoft.com/office/drawing/2014/main" id="{9CD122B5-4F23-514D-9802-29950B64551A}"/>
                </a:ext>
              </a:extLst>
            </p:cNvPr>
            <p:cNvSpPr/>
            <p:nvPr/>
          </p:nvSpPr>
          <p:spPr>
            <a:xfrm>
              <a:off x="3612264" y="3031516"/>
              <a:ext cx="89271" cy="72712"/>
            </a:xfrm>
            <a:custGeom>
              <a:avLst/>
              <a:gdLst>
                <a:gd name="connsiteX0" fmla="*/ 95345 w 95801"/>
                <a:gd name="connsiteY0" fmla="*/ 1 h 78031"/>
                <a:gd name="connsiteX1" fmla="*/ 93250 w 95801"/>
                <a:gd name="connsiteY1" fmla="*/ 20194 h 78031"/>
                <a:gd name="connsiteX2" fmla="*/ 26575 w 95801"/>
                <a:gd name="connsiteY2" fmla="*/ 77344 h 78031"/>
                <a:gd name="connsiteX3" fmla="*/ 2381 w 95801"/>
                <a:gd name="connsiteY3" fmla="*/ 76201 h 78031"/>
                <a:gd name="connsiteX4" fmla="*/ 2381 w 95801"/>
                <a:gd name="connsiteY4" fmla="*/ 76201 h 78031"/>
                <a:gd name="connsiteX5" fmla="*/ 0 w 95801"/>
                <a:gd name="connsiteY5" fmla="*/ 76201 h 78031"/>
                <a:gd name="connsiteX6" fmla="*/ 2191 w 95801"/>
                <a:gd name="connsiteY6" fmla="*/ 75344 h 78031"/>
                <a:gd name="connsiteX7" fmla="*/ 2191 w 95801"/>
                <a:gd name="connsiteY7" fmla="*/ 75344 h 78031"/>
                <a:gd name="connsiteX8" fmla="*/ 25527 w 95801"/>
                <a:gd name="connsiteY8" fmla="*/ 73820 h 78031"/>
                <a:gd name="connsiteX9" fmla="*/ 89821 w 95801"/>
                <a:gd name="connsiteY9" fmla="*/ 19146 h 78031"/>
                <a:gd name="connsiteX10" fmla="*/ 95345 w 95801"/>
                <a:gd name="connsiteY10" fmla="*/ 1 h 78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801" h="78031">
                  <a:moveTo>
                    <a:pt x="95345" y="1"/>
                  </a:moveTo>
                  <a:cubicBezTo>
                    <a:pt x="96374" y="6802"/>
                    <a:pt x="95660" y="13755"/>
                    <a:pt x="93250" y="20194"/>
                  </a:cubicBezTo>
                  <a:cubicBezTo>
                    <a:pt x="84420" y="50845"/>
                    <a:pt x="58217" y="73305"/>
                    <a:pt x="26575" y="77344"/>
                  </a:cubicBezTo>
                  <a:cubicBezTo>
                    <a:pt x="18517" y="78554"/>
                    <a:pt x="10296" y="78163"/>
                    <a:pt x="2381" y="76201"/>
                  </a:cubicBezTo>
                  <a:lnTo>
                    <a:pt x="2381" y="76201"/>
                  </a:lnTo>
                  <a:cubicBezTo>
                    <a:pt x="762" y="76201"/>
                    <a:pt x="0" y="76201"/>
                    <a:pt x="0" y="76201"/>
                  </a:cubicBezTo>
                  <a:cubicBezTo>
                    <a:pt x="0" y="76201"/>
                    <a:pt x="667" y="75725"/>
                    <a:pt x="2191" y="75344"/>
                  </a:cubicBezTo>
                  <a:lnTo>
                    <a:pt x="2191" y="75344"/>
                  </a:lnTo>
                  <a:cubicBezTo>
                    <a:pt x="10001" y="75582"/>
                    <a:pt x="17812" y="75077"/>
                    <a:pt x="25527" y="73820"/>
                  </a:cubicBezTo>
                  <a:cubicBezTo>
                    <a:pt x="55283" y="68600"/>
                    <a:pt x="79886" y="47674"/>
                    <a:pt x="89821" y="19146"/>
                  </a:cubicBezTo>
                  <a:cubicBezTo>
                    <a:pt x="94012" y="7621"/>
                    <a:pt x="94488" y="-94"/>
                    <a:pt x="95345" y="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6" name="云麒演示设计6-230">
              <a:extLst>
                <a:ext uri="{FF2B5EF4-FFF2-40B4-BE49-F238E27FC236}">
                  <a16:creationId xmlns:a16="http://schemas.microsoft.com/office/drawing/2014/main" id="{E3BAC5D8-4594-328A-C6FA-7E2376C69DCB}"/>
                </a:ext>
              </a:extLst>
            </p:cNvPr>
            <p:cNvSpPr/>
            <p:nvPr/>
          </p:nvSpPr>
          <p:spPr>
            <a:xfrm>
              <a:off x="3699069" y="4325096"/>
              <a:ext cx="211686" cy="35119"/>
            </a:xfrm>
            <a:custGeom>
              <a:avLst/>
              <a:gdLst>
                <a:gd name="connsiteX0" fmla="*/ 227171 w 227171"/>
                <a:gd name="connsiteY0" fmla="*/ 37688 h 37688"/>
                <a:gd name="connsiteX1" fmla="*/ 193834 w 227171"/>
                <a:gd name="connsiteY1" fmla="*/ 32259 h 37688"/>
                <a:gd name="connsiteX2" fmla="*/ 113728 w 227171"/>
                <a:gd name="connsiteY2" fmla="*/ 18162 h 37688"/>
                <a:gd name="connsiteX3" fmla="*/ 33338 w 227171"/>
                <a:gd name="connsiteY3" fmla="*/ 5970 h 37688"/>
                <a:gd name="connsiteX4" fmla="*/ 0 w 227171"/>
                <a:gd name="connsiteY4" fmla="*/ 350 h 37688"/>
                <a:gd name="connsiteX5" fmla="*/ 9525 w 227171"/>
                <a:gd name="connsiteY5" fmla="*/ 350 h 37688"/>
                <a:gd name="connsiteX6" fmla="*/ 34099 w 227171"/>
                <a:gd name="connsiteY6" fmla="*/ 2445 h 37688"/>
                <a:gd name="connsiteX7" fmla="*/ 114967 w 227171"/>
                <a:gd name="connsiteY7" fmla="*/ 13304 h 37688"/>
                <a:gd name="connsiteX8" fmla="*/ 194881 w 227171"/>
                <a:gd name="connsiteY8" fmla="*/ 28830 h 37688"/>
                <a:gd name="connsiteX9" fmla="*/ 218884 w 227171"/>
                <a:gd name="connsiteY9" fmla="*/ 34830 h 37688"/>
                <a:gd name="connsiteX10" fmla="*/ 227171 w 227171"/>
                <a:gd name="connsiteY10" fmla="*/ 37688 h 3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7171" h="37688">
                  <a:moveTo>
                    <a:pt x="227171" y="37688"/>
                  </a:moveTo>
                  <a:cubicBezTo>
                    <a:pt x="215951" y="36602"/>
                    <a:pt x="204816" y="34792"/>
                    <a:pt x="193834" y="32259"/>
                  </a:cubicBezTo>
                  <a:cubicBezTo>
                    <a:pt x="173355" y="28544"/>
                    <a:pt x="145066" y="23305"/>
                    <a:pt x="113728" y="18162"/>
                  </a:cubicBezTo>
                  <a:cubicBezTo>
                    <a:pt x="82391" y="13018"/>
                    <a:pt x="53911" y="8637"/>
                    <a:pt x="33338" y="5970"/>
                  </a:cubicBezTo>
                  <a:cubicBezTo>
                    <a:pt x="22117" y="4779"/>
                    <a:pt x="10992" y="2903"/>
                    <a:pt x="0" y="350"/>
                  </a:cubicBezTo>
                  <a:cubicBezTo>
                    <a:pt x="3162" y="-117"/>
                    <a:pt x="6363" y="-117"/>
                    <a:pt x="9525" y="350"/>
                  </a:cubicBezTo>
                  <a:cubicBezTo>
                    <a:pt x="15335" y="350"/>
                    <a:pt x="23717" y="1398"/>
                    <a:pt x="34099" y="2445"/>
                  </a:cubicBezTo>
                  <a:cubicBezTo>
                    <a:pt x="54864" y="4541"/>
                    <a:pt x="83534" y="8160"/>
                    <a:pt x="114967" y="13304"/>
                  </a:cubicBezTo>
                  <a:cubicBezTo>
                    <a:pt x="146399" y="18447"/>
                    <a:pt x="174593" y="24162"/>
                    <a:pt x="194881" y="28830"/>
                  </a:cubicBezTo>
                  <a:cubicBezTo>
                    <a:pt x="205073" y="31211"/>
                    <a:pt x="213265" y="33211"/>
                    <a:pt x="218884" y="34830"/>
                  </a:cubicBezTo>
                  <a:cubicBezTo>
                    <a:pt x="221771" y="35383"/>
                    <a:pt x="224561" y="36345"/>
                    <a:pt x="227171" y="3768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8" name="云麒演示设计6-231">
              <a:extLst>
                <a:ext uri="{FF2B5EF4-FFF2-40B4-BE49-F238E27FC236}">
                  <a16:creationId xmlns:a16="http://schemas.microsoft.com/office/drawing/2014/main" id="{CEB1D9B0-F6CE-2E94-B784-F4CD8C395B50}"/>
                </a:ext>
              </a:extLst>
            </p:cNvPr>
            <p:cNvSpPr/>
            <p:nvPr/>
          </p:nvSpPr>
          <p:spPr>
            <a:xfrm>
              <a:off x="3698448" y="2623588"/>
              <a:ext cx="114852" cy="157100"/>
            </a:xfrm>
            <a:custGeom>
              <a:avLst/>
              <a:gdLst>
                <a:gd name="connsiteX0" fmla="*/ 123253 w 123253"/>
                <a:gd name="connsiteY0" fmla="*/ 168592 h 168592"/>
                <a:gd name="connsiteX1" fmla="*/ 102870 w 123253"/>
                <a:gd name="connsiteY1" fmla="*/ 145733 h 168592"/>
                <a:gd name="connsiteX2" fmla="*/ 57626 w 123253"/>
                <a:gd name="connsiteY2" fmla="*/ 87249 h 168592"/>
                <a:gd name="connsiteX3" fmla="*/ 15621 w 123253"/>
                <a:gd name="connsiteY3" fmla="*/ 26384 h 168592"/>
                <a:gd name="connsiteX4" fmla="*/ 0 w 123253"/>
                <a:gd name="connsiteY4" fmla="*/ 0 h 168592"/>
                <a:gd name="connsiteX5" fmla="*/ 18478 w 123253"/>
                <a:gd name="connsiteY5" fmla="*/ 24384 h 168592"/>
                <a:gd name="connsiteX6" fmla="*/ 61627 w 123253"/>
                <a:gd name="connsiteY6" fmla="*/ 84296 h 168592"/>
                <a:gd name="connsiteX7" fmla="*/ 105632 w 123253"/>
                <a:gd name="connsiteY7" fmla="*/ 143542 h 168592"/>
                <a:gd name="connsiteX8" fmla="*/ 123253 w 123253"/>
                <a:gd name="connsiteY8" fmla="*/ 168592 h 16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253" h="168592">
                  <a:moveTo>
                    <a:pt x="123253" y="168592"/>
                  </a:moveTo>
                  <a:cubicBezTo>
                    <a:pt x="115833" y="161554"/>
                    <a:pt x="109014" y="153905"/>
                    <a:pt x="102870" y="145733"/>
                  </a:cubicBezTo>
                  <a:cubicBezTo>
                    <a:pt x="90869" y="131064"/>
                    <a:pt x="74295" y="110490"/>
                    <a:pt x="57626" y="87249"/>
                  </a:cubicBezTo>
                  <a:cubicBezTo>
                    <a:pt x="40957" y="64008"/>
                    <a:pt x="25908" y="42291"/>
                    <a:pt x="15621" y="26384"/>
                  </a:cubicBezTo>
                  <a:cubicBezTo>
                    <a:pt x="9639" y="18069"/>
                    <a:pt x="4410" y="9239"/>
                    <a:pt x="0" y="0"/>
                  </a:cubicBezTo>
                  <a:cubicBezTo>
                    <a:pt x="6763" y="7649"/>
                    <a:pt x="12944" y="15802"/>
                    <a:pt x="18478" y="24384"/>
                  </a:cubicBezTo>
                  <a:lnTo>
                    <a:pt x="61627" y="84296"/>
                  </a:lnTo>
                  <a:cubicBezTo>
                    <a:pt x="78391" y="106775"/>
                    <a:pt x="93536" y="127159"/>
                    <a:pt x="105632" y="143542"/>
                  </a:cubicBezTo>
                  <a:cubicBezTo>
                    <a:pt x="112166" y="151400"/>
                    <a:pt x="118062" y="159782"/>
                    <a:pt x="123253" y="16859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0" name="云麒演示设计6-232">
              <a:extLst>
                <a:ext uri="{FF2B5EF4-FFF2-40B4-BE49-F238E27FC236}">
                  <a16:creationId xmlns:a16="http://schemas.microsoft.com/office/drawing/2014/main" id="{8E713381-F90A-724E-564D-56B5926ED850}"/>
                </a:ext>
              </a:extLst>
            </p:cNvPr>
            <p:cNvSpPr/>
            <p:nvPr/>
          </p:nvSpPr>
          <p:spPr>
            <a:xfrm>
              <a:off x="3549779" y="2531902"/>
              <a:ext cx="421420" cy="154884"/>
            </a:xfrm>
            <a:custGeom>
              <a:avLst/>
              <a:gdLst>
                <a:gd name="connsiteX0" fmla="*/ 452247 w 452247"/>
                <a:gd name="connsiteY0" fmla="*/ 0 h 166214"/>
                <a:gd name="connsiteX1" fmla="*/ 448437 w 452247"/>
                <a:gd name="connsiteY1" fmla="*/ 4191 h 166214"/>
                <a:gd name="connsiteX2" fmla="*/ 436912 w 452247"/>
                <a:gd name="connsiteY2" fmla="*/ 15621 h 166214"/>
                <a:gd name="connsiteX3" fmla="*/ 394144 w 452247"/>
                <a:gd name="connsiteY3" fmla="*/ 56959 h 166214"/>
                <a:gd name="connsiteX4" fmla="*/ 361378 w 452247"/>
                <a:gd name="connsiteY4" fmla="*/ 82487 h 166214"/>
                <a:gd name="connsiteX5" fmla="*/ 315373 w 452247"/>
                <a:gd name="connsiteY5" fmla="*/ 95726 h 166214"/>
                <a:gd name="connsiteX6" fmla="*/ 263271 w 452247"/>
                <a:gd name="connsiteY6" fmla="*/ 86201 h 166214"/>
                <a:gd name="connsiteX7" fmla="*/ 211265 w 452247"/>
                <a:gd name="connsiteY7" fmla="*/ 64484 h 166214"/>
                <a:gd name="connsiteX8" fmla="*/ 158782 w 452247"/>
                <a:gd name="connsiteY8" fmla="*/ 46482 h 166214"/>
                <a:gd name="connsiteX9" fmla="*/ 108013 w 452247"/>
                <a:gd name="connsiteY9" fmla="*/ 47530 h 166214"/>
                <a:gd name="connsiteX10" fmla="*/ 36100 w 452247"/>
                <a:gd name="connsiteY10" fmla="*/ 94202 h 166214"/>
                <a:gd name="connsiteX11" fmla="*/ 7048 w 452247"/>
                <a:gd name="connsiteY11" fmla="*/ 145637 h 166214"/>
                <a:gd name="connsiteX12" fmla="*/ 0 w 452247"/>
                <a:gd name="connsiteY12" fmla="*/ 166211 h 166214"/>
                <a:gd name="connsiteX13" fmla="*/ 857 w 452247"/>
                <a:gd name="connsiteY13" fmla="*/ 160687 h 166214"/>
                <a:gd name="connsiteX14" fmla="*/ 5239 w 452247"/>
                <a:gd name="connsiteY14" fmla="*/ 144971 h 166214"/>
                <a:gd name="connsiteX15" fmla="*/ 33814 w 452247"/>
                <a:gd name="connsiteY15" fmla="*/ 92012 h 166214"/>
                <a:gd name="connsiteX16" fmla="*/ 107347 w 452247"/>
                <a:gd name="connsiteY16" fmla="*/ 43053 h 166214"/>
                <a:gd name="connsiteX17" fmla="*/ 160211 w 452247"/>
                <a:gd name="connsiteY17" fmla="*/ 41720 h 166214"/>
                <a:gd name="connsiteX18" fmla="*/ 213741 w 452247"/>
                <a:gd name="connsiteY18" fmla="*/ 60008 h 166214"/>
                <a:gd name="connsiteX19" fmla="*/ 265271 w 452247"/>
                <a:gd name="connsiteY19" fmla="*/ 81629 h 166214"/>
                <a:gd name="connsiteX20" fmla="*/ 315754 w 452247"/>
                <a:gd name="connsiteY20" fmla="*/ 91154 h 166214"/>
                <a:gd name="connsiteX21" fmla="*/ 359759 w 452247"/>
                <a:gd name="connsiteY21" fmla="*/ 78962 h 166214"/>
                <a:gd name="connsiteX22" fmla="*/ 392240 w 452247"/>
                <a:gd name="connsiteY22" fmla="*/ 54292 h 166214"/>
                <a:gd name="connsiteX23" fmla="*/ 436436 w 452247"/>
                <a:gd name="connsiteY23" fmla="*/ 14192 h 166214"/>
                <a:gd name="connsiteX24" fmla="*/ 448628 w 452247"/>
                <a:gd name="connsiteY24" fmla="*/ 3524 h 166214"/>
                <a:gd name="connsiteX25" fmla="*/ 452247 w 452247"/>
                <a:gd name="connsiteY25" fmla="*/ 0 h 16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2247" h="166214">
                  <a:moveTo>
                    <a:pt x="452247" y="0"/>
                  </a:moveTo>
                  <a:cubicBezTo>
                    <a:pt x="451095" y="1505"/>
                    <a:pt x="449828" y="2905"/>
                    <a:pt x="448437" y="4191"/>
                  </a:cubicBezTo>
                  <a:lnTo>
                    <a:pt x="436912" y="15621"/>
                  </a:lnTo>
                  <a:lnTo>
                    <a:pt x="394144" y="56959"/>
                  </a:lnTo>
                  <a:cubicBezTo>
                    <a:pt x="384143" y="66589"/>
                    <a:pt x="373161" y="75143"/>
                    <a:pt x="361378" y="82487"/>
                  </a:cubicBezTo>
                  <a:cubicBezTo>
                    <a:pt x="347491" y="90907"/>
                    <a:pt x="331613" y="95469"/>
                    <a:pt x="315373" y="95726"/>
                  </a:cubicBezTo>
                  <a:cubicBezTo>
                    <a:pt x="297580" y="95660"/>
                    <a:pt x="279940" y="92431"/>
                    <a:pt x="263271" y="86201"/>
                  </a:cubicBezTo>
                  <a:cubicBezTo>
                    <a:pt x="245840" y="80486"/>
                    <a:pt x="228790" y="72200"/>
                    <a:pt x="211265" y="64484"/>
                  </a:cubicBezTo>
                  <a:cubicBezTo>
                    <a:pt x="194462" y="56626"/>
                    <a:pt x="176870" y="50587"/>
                    <a:pt x="158782" y="46482"/>
                  </a:cubicBezTo>
                  <a:cubicBezTo>
                    <a:pt x="141999" y="42996"/>
                    <a:pt x="124644" y="43358"/>
                    <a:pt x="108013" y="47530"/>
                  </a:cubicBezTo>
                  <a:cubicBezTo>
                    <a:pt x="79658" y="54969"/>
                    <a:pt x="54445" y="71333"/>
                    <a:pt x="36100" y="94202"/>
                  </a:cubicBezTo>
                  <a:cubicBezTo>
                    <a:pt x="23749" y="109699"/>
                    <a:pt x="13943" y="127063"/>
                    <a:pt x="7048" y="145637"/>
                  </a:cubicBezTo>
                  <a:cubicBezTo>
                    <a:pt x="2095" y="158687"/>
                    <a:pt x="381" y="166402"/>
                    <a:pt x="0" y="166211"/>
                  </a:cubicBezTo>
                  <a:cubicBezTo>
                    <a:pt x="30" y="164335"/>
                    <a:pt x="319" y="162477"/>
                    <a:pt x="857" y="160687"/>
                  </a:cubicBezTo>
                  <a:cubicBezTo>
                    <a:pt x="1715" y="156972"/>
                    <a:pt x="3048" y="151162"/>
                    <a:pt x="5239" y="144971"/>
                  </a:cubicBezTo>
                  <a:cubicBezTo>
                    <a:pt x="11655" y="125806"/>
                    <a:pt x="21321" y="107899"/>
                    <a:pt x="33814" y="92012"/>
                  </a:cubicBezTo>
                  <a:cubicBezTo>
                    <a:pt x="52340" y="68123"/>
                    <a:pt x="78153" y="50930"/>
                    <a:pt x="107347" y="43053"/>
                  </a:cubicBezTo>
                  <a:cubicBezTo>
                    <a:pt x="124644" y="38643"/>
                    <a:pt x="142713" y="38186"/>
                    <a:pt x="160211" y="41720"/>
                  </a:cubicBezTo>
                  <a:cubicBezTo>
                    <a:pt x="178679" y="45806"/>
                    <a:pt x="196634" y="51940"/>
                    <a:pt x="213741" y="60008"/>
                  </a:cubicBezTo>
                  <a:cubicBezTo>
                    <a:pt x="231457" y="67723"/>
                    <a:pt x="248317" y="75914"/>
                    <a:pt x="265271" y="81629"/>
                  </a:cubicBezTo>
                  <a:cubicBezTo>
                    <a:pt x="281416" y="87725"/>
                    <a:pt x="298504" y="90945"/>
                    <a:pt x="315754" y="91154"/>
                  </a:cubicBezTo>
                  <a:cubicBezTo>
                    <a:pt x="331232" y="91002"/>
                    <a:pt x="346405" y="86801"/>
                    <a:pt x="359759" y="78962"/>
                  </a:cubicBezTo>
                  <a:cubicBezTo>
                    <a:pt x="371427" y="71904"/>
                    <a:pt x="382314" y="63637"/>
                    <a:pt x="392240" y="54292"/>
                  </a:cubicBezTo>
                  <a:lnTo>
                    <a:pt x="436436" y="14192"/>
                  </a:lnTo>
                  <a:lnTo>
                    <a:pt x="448628" y="3524"/>
                  </a:lnTo>
                  <a:cubicBezTo>
                    <a:pt x="449723" y="2238"/>
                    <a:pt x="450933" y="1057"/>
                    <a:pt x="45224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1" name="云麒演示设计6-233">
              <a:extLst>
                <a:ext uri="{FF2B5EF4-FFF2-40B4-BE49-F238E27FC236}">
                  <a16:creationId xmlns:a16="http://schemas.microsoft.com/office/drawing/2014/main" id="{EB9FD137-789E-7AA0-6473-CDFF260BEE01}"/>
                </a:ext>
              </a:extLst>
            </p:cNvPr>
            <p:cNvSpPr/>
            <p:nvPr/>
          </p:nvSpPr>
          <p:spPr>
            <a:xfrm>
              <a:off x="3623802" y="2728107"/>
              <a:ext cx="137041" cy="106220"/>
            </a:xfrm>
            <a:custGeom>
              <a:avLst/>
              <a:gdLst>
                <a:gd name="connsiteX0" fmla="*/ 147066 w 147066"/>
                <a:gd name="connsiteY0" fmla="*/ 39 h 113990"/>
                <a:gd name="connsiteX1" fmla="*/ 122301 w 147066"/>
                <a:gd name="connsiteY1" fmla="*/ 13184 h 113990"/>
                <a:gd name="connsiteX2" fmla="*/ 103251 w 147066"/>
                <a:gd name="connsiteY2" fmla="*/ 36710 h 113990"/>
                <a:gd name="connsiteX3" fmla="*/ 84201 w 147066"/>
                <a:gd name="connsiteY3" fmla="*/ 69857 h 113990"/>
                <a:gd name="connsiteX4" fmla="*/ 57626 w 147066"/>
                <a:gd name="connsiteY4" fmla="*/ 98432 h 113990"/>
                <a:gd name="connsiteX5" fmla="*/ 29051 w 147066"/>
                <a:gd name="connsiteY5" fmla="*/ 111577 h 113990"/>
                <a:gd name="connsiteX6" fmla="*/ 7715 w 147066"/>
                <a:gd name="connsiteY6" fmla="*/ 113958 h 113990"/>
                <a:gd name="connsiteX7" fmla="*/ 0 w 147066"/>
                <a:gd name="connsiteY7" fmla="*/ 112815 h 113990"/>
                <a:gd name="connsiteX8" fmla="*/ 28575 w 147066"/>
                <a:gd name="connsiteY8" fmla="*/ 108148 h 113990"/>
                <a:gd name="connsiteX9" fmla="*/ 55912 w 147066"/>
                <a:gd name="connsiteY9" fmla="*/ 94718 h 113990"/>
                <a:gd name="connsiteX10" fmla="*/ 80963 w 147066"/>
                <a:gd name="connsiteY10" fmla="*/ 67190 h 113990"/>
                <a:gd name="connsiteX11" fmla="*/ 100584 w 147066"/>
                <a:gd name="connsiteY11" fmla="*/ 34234 h 113990"/>
                <a:gd name="connsiteX12" fmla="*/ 121634 w 147066"/>
                <a:gd name="connsiteY12" fmla="*/ 10421 h 113990"/>
                <a:gd name="connsiteX13" fmla="*/ 140684 w 147066"/>
                <a:gd name="connsiteY13" fmla="*/ 896 h 113990"/>
                <a:gd name="connsiteX14" fmla="*/ 147066 w 147066"/>
                <a:gd name="connsiteY14" fmla="*/ 39 h 11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066" h="113990">
                  <a:moveTo>
                    <a:pt x="147066" y="39"/>
                  </a:moveTo>
                  <a:cubicBezTo>
                    <a:pt x="137998" y="2687"/>
                    <a:pt x="129569" y="7164"/>
                    <a:pt x="122301" y="13184"/>
                  </a:cubicBezTo>
                  <a:cubicBezTo>
                    <a:pt x="114776" y="19994"/>
                    <a:pt x="108347" y="27928"/>
                    <a:pt x="103251" y="36710"/>
                  </a:cubicBezTo>
                  <a:cubicBezTo>
                    <a:pt x="97060" y="46235"/>
                    <a:pt x="91345" y="58237"/>
                    <a:pt x="84201" y="69857"/>
                  </a:cubicBezTo>
                  <a:cubicBezTo>
                    <a:pt x="77391" y="81097"/>
                    <a:pt x="68342" y="90822"/>
                    <a:pt x="57626" y="98432"/>
                  </a:cubicBezTo>
                  <a:cubicBezTo>
                    <a:pt x="48939" y="104443"/>
                    <a:pt x="39272" y="108891"/>
                    <a:pt x="29051" y="111577"/>
                  </a:cubicBezTo>
                  <a:cubicBezTo>
                    <a:pt x="22069" y="113263"/>
                    <a:pt x="14897" y="114063"/>
                    <a:pt x="7715" y="113958"/>
                  </a:cubicBezTo>
                  <a:cubicBezTo>
                    <a:pt x="5096" y="114110"/>
                    <a:pt x="2467" y="113720"/>
                    <a:pt x="0" y="112815"/>
                  </a:cubicBezTo>
                  <a:cubicBezTo>
                    <a:pt x="9630" y="112025"/>
                    <a:pt x="19193" y="110462"/>
                    <a:pt x="28575" y="108148"/>
                  </a:cubicBezTo>
                  <a:cubicBezTo>
                    <a:pt x="38367" y="105205"/>
                    <a:pt x="47606" y="100671"/>
                    <a:pt x="55912" y="94718"/>
                  </a:cubicBezTo>
                  <a:cubicBezTo>
                    <a:pt x="65989" y="87279"/>
                    <a:pt x="74505" y="77925"/>
                    <a:pt x="80963" y="67190"/>
                  </a:cubicBezTo>
                  <a:cubicBezTo>
                    <a:pt x="88106" y="55856"/>
                    <a:pt x="94012" y="44235"/>
                    <a:pt x="100584" y="34234"/>
                  </a:cubicBezTo>
                  <a:cubicBezTo>
                    <a:pt x="106242" y="25195"/>
                    <a:pt x="113357" y="17146"/>
                    <a:pt x="121634" y="10421"/>
                  </a:cubicBezTo>
                  <a:cubicBezTo>
                    <a:pt x="127283" y="5992"/>
                    <a:pt x="133760" y="2754"/>
                    <a:pt x="140684" y="896"/>
                  </a:cubicBezTo>
                  <a:cubicBezTo>
                    <a:pt x="142732" y="182"/>
                    <a:pt x="144904" y="-113"/>
                    <a:pt x="147066" y="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2" name="云麒演示设计6-234">
              <a:extLst>
                <a:ext uri="{FF2B5EF4-FFF2-40B4-BE49-F238E27FC236}">
                  <a16:creationId xmlns:a16="http://schemas.microsoft.com/office/drawing/2014/main" id="{5A64DEC4-93BE-3271-E13F-9A0D5D8A136F}"/>
                </a:ext>
              </a:extLst>
            </p:cNvPr>
            <p:cNvSpPr/>
            <p:nvPr/>
          </p:nvSpPr>
          <p:spPr>
            <a:xfrm>
              <a:off x="3686909" y="2784771"/>
              <a:ext cx="131361" cy="130118"/>
            </a:xfrm>
            <a:custGeom>
              <a:avLst/>
              <a:gdLst>
                <a:gd name="connsiteX0" fmla="*/ 140970 w 140970"/>
                <a:gd name="connsiteY0" fmla="*/ 0 h 139636"/>
                <a:gd name="connsiteX1" fmla="*/ 123158 w 140970"/>
                <a:gd name="connsiteY1" fmla="*/ 23050 h 139636"/>
                <a:gd name="connsiteX2" fmla="*/ 75533 w 140970"/>
                <a:gd name="connsiteY2" fmla="*/ 74581 h 139636"/>
                <a:gd name="connsiteX3" fmla="*/ 23336 w 140970"/>
                <a:gd name="connsiteY3" fmla="*/ 122206 h 139636"/>
                <a:gd name="connsiteX4" fmla="*/ 0 w 140970"/>
                <a:gd name="connsiteY4" fmla="*/ 139636 h 139636"/>
                <a:gd name="connsiteX5" fmla="*/ 21050 w 140970"/>
                <a:gd name="connsiteY5" fmla="*/ 119539 h 139636"/>
                <a:gd name="connsiteX6" fmla="*/ 72104 w 140970"/>
                <a:gd name="connsiteY6" fmla="*/ 71342 h 139636"/>
                <a:gd name="connsiteX7" fmla="*/ 120967 w 140970"/>
                <a:gd name="connsiteY7" fmla="*/ 21050 h 139636"/>
                <a:gd name="connsiteX8" fmla="*/ 140970 w 140970"/>
                <a:gd name="connsiteY8" fmla="*/ 0 h 13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970" h="139636">
                  <a:moveTo>
                    <a:pt x="140970" y="0"/>
                  </a:moveTo>
                  <a:cubicBezTo>
                    <a:pt x="135760" y="8220"/>
                    <a:pt x="129797" y="15935"/>
                    <a:pt x="123158" y="23050"/>
                  </a:cubicBezTo>
                  <a:cubicBezTo>
                    <a:pt x="111442" y="36862"/>
                    <a:pt x="94583" y="55245"/>
                    <a:pt x="75533" y="74581"/>
                  </a:cubicBezTo>
                  <a:cubicBezTo>
                    <a:pt x="56483" y="93916"/>
                    <a:pt x="37433" y="110395"/>
                    <a:pt x="23336" y="122206"/>
                  </a:cubicBezTo>
                  <a:cubicBezTo>
                    <a:pt x="16154" y="128778"/>
                    <a:pt x="8344" y="134617"/>
                    <a:pt x="0" y="139636"/>
                  </a:cubicBezTo>
                  <a:cubicBezTo>
                    <a:pt x="6506" y="132426"/>
                    <a:pt x="13545" y="125711"/>
                    <a:pt x="21050" y="119539"/>
                  </a:cubicBezTo>
                  <a:cubicBezTo>
                    <a:pt x="34385" y="107442"/>
                    <a:pt x="52578" y="90964"/>
                    <a:pt x="72104" y="71342"/>
                  </a:cubicBezTo>
                  <a:cubicBezTo>
                    <a:pt x="91631" y="51721"/>
                    <a:pt x="108680" y="34099"/>
                    <a:pt x="120967" y="21050"/>
                  </a:cubicBezTo>
                  <a:cubicBezTo>
                    <a:pt x="127064" y="13516"/>
                    <a:pt x="133760" y="6477"/>
                    <a:pt x="140970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3" name="云麒演示设计6-235">
              <a:extLst>
                <a:ext uri="{FF2B5EF4-FFF2-40B4-BE49-F238E27FC236}">
                  <a16:creationId xmlns:a16="http://schemas.microsoft.com/office/drawing/2014/main" id="{18C580DB-916B-4051-EB4F-17503AEF1DC4}"/>
                </a:ext>
              </a:extLst>
            </p:cNvPr>
            <p:cNvSpPr/>
            <p:nvPr/>
          </p:nvSpPr>
          <p:spPr>
            <a:xfrm>
              <a:off x="3581643" y="2783173"/>
              <a:ext cx="97544" cy="132515"/>
            </a:xfrm>
            <a:custGeom>
              <a:avLst/>
              <a:gdLst>
                <a:gd name="connsiteX0" fmla="*/ 0 w 104679"/>
                <a:gd name="connsiteY0" fmla="*/ 0 h 142208"/>
                <a:gd name="connsiteX1" fmla="*/ 54388 w 104679"/>
                <a:gd name="connsiteY1" fmla="*/ 69628 h 142208"/>
                <a:gd name="connsiteX2" fmla="*/ 104680 w 104679"/>
                <a:gd name="connsiteY2" fmla="*/ 142208 h 142208"/>
                <a:gd name="connsiteX3" fmla="*/ 50387 w 104679"/>
                <a:gd name="connsiteY3" fmla="*/ 72580 h 142208"/>
                <a:gd name="connsiteX4" fmla="*/ 0 w 104679"/>
                <a:gd name="connsiteY4" fmla="*/ 0 h 1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79" h="142208">
                  <a:moveTo>
                    <a:pt x="0" y="0"/>
                  </a:moveTo>
                  <a:cubicBezTo>
                    <a:pt x="19402" y="22184"/>
                    <a:pt x="37557" y="45434"/>
                    <a:pt x="54388" y="69628"/>
                  </a:cubicBezTo>
                  <a:cubicBezTo>
                    <a:pt x="72523" y="92840"/>
                    <a:pt x="89316" y="117072"/>
                    <a:pt x="104680" y="142208"/>
                  </a:cubicBezTo>
                  <a:cubicBezTo>
                    <a:pt x="85325" y="120005"/>
                    <a:pt x="67199" y="96764"/>
                    <a:pt x="50387" y="72580"/>
                  </a:cubicBezTo>
                  <a:cubicBezTo>
                    <a:pt x="32242" y="49349"/>
                    <a:pt x="15421" y="25117"/>
                    <a:pt x="0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625" name="云麒演示设计6-236">
              <a:extLst>
                <a:ext uri="{FF2B5EF4-FFF2-40B4-BE49-F238E27FC236}">
                  <a16:creationId xmlns:a16="http://schemas.microsoft.com/office/drawing/2014/main" id="{6DDB4F80-A871-D3FA-ED6A-4F572A1CCDC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66"/>
            <a:stretch/>
          </p:blipFill>
          <p:spPr bwMode="auto">
            <a:xfrm rot="21437251">
              <a:off x="4549235" y="3298606"/>
              <a:ext cx="1134413" cy="75455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29" name="云麒演示设计6-237">
              <a:extLst>
                <a:ext uri="{FF2B5EF4-FFF2-40B4-BE49-F238E27FC236}">
                  <a16:creationId xmlns:a16="http://schemas.microsoft.com/office/drawing/2014/main" id="{BA9A58D1-8682-47D9-FD3E-7EBBF38BC70F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28288" y="2249758"/>
              <a:ext cx="810809" cy="13455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24" name="云麒演示设计6-238">
              <a:extLst>
                <a:ext uri="{FF2B5EF4-FFF2-40B4-BE49-F238E27FC236}">
                  <a16:creationId xmlns:a16="http://schemas.microsoft.com/office/drawing/2014/main" id="{2890B9B4-0E2E-603D-98F2-07922F2DC701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604"/>
            <a:stretch/>
          </p:blipFill>
          <p:spPr bwMode="auto">
            <a:xfrm rot="20688333">
              <a:off x="4126644" y="2199190"/>
              <a:ext cx="1093438" cy="76276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17" name="云麒演示设计6-239">
              <a:extLst>
                <a:ext uri="{FF2B5EF4-FFF2-40B4-BE49-F238E27FC236}">
                  <a16:creationId xmlns:a16="http://schemas.microsoft.com/office/drawing/2014/main" id="{19C2B845-4756-8E31-7AFB-CB3E6A3A99B6}"/>
                </a:ext>
              </a:extLst>
            </p:cNvPr>
            <p:cNvSpPr/>
            <p:nvPr/>
          </p:nvSpPr>
          <p:spPr>
            <a:xfrm>
              <a:off x="3567886" y="2625895"/>
              <a:ext cx="713094" cy="330167"/>
            </a:xfrm>
            <a:custGeom>
              <a:avLst/>
              <a:gdLst>
                <a:gd name="connsiteX0" fmla="*/ 705136 w 765257"/>
                <a:gd name="connsiteY0" fmla="*/ 134112 h 354319"/>
                <a:gd name="connsiteX1" fmla="*/ 764286 w 765257"/>
                <a:gd name="connsiteY1" fmla="*/ 73628 h 354319"/>
                <a:gd name="connsiteX2" fmla="*/ 694849 w 765257"/>
                <a:gd name="connsiteY2" fmla="*/ 116491 h 354319"/>
                <a:gd name="connsiteX3" fmla="*/ 688848 w 765257"/>
                <a:gd name="connsiteY3" fmla="*/ 110300 h 354319"/>
                <a:gd name="connsiteX4" fmla="*/ 749141 w 765257"/>
                <a:gd name="connsiteY4" fmla="*/ 40767 h 354319"/>
                <a:gd name="connsiteX5" fmla="*/ 731806 w 765257"/>
                <a:gd name="connsiteY5" fmla="*/ 47625 h 354319"/>
                <a:gd name="connsiteX6" fmla="*/ 667893 w 765257"/>
                <a:gd name="connsiteY6" fmla="*/ 95250 h 354319"/>
                <a:gd name="connsiteX7" fmla="*/ 707422 w 765257"/>
                <a:gd name="connsiteY7" fmla="*/ 46292 h 354319"/>
                <a:gd name="connsiteX8" fmla="*/ 710755 w 765257"/>
                <a:gd name="connsiteY8" fmla="*/ 24670 h 354319"/>
                <a:gd name="connsiteX9" fmla="*/ 655892 w 765257"/>
                <a:gd name="connsiteY9" fmla="*/ 64484 h 354319"/>
                <a:gd name="connsiteX10" fmla="*/ 617030 w 765257"/>
                <a:gd name="connsiteY10" fmla="*/ 76771 h 354319"/>
                <a:gd name="connsiteX11" fmla="*/ 617030 w 765257"/>
                <a:gd name="connsiteY11" fmla="*/ 75533 h 354319"/>
                <a:gd name="connsiteX12" fmla="*/ 610743 w 765257"/>
                <a:gd name="connsiteY12" fmla="*/ 21336 h 354319"/>
                <a:gd name="connsiteX13" fmla="*/ 597456 w 765257"/>
                <a:gd name="connsiteY13" fmla="*/ 23565 h 354319"/>
                <a:gd name="connsiteX14" fmla="*/ 595693 w 765257"/>
                <a:gd name="connsiteY14" fmla="*/ 28766 h 354319"/>
                <a:gd name="connsiteX15" fmla="*/ 595693 w 765257"/>
                <a:gd name="connsiteY15" fmla="*/ 32671 h 354319"/>
                <a:gd name="connsiteX16" fmla="*/ 595693 w 765257"/>
                <a:gd name="connsiteY16" fmla="*/ 34766 h 354319"/>
                <a:gd name="connsiteX17" fmla="*/ 593884 w 765257"/>
                <a:gd name="connsiteY17" fmla="*/ 62389 h 354319"/>
                <a:gd name="connsiteX18" fmla="*/ 586168 w 765257"/>
                <a:gd name="connsiteY18" fmla="*/ 86011 h 354319"/>
                <a:gd name="connsiteX19" fmla="*/ 573786 w 765257"/>
                <a:gd name="connsiteY19" fmla="*/ 107537 h 354319"/>
                <a:gd name="connsiteX20" fmla="*/ 286512 w 765257"/>
                <a:gd name="connsiteY20" fmla="*/ 202121 h 354319"/>
                <a:gd name="connsiteX21" fmla="*/ 115062 w 765257"/>
                <a:gd name="connsiteY21" fmla="*/ 0 h 354319"/>
                <a:gd name="connsiteX22" fmla="*/ 0 w 765257"/>
                <a:gd name="connsiteY22" fmla="*/ 114300 h 354319"/>
                <a:gd name="connsiteX23" fmla="*/ 137255 w 765257"/>
                <a:gd name="connsiteY23" fmla="*/ 300895 h 354319"/>
                <a:gd name="connsiteX24" fmla="*/ 643414 w 765257"/>
                <a:gd name="connsiteY24" fmla="*/ 191262 h 354319"/>
                <a:gd name="connsiteX25" fmla="*/ 643414 w 765257"/>
                <a:gd name="connsiteY25" fmla="*/ 191262 h 354319"/>
                <a:gd name="connsiteX26" fmla="*/ 647033 w 765257"/>
                <a:gd name="connsiteY26" fmla="*/ 189548 h 354319"/>
                <a:gd name="connsiteX27" fmla="*/ 731806 w 765257"/>
                <a:gd name="connsiteY27" fmla="*/ 141923 h 354319"/>
                <a:gd name="connsiteX28" fmla="*/ 759619 w 765257"/>
                <a:gd name="connsiteY28" fmla="*/ 112204 h 354319"/>
                <a:gd name="connsiteX29" fmla="*/ 705136 w 765257"/>
                <a:gd name="connsiteY29" fmla="*/ 134112 h 35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5257" h="354319">
                  <a:moveTo>
                    <a:pt x="705136" y="134112"/>
                  </a:moveTo>
                  <a:cubicBezTo>
                    <a:pt x="710279" y="117348"/>
                    <a:pt x="773811" y="82963"/>
                    <a:pt x="764286" y="73628"/>
                  </a:cubicBezTo>
                  <a:cubicBezTo>
                    <a:pt x="751808" y="61436"/>
                    <a:pt x="699516" y="112490"/>
                    <a:pt x="694849" y="116491"/>
                  </a:cubicBezTo>
                  <a:cubicBezTo>
                    <a:pt x="690181" y="120491"/>
                    <a:pt x="684371" y="113633"/>
                    <a:pt x="688848" y="110300"/>
                  </a:cubicBezTo>
                  <a:cubicBezTo>
                    <a:pt x="695230" y="105442"/>
                    <a:pt x="761333" y="53150"/>
                    <a:pt x="749141" y="40767"/>
                  </a:cubicBezTo>
                  <a:cubicBezTo>
                    <a:pt x="742474" y="34100"/>
                    <a:pt x="731806" y="47625"/>
                    <a:pt x="731806" y="47625"/>
                  </a:cubicBezTo>
                  <a:cubicBezTo>
                    <a:pt x="731806" y="47625"/>
                    <a:pt x="673418" y="101441"/>
                    <a:pt x="667893" y="95250"/>
                  </a:cubicBezTo>
                  <a:cubicBezTo>
                    <a:pt x="662368" y="89059"/>
                    <a:pt x="695515" y="56483"/>
                    <a:pt x="707422" y="46292"/>
                  </a:cubicBezTo>
                  <a:cubicBezTo>
                    <a:pt x="719328" y="36100"/>
                    <a:pt x="719423" y="26289"/>
                    <a:pt x="710755" y="24670"/>
                  </a:cubicBezTo>
                  <a:cubicBezTo>
                    <a:pt x="704850" y="23527"/>
                    <a:pt x="667417" y="54007"/>
                    <a:pt x="655892" y="64484"/>
                  </a:cubicBezTo>
                  <a:cubicBezTo>
                    <a:pt x="644366" y="74962"/>
                    <a:pt x="612934" y="104013"/>
                    <a:pt x="617030" y="76771"/>
                  </a:cubicBezTo>
                  <a:cubicBezTo>
                    <a:pt x="617030" y="76771"/>
                    <a:pt x="617030" y="75914"/>
                    <a:pt x="617030" y="75533"/>
                  </a:cubicBezTo>
                  <a:cubicBezTo>
                    <a:pt x="621792" y="48863"/>
                    <a:pt x="617030" y="26765"/>
                    <a:pt x="610743" y="21336"/>
                  </a:cubicBezTo>
                  <a:cubicBezTo>
                    <a:pt x="606457" y="18279"/>
                    <a:pt x="600513" y="19279"/>
                    <a:pt x="597456" y="23565"/>
                  </a:cubicBezTo>
                  <a:cubicBezTo>
                    <a:pt x="596370" y="25089"/>
                    <a:pt x="595760" y="26899"/>
                    <a:pt x="595693" y="28766"/>
                  </a:cubicBezTo>
                  <a:cubicBezTo>
                    <a:pt x="595427" y="30051"/>
                    <a:pt x="595427" y="31385"/>
                    <a:pt x="595693" y="32671"/>
                  </a:cubicBezTo>
                  <a:cubicBezTo>
                    <a:pt x="595693" y="33242"/>
                    <a:pt x="595693" y="34100"/>
                    <a:pt x="595693" y="34766"/>
                  </a:cubicBezTo>
                  <a:cubicBezTo>
                    <a:pt x="596008" y="44015"/>
                    <a:pt x="595408" y="53264"/>
                    <a:pt x="593884" y="62389"/>
                  </a:cubicBezTo>
                  <a:cubicBezTo>
                    <a:pt x="592674" y="70647"/>
                    <a:pt x="590064" y="78638"/>
                    <a:pt x="586168" y="86011"/>
                  </a:cubicBezTo>
                  <a:cubicBezTo>
                    <a:pt x="581692" y="94488"/>
                    <a:pt x="577501" y="101632"/>
                    <a:pt x="573786" y="107537"/>
                  </a:cubicBezTo>
                  <a:cubicBezTo>
                    <a:pt x="531209" y="130969"/>
                    <a:pt x="409004" y="193262"/>
                    <a:pt x="286512" y="202121"/>
                  </a:cubicBezTo>
                  <a:cubicBezTo>
                    <a:pt x="264414" y="203835"/>
                    <a:pt x="115062" y="0"/>
                    <a:pt x="115062" y="0"/>
                  </a:cubicBezTo>
                  <a:lnTo>
                    <a:pt x="0" y="114300"/>
                  </a:lnTo>
                  <a:cubicBezTo>
                    <a:pt x="14859" y="139732"/>
                    <a:pt x="62484" y="198596"/>
                    <a:pt x="137255" y="300895"/>
                  </a:cubicBezTo>
                  <a:cubicBezTo>
                    <a:pt x="259747" y="467487"/>
                    <a:pt x="643414" y="191262"/>
                    <a:pt x="643414" y="191262"/>
                  </a:cubicBezTo>
                  <a:lnTo>
                    <a:pt x="643414" y="191262"/>
                  </a:lnTo>
                  <a:lnTo>
                    <a:pt x="647033" y="189548"/>
                  </a:lnTo>
                  <a:cubicBezTo>
                    <a:pt x="676161" y="175270"/>
                    <a:pt x="704460" y="159372"/>
                    <a:pt x="731806" y="141923"/>
                  </a:cubicBezTo>
                  <a:cubicBezTo>
                    <a:pt x="764858" y="118777"/>
                    <a:pt x="762857" y="115729"/>
                    <a:pt x="759619" y="112204"/>
                  </a:cubicBezTo>
                  <a:cubicBezTo>
                    <a:pt x="750760" y="102584"/>
                    <a:pt x="700088" y="150495"/>
                    <a:pt x="705136" y="134112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9" name="云麒演示设计6-240">
              <a:extLst>
                <a:ext uri="{FF2B5EF4-FFF2-40B4-BE49-F238E27FC236}">
                  <a16:creationId xmlns:a16="http://schemas.microsoft.com/office/drawing/2014/main" id="{0FC062D3-176A-2AF2-1553-56A95A311901}"/>
                </a:ext>
              </a:extLst>
            </p:cNvPr>
            <p:cNvSpPr/>
            <p:nvPr/>
          </p:nvSpPr>
          <p:spPr>
            <a:xfrm>
              <a:off x="3533918" y="2495777"/>
              <a:ext cx="281954" cy="425946"/>
            </a:xfrm>
            <a:custGeom>
              <a:avLst/>
              <a:gdLst>
                <a:gd name="connsiteX0" fmla="*/ 54644 w 302579"/>
                <a:gd name="connsiteY0" fmla="*/ 95 h 457104"/>
                <a:gd name="connsiteX1" fmla="*/ 14544 w 302579"/>
                <a:gd name="connsiteY1" fmla="*/ 204883 h 457104"/>
                <a:gd name="connsiteX2" fmla="*/ 165801 w 302579"/>
                <a:gd name="connsiteY2" fmla="*/ 457105 h 457104"/>
                <a:gd name="connsiteX3" fmla="*/ 302580 w 302579"/>
                <a:gd name="connsiteY3" fmla="*/ 313468 h 457104"/>
                <a:gd name="connsiteX4" fmla="*/ 139131 w 302579"/>
                <a:gd name="connsiteY4" fmla="*/ 106490 h 457104"/>
                <a:gd name="connsiteX5" fmla="*/ 54930 w 302579"/>
                <a:gd name="connsiteY5" fmla="*/ 0 h 4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579" h="457104">
                  <a:moveTo>
                    <a:pt x="54644" y="95"/>
                  </a:moveTo>
                  <a:cubicBezTo>
                    <a:pt x="54644" y="95"/>
                    <a:pt x="-34033" y="49149"/>
                    <a:pt x="14544" y="204883"/>
                  </a:cubicBezTo>
                  <a:cubicBezTo>
                    <a:pt x="44616" y="299599"/>
                    <a:pt x="96411" y="385972"/>
                    <a:pt x="165801" y="457105"/>
                  </a:cubicBezTo>
                  <a:lnTo>
                    <a:pt x="302580" y="313468"/>
                  </a:lnTo>
                  <a:cubicBezTo>
                    <a:pt x="239896" y="251365"/>
                    <a:pt x="185013" y="181861"/>
                    <a:pt x="139131" y="106490"/>
                  </a:cubicBezTo>
                  <a:lnTo>
                    <a:pt x="5493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73" name="云麒演示设计6-241">
              <a:extLst>
                <a:ext uri="{FF2B5EF4-FFF2-40B4-BE49-F238E27FC236}">
                  <a16:creationId xmlns:a16="http://schemas.microsoft.com/office/drawing/2014/main" id="{03F8E507-F860-F23D-C661-07C11903067E}"/>
                </a:ext>
              </a:extLst>
            </p:cNvPr>
            <p:cNvSpPr/>
            <p:nvPr/>
          </p:nvSpPr>
          <p:spPr>
            <a:xfrm>
              <a:off x="5535282" y="3900451"/>
              <a:ext cx="357870" cy="272396"/>
            </a:xfrm>
            <a:custGeom>
              <a:avLst/>
              <a:gdLst>
                <a:gd name="connsiteX0" fmla="*/ 0 w 384048"/>
                <a:gd name="connsiteY0" fmla="*/ 226981 h 292322"/>
                <a:gd name="connsiteX1" fmla="*/ 37814 w 384048"/>
                <a:gd name="connsiteY1" fmla="*/ 292322 h 292322"/>
                <a:gd name="connsiteX2" fmla="*/ 384048 w 384048"/>
                <a:gd name="connsiteY2" fmla="*/ 54864 h 292322"/>
                <a:gd name="connsiteX3" fmla="*/ 333661 w 384048"/>
                <a:gd name="connsiteY3" fmla="*/ 0 h 292322"/>
                <a:gd name="connsiteX4" fmla="*/ 0 w 384048"/>
                <a:gd name="connsiteY4" fmla="*/ 226981 h 29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048" h="292322">
                  <a:moveTo>
                    <a:pt x="0" y="226981"/>
                  </a:moveTo>
                  <a:lnTo>
                    <a:pt x="37814" y="292322"/>
                  </a:lnTo>
                  <a:lnTo>
                    <a:pt x="384048" y="54864"/>
                  </a:lnTo>
                  <a:lnTo>
                    <a:pt x="333661" y="0"/>
                  </a:lnTo>
                  <a:lnTo>
                    <a:pt x="0" y="226981"/>
                  </a:lnTo>
                  <a:close/>
                </a:path>
              </a:pathLst>
            </a:custGeom>
            <a:solidFill>
              <a:srgbClr val="FAFAFA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633" name="组合 4632">
              <a:extLst>
                <a:ext uri="{FF2B5EF4-FFF2-40B4-BE49-F238E27FC236}">
                  <a16:creationId xmlns:a16="http://schemas.microsoft.com/office/drawing/2014/main" id="{8CD5F918-FFBA-7AC7-53A4-0515C640AA11}"/>
                </a:ext>
              </a:extLst>
            </p:cNvPr>
            <p:cNvGrpSpPr/>
            <p:nvPr/>
          </p:nvGrpSpPr>
          <p:grpSpPr>
            <a:xfrm>
              <a:off x="6581995" y="2313404"/>
              <a:ext cx="1121626" cy="2390401"/>
              <a:chOff x="22140427" y="2176856"/>
              <a:chExt cx="1203673" cy="2565260"/>
            </a:xfrm>
          </p:grpSpPr>
          <p:sp>
            <p:nvSpPr>
              <p:cNvPr id="4636" name="云麒演示设计6-242">
                <a:extLst>
                  <a:ext uri="{FF2B5EF4-FFF2-40B4-BE49-F238E27FC236}">
                    <a16:creationId xmlns:a16="http://schemas.microsoft.com/office/drawing/2014/main" id="{0A4F0157-FF70-A6A5-735B-73CE712569D6}"/>
                  </a:ext>
                </a:extLst>
              </p:cNvPr>
              <p:cNvSpPr/>
              <p:nvPr/>
            </p:nvSpPr>
            <p:spPr>
              <a:xfrm>
                <a:off x="23000105" y="2610279"/>
                <a:ext cx="28007" cy="28004"/>
              </a:xfrm>
              <a:custGeom>
                <a:avLst/>
                <a:gdLst>
                  <a:gd name="connsiteX0" fmla="*/ 3623 w 28007"/>
                  <a:gd name="connsiteY0" fmla="*/ 4607 h 28004"/>
                  <a:gd name="connsiteX1" fmla="*/ 4605 w 28007"/>
                  <a:gd name="connsiteY1" fmla="*/ 24381 h 28004"/>
                  <a:gd name="connsiteX2" fmla="*/ 24388 w 28007"/>
                  <a:gd name="connsiteY2" fmla="*/ 23400 h 28004"/>
                  <a:gd name="connsiteX3" fmla="*/ 23436 w 28007"/>
                  <a:gd name="connsiteY3" fmla="*/ 3655 h 28004"/>
                  <a:gd name="connsiteX4" fmla="*/ 3653 w 28007"/>
                  <a:gd name="connsiteY4" fmla="*/ 4569 h 28004"/>
                  <a:gd name="connsiteX5" fmla="*/ 3623 w 28007"/>
                  <a:gd name="connsiteY5" fmla="*/ 4607 h 2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07" h="28004">
                    <a:moveTo>
                      <a:pt x="3623" y="4607"/>
                    </a:moveTo>
                    <a:cubicBezTo>
                      <a:pt x="-1568" y="10341"/>
                      <a:pt x="-1129" y="19190"/>
                      <a:pt x="4605" y="24381"/>
                    </a:cubicBezTo>
                    <a:cubicBezTo>
                      <a:pt x="10339" y="29572"/>
                      <a:pt x="19197" y="29134"/>
                      <a:pt x="24388" y="23400"/>
                    </a:cubicBezTo>
                    <a:cubicBezTo>
                      <a:pt x="29560" y="17685"/>
                      <a:pt x="29141" y="8855"/>
                      <a:pt x="23436" y="3655"/>
                    </a:cubicBezTo>
                    <a:cubicBezTo>
                      <a:pt x="17721" y="-1555"/>
                      <a:pt x="8863" y="-1146"/>
                      <a:pt x="3653" y="4569"/>
                    </a:cubicBezTo>
                    <a:cubicBezTo>
                      <a:pt x="3643" y="4588"/>
                      <a:pt x="3633" y="4598"/>
                      <a:pt x="3623" y="46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7" name="云麒演示设计6-243">
                <a:extLst>
                  <a:ext uri="{FF2B5EF4-FFF2-40B4-BE49-F238E27FC236}">
                    <a16:creationId xmlns:a16="http://schemas.microsoft.com/office/drawing/2014/main" id="{D984B8AF-8989-EB5D-7B86-EF46ABEF1706}"/>
                  </a:ext>
                </a:extLst>
              </p:cNvPr>
              <p:cNvSpPr/>
              <p:nvPr/>
            </p:nvSpPr>
            <p:spPr>
              <a:xfrm>
                <a:off x="22995063" y="2598985"/>
                <a:ext cx="49250" cy="13943"/>
              </a:xfrm>
              <a:custGeom>
                <a:avLst/>
                <a:gdLst>
                  <a:gd name="connsiteX0" fmla="*/ 24477 w 49250"/>
                  <a:gd name="connsiteY0" fmla="*/ 7995 h 13943"/>
                  <a:gd name="connsiteX1" fmla="*/ 48766 w 49250"/>
                  <a:gd name="connsiteY1" fmla="*/ 13710 h 13943"/>
                  <a:gd name="connsiteX2" fmla="*/ 43908 w 49250"/>
                  <a:gd name="connsiteY2" fmla="*/ 6566 h 13943"/>
                  <a:gd name="connsiteX3" fmla="*/ 5141 w 49250"/>
                  <a:gd name="connsiteY3" fmla="*/ 6090 h 13943"/>
                  <a:gd name="connsiteX4" fmla="*/ 189 w 49250"/>
                  <a:gd name="connsiteY4" fmla="*/ 13043 h 13943"/>
                  <a:gd name="connsiteX5" fmla="*/ 24477 w 49250"/>
                  <a:gd name="connsiteY5" fmla="*/ 7995 h 1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250" h="13943">
                    <a:moveTo>
                      <a:pt x="24477" y="7995"/>
                    </a:moveTo>
                    <a:cubicBezTo>
                      <a:pt x="37812" y="7995"/>
                      <a:pt x="47242" y="15329"/>
                      <a:pt x="48766" y="13710"/>
                    </a:cubicBezTo>
                    <a:cubicBezTo>
                      <a:pt x="50290" y="12091"/>
                      <a:pt x="48099" y="9900"/>
                      <a:pt x="43908" y="6566"/>
                    </a:cubicBezTo>
                    <a:cubicBezTo>
                      <a:pt x="32469" y="-2006"/>
                      <a:pt x="16791" y="-2206"/>
                      <a:pt x="5141" y="6090"/>
                    </a:cubicBezTo>
                    <a:cubicBezTo>
                      <a:pt x="950" y="9329"/>
                      <a:pt x="-573" y="12282"/>
                      <a:pt x="189" y="13043"/>
                    </a:cubicBezTo>
                    <a:cubicBezTo>
                      <a:pt x="950" y="13805"/>
                      <a:pt x="11238" y="7709"/>
                      <a:pt x="24477" y="79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8" name="云麒演示设计6-244">
                <a:extLst>
                  <a:ext uri="{FF2B5EF4-FFF2-40B4-BE49-F238E27FC236}">
                    <a16:creationId xmlns:a16="http://schemas.microsoft.com/office/drawing/2014/main" id="{F91C230A-3AC3-D973-D60A-46074D4F49AC}"/>
                  </a:ext>
                </a:extLst>
              </p:cNvPr>
              <p:cNvSpPr/>
              <p:nvPr/>
            </p:nvSpPr>
            <p:spPr>
              <a:xfrm>
                <a:off x="22853765" y="2622117"/>
                <a:ext cx="28006" cy="28010"/>
              </a:xfrm>
              <a:custGeom>
                <a:avLst/>
                <a:gdLst>
                  <a:gd name="connsiteX0" fmla="*/ 21375 w 28006"/>
                  <a:gd name="connsiteY0" fmla="*/ 2103 h 28010"/>
                  <a:gd name="connsiteX1" fmla="*/ 2097 w 28006"/>
                  <a:gd name="connsiteY1" fmla="*/ 6637 h 28010"/>
                  <a:gd name="connsiteX2" fmla="*/ 6631 w 28006"/>
                  <a:gd name="connsiteY2" fmla="*/ 25906 h 28010"/>
                  <a:gd name="connsiteX3" fmla="*/ 25909 w 28006"/>
                  <a:gd name="connsiteY3" fmla="*/ 21382 h 28010"/>
                  <a:gd name="connsiteX4" fmla="*/ 26043 w 28006"/>
                  <a:gd name="connsiteY4" fmla="*/ 21153 h 28010"/>
                  <a:gd name="connsiteX5" fmla="*/ 21375 w 28006"/>
                  <a:gd name="connsiteY5" fmla="*/ 2103 h 28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06" h="28010">
                    <a:moveTo>
                      <a:pt x="21375" y="2103"/>
                    </a:moveTo>
                    <a:cubicBezTo>
                      <a:pt x="14803" y="-1973"/>
                      <a:pt x="6174" y="55"/>
                      <a:pt x="2097" y="6637"/>
                    </a:cubicBezTo>
                    <a:cubicBezTo>
                      <a:pt x="-1970" y="13209"/>
                      <a:pt x="59" y="21839"/>
                      <a:pt x="6631" y="25906"/>
                    </a:cubicBezTo>
                    <a:cubicBezTo>
                      <a:pt x="13203" y="29983"/>
                      <a:pt x="21833" y="27954"/>
                      <a:pt x="25909" y="21382"/>
                    </a:cubicBezTo>
                    <a:cubicBezTo>
                      <a:pt x="25948" y="21306"/>
                      <a:pt x="25995" y="21230"/>
                      <a:pt x="26043" y="21153"/>
                    </a:cubicBezTo>
                    <a:cubicBezTo>
                      <a:pt x="29939" y="14591"/>
                      <a:pt x="27862" y="6123"/>
                      <a:pt x="21375" y="2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9" name="云麒演示设计6-245">
                <a:extLst>
                  <a:ext uri="{FF2B5EF4-FFF2-40B4-BE49-F238E27FC236}">
                    <a16:creationId xmlns:a16="http://schemas.microsoft.com/office/drawing/2014/main" id="{A92037A4-95A8-587E-6EDD-9272AFBB9276}"/>
                  </a:ext>
                </a:extLst>
              </p:cNvPr>
              <p:cNvSpPr/>
              <p:nvPr/>
            </p:nvSpPr>
            <p:spPr>
              <a:xfrm>
                <a:off x="22850892" y="2610945"/>
                <a:ext cx="49297" cy="13630"/>
              </a:xfrm>
              <a:custGeom>
                <a:avLst/>
                <a:gdLst>
                  <a:gd name="connsiteX0" fmla="*/ 24535 w 49297"/>
                  <a:gd name="connsiteY0" fmla="*/ 7751 h 13630"/>
                  <a:gd name="connsiteX1" fmla="*/ 48823 w 49297"/>
                  <a:gd name="connsiteY1" fmla="*/ 13371 h 13630"/>
                  <a:gd name="connsiteX2" fmla="*/ 43965 w 49297"/>
                  <a:gd name="connsiteY2" fmla="*/ 6322 h 13630"/>
                  <a:gd name="connsiteX3" fmla="*/ 5199 w 49297"/>
                  <a:gd name="connsiteY3" fmla="*/ 6322 h 13630"/>
                  <a:gd name="connsiteX4" fmla="*/ 151 w 49297"/>
                  <a:gd name="connsiteY4" fmla="*/ 13275 h 13630"/>
                  <a:gd name="connsiteX5" fmla="*/ 24535 w 49297"/>
                  <a:gd name="connsiteY5" fmla="*/ 7751 h 1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297" h="13630">
                    <a:moveTo>
                      <a:pt x="24535" y="7751"/>
                    </a:moveTo>
                    <a:cubicBezTo>
                      <a:pt x="37870" y="7751"/>
                      <a:pt x="47299" y="15085"/>
                      <a:pt x="48823" y="13371"/>
                    </a:cubicBezTo>
                    <a:cubicBezTo>
                      <a:pt x="50348" y="11656"/>
                      <a:pt x="48061" y="9656"/>
                      <a:pt x="43965" y="6322"/>
                    </a:cubicBezTo>
                    <a:cubicBezTo>
                      <a:pt x="32421" y="-2107"/>
                      <a:pt x="16743" y="-2107"/>
                      <a:pt x="5199" y="6322"/>
                    </a:cubicBezTo>
                    <a:cubicBezTo>
                      <a:pt x="1008" y="9561"/>
                      <a:pt x="-516" y="12514"/>
                      <a:pt x="151" y="13275"/>
                    </a:cubicBezTo>
                    <a:cubicBezTo>
                      <a:pt x="817" y="14037"/>
                      <a:pt x="11295" y="7465"/>
                      <a:pt x="24535" y="77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4" name="云麒演示设计6-246">
                <a:extLst>
                  <a:ext uri="{FF2B5EF4-FFF2-40B4-BE49-F238E27FC236}">
                    <a16:creationId xmlns:a16="http://schemas.microsoft.com/office/drawing/2014/main" id="{866FA266-E560-9990-ED19-0731181CA205}"/>
                  </a:ext>
                </a:extLst>
              </p:cNvPr>
              <p:cNvSpPr/>
              <p:nvPr/>
            </p:nvSpPr>
            <p:spPr>
              <a:xfrm>
                <a:off x="22650697" y="2644956"/>
                <a:ext cx="41191" cy="70748"/>
              </a:xfrm>
              <a:custGeom>
                <a:avLst/>
                <a:gdLst>
                  <a:gd name="connsiteX0" fmla="*/ 37850 w 41191"/>
                  <a:gd name="connsiteY0" fmla="*/ 64514 h 70748"/>
                  <a:gd name="connsiteX1" fmla="*/ 27277 w 41191"/>
                  <a:gd name="connsiteY1" fmla="*/ 66228 h 70748"/>
                  <a:gd name="connsiteX2" fmla="*/ 6608 w 41191"/>
                  <a:gd name="connsiteY2" fmla="*/ 37082 h 70748"/>
                  <a:gd name="connsiteX3" fmla="*/ 7751 w 41191"/>
                  <a:gd name="connsiteY3" fmla="*/ 16222 h 70748"/>
                  <a:gd name="connsiteX4" fmla="*/ 16799 w 41191"/>
                  <a:gd name="connsiteY4" fmla="*/ 3935 h 70748"/>
                  <a:gd name="connsiteX5" fmla="*/ 25753 w 41191"/>
                  <a:gd name="connsiteY5" fmla="*/ 6602 h 70748"/>
                  <a:gd name="connsiteX6" fmla="*/ 27277 w 41191"/>
                  <a:gd name="connsiteY6" fmla="*/ 10507 h 70748"/>
                  <a:gd name="connsiteX7" fmla="*/ 27753 w 41191"/>
                  <a:gd name="connsiteY7" fmla="*/ 5554 h 70748"/>
                  <a:gd name="connsiteX8" fmla="*/ 23467 w 41191"/>
                  <a:gd name="connsiteY8" fmla="*/ 1363 h 70748"/>
                  <a:gd name="connsiteX9" fmla="*/ 15371 w 41191"/>
                  <a:gd name="connsiteY9" fmla="*/ 410 h 70748"/>
                  <a:gd name="connsiteX10" fmla="*/ 2417 w 41191"/>
                  <a:gd name="connsiteY10" fmla="*/ 15079 h 70748"/>
                  <a:gd name="connsiteX11" fmla="*/ 702 w 41191"/>
                  <a:gd name="connsiteY11" fmla="*/ 38415 h 70748"/>
                  <a:gd name="connsiteX12" fmla="*/ 26324 w 41191"/>
                  <a:gd name="connsiteY12" fmla="*/ 70610 h 70748"/>
                  <a:gd name="connsiteX13" fmla="*/ 38993 w 41191"/>
                  <a:gd name="connsiteY13" fmla="*/ 66609 h 70748"/>
                  <a:gd name="connsiteX14" fmla="*/ 41088 w 41191"/>
                  <a:gd name="connsiteY14" fmla="*/ 62228 h 70748"/>
                  <a:gd name="connsiteX15" fmla="*/ 37850 w 41191"/>
                  <a:gd name="connsiteY15" fmla="*/ 64514 h 7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191" h="70748">
                    <a:moveTo>
                      <a:pt x="37850" y="64514"/>
                    </a:moveTo>
                    <a:cubicBezTo>
                      <a:pt x="34659" y="66381"/>
                      <a:pt x="30896" y="66990"/>
                      <a:pt x="27277" y="66228"/>
                    </a:cubicBezTo>
                    <a:cubicBezTo>
                      <a:pt x="18323" y="64228"/>
                      <a:pt x="9084" y="51655"/>
                      <a:pt x="6608" y="37082"/>
                    </a:cubicBezTo>
                    <a:cubicBezTo>
                      <a:pt x="5436" y="30128"/>
                      <a:pt x="5827" y="23004"/>
                      <a:pt x="7751" y="16222"/>
                    </a:cubicBezTo>
                    <a:cubicBezTo>
                      <a:pt x="8532" y="10869"/>
                      <a:pt x="11922" y="6259"/>
                      <a:pt x="16799" y="3935"/>
                    </a:cubicBezTo>
                    <a:cubicBezTo>
                      <a:pt x="20038" y="2525"/>
                      <a:pt x="23819" y="3649"/>
                      <a:pt x="25753" y="6602"/>
                    </a:cubicBezTo>
                    <a:cubicBezTo>
                      <a:pt x="27182" y="8697"/>
                      <a:pt x="26896" y="10412"/>
                      <a:pt x="27277" y="10507"/>
                    </a:cubicBezTo>
                    <a:cubicBezTo>
                      <a:pt x="27658" y="10602"/>
                      <a:pt x="28896" y="8888"/>
                      <a:pt x="27753" y="5554"/>
                    </a:cubicBezTo>
                    <a:cubicBezTo>
                      <a:pt x="26848" y="3706"/>
                      <a:pt x="25334" y="2230"/>
                      <a:pt x="23467" y="1363"/>
                    </a:cubicBezTo>
                    <a:cubicBezTo>
                      <a:pt x="21000" y="-28"/>
                      <a:pt x="18085" y="-371"/>
                      <a:pt x="15371" y="410"/>
                    </a:cubicBezTo>
                    <a:cubicBezTo>
                      <a:pt x="8817" y="2744"/>
                      <a:pt x="3922" y="8288"/>
                      <a:pt x="2417" y="15079"/>
                    </a:cubicBezTo>
                    <a:cubicBezTo>
                      <a:pt x="-50" y="22604"/>
                      <a:pt x="-641" y="30614"/>
                      <a:pt x="702" y="38415"/>
                    </a:cubicBezTo>
                    <a:cubicBezTo>
                      <a:pt x="3560" y="54703"/>
                      <a:pt x="14132" y="68800"/>
                      <a:pt x="26324" y="70610"/>
                    </a:cubicBezTo>
                    <a:cubicBezTo>
                      <a:pt x="30934" y="71229"/>
                      <a:pt x="35573" y="69762"/>
                      <a:pt x="38993" y="66609"/>
                    </a:cubicBezTo>
                    <a:cubicBezTo>
                      <a:pt x="41183" y="64228"/>
                      <a:pt x="41374" y="62323"/>
                      <a:pt x="41088" y="62228"/>
                    </a:cubicBezTo>
                    <a:cubicBezTo>
                      <a:pt x="40802" y="62132"/>
                      <a:pt x="40136" y="63085"/>
                      <a:pt x="37850" y="6451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5" name="云麒演示设计6-247">
                <a:extLst>
                  <a:ext uri="{FF2B5EF4-FFF2-40B4-BE49-F238E27FC236}">
                    <a16:creationId xmlns:a16="http://schemas.microsoft.com/office/drawing/2014/main" id="{277601A5-9E8D-9AD6-6FEC-C4BCB3FAD6B8}"/>
                  </a:ext>
                </a:extLst>
              </p:cNvPr>
              <p:cNvSpPr/>
              <p:nvPr/>
            </p:nvSpPr>
            <p:spPr>
              <a:xfrm>
                <a:off x="22195818" y="3383839"/>
                <a:ext cx="422243" cy="453485"/>
              </a:xfrm>
              <a:custGeom>
                <a:avLst/>
                <a:gdLst>
                  <a:gd name="connsiteX0" fmla="*/ 75629 w 422243"/>
                  <a:gd name="connsiteY0" fmla="*/ 0 h 453485"/>
                  <a:gd name="connsiteX1" fmla="*/ 0 w 422243"/>
                  <a:gd name="connsiteY1" fmla="*/ 59531 h 453485"/>
                  <a:gd name="connsiteX2" fmla="*/ 362140 w 422243"/>
                  <a:gd name="connsiteY2" fmla="*/ 453485 h 453485"/>
                  <a:gd name="connsiteX3" fmla="*/ 422243 w 422243"/>
                  <a:gd name="connsiteY3" fmla="*/ 379952 h 453485"/>
                  <a:gd name="connsiteX4" fmla="*/ 75629 w 422243"/>
                  <a:gd name="connsiteY4" fmla="*/ 0 h 45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243" h="453485">
                    <a:moveTo>
                      <a:pt x="75629" y="0"/>
                    </a:moveTo>
                    <a:lnTo>
                      <a:pt x="0" y="59531"/>
                    </a:lnTo>
                    <a:lnTo>
                      <a:pt x="362140" y="453485"/>
                    </a:lnTo>
                    <a:lnTo>
                      <a:pt x="422243" y="379952"/>
                    </a:lnTo>
                    <a:lnTo>
                      <a:pt x="75629" y="0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6" name="云麒演示设计6-248">
                <a:extLst>
                  <a:ext uri="{FF2B5EF4-FFF2-40B4-BE49-F238E27FC236}">
                    <a16:creationId xmlns:a16="http://schemas.microsoft.com/office/drawing/2014/main" id="{3A13AFE3-371D-3927-4C24-51D958574B6B}"/>
                  </a:ext>
                </a:extLst>
              </p:cNvPr>
              <p:cNvSpPr/>
              <p:nvPr/>
            </p:nvSpPr>
            <p:spPr>
              <a:xfrm>
                <a:off x="22195818" y="3383839"/>
                <a:ext cx="422243" cy="453485"/>
              </a:xfrm>
              <a:custGeom>
                <a:avLst/>
                <a:gdLst>
                  <a:gd name="connsiteX0" fmla="*/ 75629 w 422243"/>
                  <a:gd name="connsiteY0" fmla="*/ 0 h 453485"/>
                  <a:gd name="connsiteX1" fmla="*/ 0 w 422243"/>
                  <a:gd name="connsiteY1" fmla="*/ 59531 h 453485"/>
                  <a:gd name="connsiteX2" fmla="*/ 362140 w 422243"/>
                  <a:gd name="connsiteY2" fmla="*/ 453485 h 453485"/>
                  <a:gd name="connsiteX3" fmla="*/ 422243 w 422243"/>
                  <a:gd name="connsiteY3" fmla="*/ 379952 h 453485"/>
                  <a:gd name="connsiteX4" fmla="*/ 75629 w 422243"/>
                  <a:gd name="connsiteY4" fmla="*/ 0 h 45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243" h="453485">
                    <a:moveTo>
                      <a:pt x="75629" y="0"/>
                    </a:moveTo>
                    <a:lnTo>
                      <a:pt x="0" y="59531"/>
                    </a:lnTo>
                    <a:lnTo>
                      <a:pt x="362140" y="453485"/>
                    </a:lnTo>
                    <a:lnTo>
                      <a:pt x="422243" y="379952"/>
                    </a:lnTo>
                    <a:lnTo>
                      <a:pt x="75629" y="0"/>
                    </a:lnTo>
                    <a:close/>
                  </a:path>
                </a:pathLst>
              </a:custGeom>
              <a:solidFill>
                <a:srgbClr val="FAFAFA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7" name="云麒演示设计6-249">
                <a:extLst>
                  <a:ext uri="{FF2B5EF4-FFF2-40B4-BE49-F238E27FC236}">
                    <a16:creationId xmlns:a16="http://schemas.microsoft.com/office/drawing/2014/main" id="{65DFF6BE-7E77-B40C-04C9-1E67D8304867}"/>
                  </a:ext>
                </a:extLst>
              </p:cNvPr>
              <p:cNvSpPr/>
              <p:nvPr/>
            </p:nvSpPr>
            <p:spPr>
              <a:xfrm>
                <a:off x="22171244" y="4633995"/>
                <a:ext cx="141065" cy="104679"/>
              </a:xfrm>
              <a:custGeom>
                <a:avLst/>
                <a:gdLst>
                  <a:gd name="connsiteX0" fmla="*/ 19812 w 141065"/>
                  <a:gd name="connsiteY0" fmla="*/ 0 h 104679"/>
                  <a:gd name="connsiteX1" fmla="*/ 0 w 141065"/>
                  <a:gd name="connsiteY1" fmla="*/ 87916 h 104679"/>
                  <a:gd name="connsiteX2" fmla="*/ 136207 w 141065"/>
                  <a:gd name="connsiteY2" fmla="*/ 104680 h 104679"/>
                  <a:gd name="connsiteX3" fmla="*/ 141065 w 141065"/>
                  <a:gd name="connsiteY3" fmla="*/ 17621 h 104679"/>
                  <a:gd name="connsiteX4" fmla="*/ 19812 w 141065"/>
                  <a:gd name="connsiteY4" fmla="*/ 0 h 104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065" h="104679">
                    <a:moveTo>
                      <a:pt x="19812" y="0"/>
                    </a:moveTo>
                    <a:lnTo>
                      <a:pt x="0" y="87916"/>
                    </a:lnTo>
                    <a:lnTo>
                      <a:pt x="136207" y="104680"/>
                    </a:lnTo>
                    <a:lnTo>
                      <a:pt x="141065" y="17621"/>
                    </a:lnTo>
                    <a:lnTo>
                      <a:pt x="19812" y="0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8" name="云麒演示设计6-250">
                <a:extLst>
                  <a:ext uri="{FF2B5EF4-FFF2-40B4-BE49-F238E27FC236}">
                    <a16:creationId xmlns:a16="http://schemas.microsoft.com/office/drawing/2014/main" id="{2940E340-67E5-0185-72A0-B58180727172}"/>
                  </a:ext>
                </a:extLst>
              </p:cNvPr>
              <p:cNvSpPr/>
              <p:nvPr/>
            </p:nvSpPr>
            <p:spPr>
              <a:xfrm>
                <a:off x="22239442" y="4638282"/>
                <a:ext cx="13049" cy="80105"/>
              </a:xfrm>
              <a:custGeom>
                <a:avLst/>
                <a:gdLst>
                  <a:gd name="connsiteX0" fmla="*/ 13049 w 13049"/>
                  <a:gd name="connsiteY0" fmla="*/ 0 h 80105"/>
                  <a:gd name="connsiteX1" fmla="*/ 8573 w 13049"/>
                  <a:gd name="connsiteY1" fmla="*/ 40386 h 80105"/>
                  <a:gd name="connsiteX2" fmla="*/ 0 w 13049"/>
                  <a:gd name="connsiteY2" fmla="*/ 80105 h 80105"/>
                  <a:gd name="connsiteX3" fmla="*/ 4572 w 13049"/>
                  <a:gd name="connsiteY3" fmla="*/ 39719 h 80105"/>
                  <a:gd name="connsiteX4" fmla="*/ 13049 w 13049"/>
                  <a:gd name="connsiteY4" fmla="*/ 0 h 80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" h="80105">
                    <a:moveTo>
                      <a:pt x="13049" y="0"/>
                    </a:moveTo>
                    <a:cubicBezTo>
                      <a:pt x="12945" y="13583"/>
                      <a:pt x="11449" y="27118"/>
                      <a:pt x="8573" y="40386"/>
                    </a:cubicBezTo>
                    <a:cubicBezTo>
                      <a:pt x="7068" y="53883"/>
                      <a:pt x="4191" y="67189"/>
                      <a:pt x="0" y="80105"/>
                    </a:cubicBezTo>
                    <a:cubicBezTo>
                      <a:pt x="219" y="66532"/>
                      <a:pt x="1753" y="53007"/>
                      <a:pt x="4572" y="39719"/>
                    </a:cubicBezTo>
                    <a:cubicBezTo>
                      <a:pt x="6020" y="26222"/>
                      <a:pt x="8868" y="12916"/>
                      <a:pt x="13049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9" name="云麒演示设计6-251">
                <a:extLst>
                  <a:ext uri="{FF2B5EF4-FFF2-40B4-BE49-F238E27FC236}">
                    <a16:creationId xmlns:a16="http://schemas.microsoft.com/office/drawing/2014/main" id="{792FB2D6-5350-3350-9B18-0B6667EE754B}"/>
                  </a:ext>
                </a:extLst>
              </p:cNvPr>
              <p:cNvSpPr/>
              <p:nvPr/>
            </p:nvSpPr>
            <p:spPr>
              <a:xfrm>
                <a:off x="22174482" y="4704861"/>
                <a:ext cx="133445" cy="24288"/>
              </a:xfrm>
              <a:custGeom>
                <a:avLst/>
                <a:gdLst>
                  <a:gd name="connsiteX0" fmla="*/ 133445 w 133445"/>
                  <a:gd name="connsiteY0" fmla="*/ 24289 h 24288"/>
                  <a:gd name="connsiteX1" fmla="*/ 113729 w 133445"/>
                  <a:gd name="connsiteY1" fmla="*/ 21812 h 24288"/>
                  <a:gd name="connsiteX2" fmla="*/ 66104 w 133445"/>
                  <a:gd name="connsiteY2" fmla="*/ 14192 h 24288"/>
                  <a:gd name="connsiteX3" fmla="*/ 19050 w 133445"/>
                  <a:gd name="connsiteY3" fmla="*/ 5334 h 24288"/>
                  <a:gd name="connsiteX4" fmla="*/ 0 w 133445"/>
                  <a:gd name="connsiteY4" fmla="*/ 0 h 24288"/>
                  <a:gd name="connsiteX5" fmla="*/ 19717 w 133445"/>
                  <a:gd name="connsiteY5" fmla="*/ 2477 h 24288"/>
                  <a:gd name="connsiteX6" fmla="*/ 67342 w 133445"/>
                  <a:gd name="connsiteY6" fmla="*/ 10096 h 24288"/>
                  <a:gd name="connsiteX7" fmla="*/ 114395 w 133445"/>
                  <a:gd name="connsiteY7" fmla="*/ 18955 h 24288"/>
                  <a:gd name="connsiteX8" fmla="*/ 133445 w 133445"/>
                  <a:gd name="connsiteY8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445" h="24288">
                    <a:moveTo>
                      <a:pt x="133445" y="24289"/>
                    </a:moveTo>
                    <a:cubicBezTo>
                      <a:pt x="126806" y="24070"/>
                      <a:pt x="120215" y="23241"/>
                      <a:pt x="113729" y="21812"/>
                    </a:cubicBezTo>
                    <a:lnTo>
                      <a:pt x="66104" y="14192"/>
                    </a:lnTo>
                    <a:cubicBezTo>
                      <a:pt x="47720" y="11049"/>
                      <a:pt x="31051" y="8001"/>
                      <a:pt x="19050" y="5334"/>
                    </a:cubicBezTo>
                    <a:cubicBezTo>
                      <a:pt x="12525" y="4248"/>
                      <a:pt x="6134" y="2457"/>
                      <a:pt x="0" y="0"/>
                    </a:cubicBezTo>
                    <a:cubicBezTo>
                      <a:pt x="6639" y="162"/>
                      <a:pt x="13249" y="991"/>
                      <a:pt x="19717" y="2477"/>
                    </a:cubicBezTo>
                    <a:lnTo>
                      <a:pt x="67342" y="10096"/>
                    </a:lnTo>
                    <a:cubicBezTo>
                      <a:pt x="85725" y="13145"/>
                      <a:pt x="102394" y="16288"/>
                      <a:pt x="114395" y="18955"/>
                    </a:cubicBezTo>
                    <a:cubicBezTo>
                      <a:pt x="120929" y="19983"/>
                      <a:pt x="127321" y="21774"/>
                      <a:pt x="133445" y="2428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0" name="云麒演示设计6-252">
                <a:extLst>
                  <a:ext uri="{FF2B5EF4-FFF2-40B4-BE49-F238E27FC236}">
                    <a16:creationId xmlns:a16="http://schemas.microsoft.com/office/drawing/2014/main" id="{8DB2F179-DC92-9BCB-0047-868DD21466B6}"/>
                  </a:ext>
                </a:extLst>
              </p:cNvPr>
              <p:cNvSpPr/>
              <p:nvPr/>
            </p:nvSpPr>
            <p:spPr>
              <a:xfrm>
                <a:off x="22687498" y="4621042"/>
                <a:ext cx="228103" cy="121074"/>
              </a:xfrm>
              <a:custGeom>
                <a:avLst/>
                <a:gdLst>
                  <a:gd name="connsiteX0" fmla="*/ 138303 w 228103"/>
                  <a:gd name="connsiteY0" fmla="*/ 80200 h 121074"/>
                  <a:gd name="connsiteX1" fmla="*/ 142113 w 228103"/>
                  <a:gd name="connsiteY1" fmla="*/ 7811 h 121074"/>
                  <a:gd name="connsiteX2" fmla="*/ 6572 w 228103"/>
                  <a:gd name="connsiteY2" fmla="*/ 0 h 121074"/>
                  <a:gd name="connsiteX3" fmla="*/ 0 w 228103"/>
                  <a:gd name="connsiteY3" fmla="*/ 105728 h 121074"/>
                  <a:gd name="connsiteX4" fmla="*/ 8382 w 228103"/>
                  <a:gd name="connsiteY4" fmla="*/ 106775 h 121074"/>
                  <a:gd name="connsiteX5" fmla="*/ 223552 w 228103"/>
                  <a:gd name="connsiteY5" fmla="*/ 119539 h 121074"/>
                  <a:gd name="connsiteX6" fmla="*/ 138303 w 228103"/>
                  <a:gd name="connsiteY6" fmla="*/ 80200 h 12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103" h="121074">
                    <a:moveTo>
                      <a:pt x="138303" y="80200"/>
                    </a:moveTo>
                    <a:lnTo>
                      <a:pt x="142113" y="7811"/>
                    </a:lnTo>
                    <a:lnTo>
                      <a:pt x="6572" y="0"/>
                    </a:lnTo>
                    <a:lnTo>
                      <a:pt x="0" y="105728"/>
                    </a:lnTo>
                    <a:lnTo>
                      <a:pt x="8382" y="106775"/>
                    </a:lnTo>
                    <a:cubicBezTo>
                      <a:pt x="45625" y="111062"/>
                      <a:pt x="198120" y="125825"/>
                      <a:pt x="223552" y="119539"/>
                    </a:cubicBezTo>
                    <a:cubicBezTo>
                      <a:pt x="251936" y="112776"/>
                      <a:pt x="138303" y="80200"/>
                      <a:pt x="138303" y="80200"/>
                    </a:cubicBez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1" name="云麒演示设计6-253">
                <a:extLst>
                  <a:ext uri="{FF2B5EF4-FFF2-40B4-BE49-F238E27FC236}">
                    <a16:creationId xmlns:a16="http://schemas.microsoft.com/office/drawing/2014/main" id="{311CD307-FBE4-D709-31D8-228F03A16426}"/>
                  </a:ext>
                </a:extLst>
              </p:cNvPr>
              <p:cNvSpPr/>
              <p:nvPr/>
            </p:nvSpPr>
            <p:spPr>
              <a:xfrm>
                <a:off x="22687784" y="4687045"/>
                <a:ext cx="48958" cy="41533"/>
              </a:xfrm>
              <a:custGeom>
                <a:avLst/>
                <a:gdLst>
                  <a:gd name="connsiteX0" fmla="*/ 48959 w 48958"/>
                  <a:gd name="connsiteY0" fmla="*/ 41533 h 41533"/>
                  <a:gd name="connsiteX1" fmla="*/ 33338 w 48958"/>
                  <a:gd name="connsiteY1" fmla="*/ 11625 h 41533"/>
                  <a:gd name="connsiteX2" fmla="*/ 2191 w 48958"/>
                  <a:gd name="connsiteY2" fmla="*/ 5 h 41533"/>
                  <a:gd name="connsiteX3" fmla="*/ 0 w 48958"/>
                  <a:gd name="connsiteY3" fmla="*/ 38105 h 41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41533">
                    <a:moveTo>
                      <a:pt x="48959" y="41533"/>
                    </a:moveTo>
                    <a:cubicBezTo>
                      <a:pt x="47577" y="29989"/>
                      <a:pt x="42024" y="19350"/>
                      <a:pt x="33338" y="11625"/>
                    </a:cubicBezTo>
                    <a:cubicBezTo>
                      <a:pt x="24775" y="3986"/>
                      <a:pt x="13659" y="-157"/>
                      <a:pt x="2191" y="5"/>
                    </a:cubicBezTo>
                    <a:lnTo>
                      <a:pt x="0" y="38105"/>
                    </a:ln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2" name="云麒演示设计6-254">
                <a:extLst>
                  <a:ext uri="{FF2B5EF4-FFF2-40B4-BE49-F238E27FC236}">
                    <a16:creationId xmlns:a16="http://schemas.microsoft.com/office/drawing/2014/main" id="{69133289-E496-9FCB-3D88-587E7541F51B}"/>
                  </a:ext>
                </a:extLst>
              </p:cNvPr>
              <p:cNvSpPr/>
              <p:nvPr/>
            </p:nvSpPr>
            <p:spPr>
              <a:xfrm>
                <a:off x="22687498" y="4719147"/>
                <a:ext cx="228538" cy="22420"/>
              </a:xfrm>
              <a:custGeom>
                <a:avLst/>
                <a:gdLst>
                  <a:gd name="connsiteX0" fmla="*/ 193738 w 228538"/>
                  <a:gd name="connsiteY0" fmla="*/ 2 h 22420"/>
                  <a:gd name="connsiteX1" fmla="*/ 228029 w 228538"/>
                  <a:gd name="connsiteY1" fmla="*/ 20290 h 22420"/>
                  <a:gd name="connsiteX2" fmla="*/ 0 w 228538"/>
                  <a:gd name="connsiteY2" fmla="*/ 7622 h 22420"/>
                  <a:gd name="connsiteX3" fmla="*/ 0 w 228538"/>
                  <a:gd name="connsiteY3" fmla="*/ 4669 h 22420"/>
                  <a:gd name="connsiteX4" fmla="*/ 180404 w 228538"/>
                  <a:gd name="connsiteY4" fmla="*/ 16766 h 22420"/>
                  <a:gd name="connsiteX5" fmla="*/ 193738 w 228538"/>
                  <a:gd name="connsiteY5" fmla="*/ 2 h 2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538" h="22420">
                    <a:moveTo>
                      <a:pt x="193738" y="2"/>
                    </a:moveTo>
                    <a:cubicBezTo>
                      <a:pt x="193738" y="2"/>
                      <a:pt x="233458" y="13908"/>
                      <a:pt x="228029" y="20290"/>
                    </a:cubicBezTo>
                    <a:cubicBezTo>
                      <a:pt x="222600" y="26672"/>
                      <a:pt x="67913" y="17623"/>
                      <a:pt x="0" y="7622"/>
                    </a:cubicBezTo>
                    <a:lnTo>
                      <a:pt x="0" y="4669"/>
                    </a:lnTo>
                    <a:lnTo>
                      <a:pt x="180404" y="16766"/>
                    </a:lnTo>
                    <a:cubicBezTo>
                      <a:pt x="180404" y="16766"/>
                      <a:pt x="185833" y="-189"/>
                      <a:pt x="193738" y="2"/>
                    </a:cubicBez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3" name="云麒演示设计6-255">
                <a:extLst>
                  <a:ext uri="{FF2B5EF4-FFF2-40B4-BE49-F238E27FC236}">
                    <a16:creationId xmlns:a16="http://schemas.microsoft.com/office/drawing/2014/main" id="{122903E5-6589-DA8A-7B0A-D37931C05CFF}"/>
                  </a:ext>
                </a:extLst>
              </p:cNvPr>
              <p:cNvSpPr/>
              <p:nvPr/>
            </p:nvSpPr>
            <p:spPr>
              <a:xfrm>
                <a:off x="22685784" y="4723435"/>
                <a:ext cx="229838" cy="13049"/>
              </a:xfrm>
              <a:custGeom>
                <a:avLst/>
                <a:gdLst>
                  <a:gd name="connsiteX0" fmla="*/ 0 w 229838"/>
                  <a:gd name="connsiteY0" fmla="*/ 190 h 13049"/>
                  <a:gd name="connsiteX1" fmla="*/ 2286 w 229838"/>
                  <a:gd name="connsiteY1" fmla="*/ 190 h 13049"/>
                  <a:gd name="connsiteX2" fmla="*/ 8954 w 229838"/>
                  <a:gd name="connsiteY2" fmla="*/ 953 h 13049"/>
                  <a:gd name="connsiteX3" fmla="*/ 33528 w 229838"/>
                  <a:gd name="connsiteY3" fmla="*/ 3429 h 13049"/>
                  <a:gd name="connsiteX4" fmla="*/ 114776 w 229838"/>
                  <a:gd name="connsiteY4" fmla="*/ 9620 h 13049"/>
                  <a:gd name="connsiteX5" fmla="*/ 196120 w 229838"/>
                  <a:gd name="connsiteY5" fmla="*/ 13049 h 13049"/>
                  <a:gd name="connsiteX6" fmla="*/ 220790 w 229838"/>
                  <a:gd name="connsiteY6" fmla="*/ 13049 h 13049"/>
                  <a:gd name="connsiteX7" fmla="*/ 227552 w 229838"/>
                  <a:gd name="connsiteY7" fmla="*/ 13049 h 13049"/>
                  <a:gd name="connsiteX8" fmla="*/ 229838 w 229838"/>
                  <a:gd name="connsiteY8" fmla="*/ 13049 h 13049"/>
                  <a:gd name="connsiteX9" fmla="*/ 227552 w 229838"/>
                  <a:gd name="connsiteY9" fmla="*/ 13049 h 13049"/>
                  <a:gd name="connsiteX10" fmla="*/ 220884 w 229838"/>
                  <a:gd name="connsiteY10" fmla="*/ 13049 h 13049"/>
                  <a:gd name="connsiteX11" fmla="*/ 196215 w 229838"/>
                  <a:gd name="connsiteY11" fmla="*/ 12097 h 13049"/>
                  <a:gd name="connsiteX12" fmla="*/ 114871 w 229838"/>
                  <a:gd name="connsiteY12" fmla="*/ 8191 h 13049"/>
                  <a:gd name="connsiteX13" fmla="*/ 33623 w 229838"/>
                  <a:gd name="connsiteY13" fmla="*/ 2476 h 13049"/>
                  <a:gd name="connsiteX14" fmla="*/ 9049 w 229838"/>
                  <a:gd name="connsiteY14" fmla="*/ 476 h 13049"/>
                  <a:gd name="connsiteX15" fmla="*/ 2381 w 229838"/>
                  <a:gd name="connsiteY15" fmla="*/ 0 h 1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838" h="13049">
                    <a:moveTo>
                      <a:pt x="0" y="190"/>
                    </a:moveTo>
                    <a:lnTo>
                      <a:pt x="2286" y="190"/>
                    </a:lnTo>
                    <a:lnTo>
                      <a:pt x="8954" y="953"/>
                    </a:lnTo>
                    <a:lnTo>
                      <a:pt x="33528" y="3429"/>
                    </a:lnTo>
                    <a:cubicBezTo>
                      <a:pt x="54293" y="5429"/>
                      <a:pt x="82963" y="7715"/>
                      <a:pt x="114776" y="9620"/>
                    </a:cubicBezTo>
                    <a:cubicBezTo>
                      <a:pt x="146590" y="11525"/>
                      <a:pt x="175355" y="12573"/>
                      <a:pt x="196120" y="13049"/>
                    </a:cubicBezTo>
                    <a:lnTo>
                      <a:pt x="220790" y="13049"/>
                    </a:lnTo>
                    <a:lnTo>
                      <a:pt x="227552" y="13049"/>
                    </a:lnTo>
                    <a:lnTo>
                      <a:pt x="229838" y="13049"/>
                    </a:lnTo>
                    <a:lnTo>
                      <a:pt x="227552" y="13049"/>
                    </a:lnTo>
                    <a:lnTo>
                      <a:pt x="220884" y="13049"/>
                    </a:lnTo>
                    <a:lnTo>
                      <a:pt x="196215" y="12097"/>
                    </a:lnTo>
                    <a:cubicBezTo>
                      <a:pt x="175355" y="11335"/>
                      <a:pt x="146590" y="10096"/>
                      <a:pt x="114871" y="8191"/>
                    </a:cubicBezTo>
                    <a:cubicBezTo>
                      <a:pt x="83153" y="6287"/>
                      <a:pt x="54388" y="4191"/>
                      <a:pt x="33623" y="2476"/>
                    </a:cubicBezTo>
                    <a:lnTo>
                      <a:pt x="9049" y="476"/>
                    </a:lnTo>
                    <a:lnTo>
                      <a:pt x="238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4" name="云麒演示设计6-256">
                <a:extLst>
                  <a:ext uri="{FF2B5EF4-FFF2-40B4-BE49-F238E27FC236}">
                    <a16:creationId xmlns:a16="http://schemas.microsoft.com/office/drawing/2014/main" id="{1A07D629-9725-6FE5-4672-1BB86350D4FB}"/>
                  </a:ext>
                </a:extLst>
              </p:cNvPr>
              <p:cNvSpPr/>
              <p:nvPr/>
            </p:nvSpPr>
            <p:spPr>
              <a:xfrm>
                <a:off x="22868092" y="4717530"/>
                <a:ext cx="14192" cy="20478"/>
              </a:xfrm>
              <a:custGeom>
                <a:avLst/>
                <a:gdLst>
                  <a:gd name="connsiteX0" fmla="*/ 0 w 14192"/>
                  <a:gd name="connsiteY0" fmla="*/ 20479 h 20478"/>
                  <a:gd name="connsiteX1" fmla="*/ 5239 w 14192"/>
                  <a:gd name="connsiteY1" fmla="*/ 8954 h 20478"/>
                  <a:gd name="connsiteX2" fmla="*/ 14192 w 14192"/>
                  <a:gd name="connsiteY2" fmla="*/ 0 h 20478"/>
                  <a:gd name="connsiteX3" fmla="*/ 0 w 14192"/>
                  <a:gd name="connsiteY3" fmla="*/ 20479 h 2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92" h="20478">
                    <a:moveTo>
                      <a:pt x="0" y="20479"/>
                    </a:moveTo>
                    <a:cubicBezTo>
                      <a:pt x="1305" y="16450"/>
                      <a:pt x="3067" y="12582"/>
                      <a:pt x="5239" y="8954"/>
                    </a:cubicBezTo>
                    <a:cubicBezTo>
                      <a:pt x="7906" y="5667"/>
                      <a:pt x="10906" y="2667"/>
                      <a:pt x="14192" y="0"/>
                    </a:cubicBezTo>
                    <a:cubicBezTo>
                      <a:pt x="5649" y="3191"/>
                      <a:pt x="-19" y="11354"/>
                      <a:pt x="0" y="20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5" name="云麒演示设计6-257">
                <a:extLst>
                  <a:ext uri="{FF2B5EF4-FFF2-40B4-BE49-F238E27FC236}">
                    <a16:creationId xmlns:a16="http://schemas.microsoft.com/office/drawing/2014/main" id="{F9C1E27E-C400-A0E2-80B1-DFE73BA93AB9}"/>
                  </a:ext>
                </a:extLst>
              </p:cNvPr>
              <p:cNvSpPr/>
              <p:nvPr/>
            </p:nvSpPr>
            <p:spPr>
              <a:xfrm>
                <a:off x="22829267" y="4704456"/>
                <a:ext cx="7930" cy="10882"/>
              </a:xfrm>
              <a:custGeom>
                <a:avLst/>
                <a:gdLst>
                  <a:gd name="connsiteX0" fmla="*/ 59 w 7930"/>
                  <a:gd name="connsiteY0" fmla="*/ 10883 h 10882"/>
                  <a:gd name="connsiteX1" fmla="*/ 4630 w 7930"/>
                  <a:gd name="connsiteY1" fmla="*/ 5930 h 10882"/>
                  <a:gd name="connsiteX2" fmla="*/ 7869 w 7930"/>
                  <a:gd name="connsiteY2" fmla="*/ 24 h 10882"/>
                  <a:gd name="connsiteX3" fmla="*/ 3297 w 7930"/>
                  <a:gd name="connsiteY3" fmla="*/ 4977 h 10882"/>
                  <a:gd name="connsiteX4" fmla="*/ 59 w 7930"/>
                  <a:gd name="connsiteY4" fmla="*/ 10883 h 1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30" h="10882">
                    <a:moveTo>
                      <a:pt x="59" y="10883"/>
                    </a:moveTo>
                    <a:cubicBezTo>
                      <a:pt x="59" y="10883"/>
                      <a:pt x="2440" y="8978"/>
                      <a:pt x="4630" y="5930"/>
                    </a:cubicBezTo>
                    <a:cubicBezTo>
                      <a:pt x="6821" y="2882"/>
                      <a:pt x="8250" y="310"/>
                      <a:pt x="7869" y="24"/>
                    </a:cubicBezTo>
                    <a:cubicBezTo>
                      <a:pt x="7488" y="-262"/>
                      <a:pt x="5393" y="2025"/>
                      <a:pt x="3297" y="4977"/>
                    </a:cubicBezTo>
                    <a:cubicBezTo>
                      <a:pt x="1202" y="7930"/>
                      <a:pt x="-323" y="10597"/>
                      <a:pt x="59" y="108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6" name="云麒演示设计6-258">
                <a:extLst>
                  <a:ext uri="{FF2B5EF4-FFF2-40B4-BE49-F238E27FC236}">
                    <a16:creationId xmlns:a16="http://schemas.microsoft.com/office/drawing/2014/main" id="{19CCBB93-5D31-4102-9226-A43E2CF3AE4F}"/>
                  </a:ext>
                </a:extLst>
              </p:cNvPr>
              <p:cNvSpPr/>
              <p:nvPr/>
            </p:nvSpPr>
            <p:spPr>
              <a:xfrm>
                <a:off x="22818627" y="4701748"/>
                <a:ext cx="8920" cy="7208"/>
              </a:xfrm>
              <a:custGeom>
                <a:avLst/>
                <a:gdLst>
                  <a:gd name="connsiteX0" fmla="*/ 31 w 8920"/>
                  <a:gd name="connsiteY0" fmla="*/ 7209 h 7208"/>
                  <a:gd name="connsiteX1" fmla="*/ 4984 w 8920"/>
                  <a:gd name="connsiteY1" fmla="*/ 4256 h 7208"/>
                  <a:gd name="connsiteX2" fmla="*/ 8889 w 8920"/>
                  <a:gd name="connsiteY2" fmla="*/ 65 h 7208"/>
                  <a:gd name="connsiteX3" fmla="*/ 3936 w 8920"/>
                  <a:gd name="connsiteY3" fmla="*/ 3018 h 7208"/>
                  <a:gd name="connsiteX4" fmla="*/ 31 w 8920"/>
                  <a:gd name="connsiteY4" fmla="*/ 7209 h 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0" h="7208">
                    <a:moveTo>
                      <a:pt x="31" y="7209"/>
                    </a:moveTo>
                    <a:cubicBezTo>
                      <a:pt x="31" y="7209"/>
                      <a:pt x="2507" y="6256"/>
                      <a:pt x="4984" y="4256"/>
                    </a:cubicBezTo>
                    <a:cubicBezTo>
                      <a:pt x="7461" y="2256"/>
                      <a:pt x="9175" y="446"/>
                      <a:pt x="8889" y="65"/>
                    </a:cubicBezTo>
                    <a:cubicBezTo>
                      <a:pt x="8604" y="-316"/>
                      <a:pt x="6413" y="1018"/>
                      <a:pt x="3936" y="3018"/>
                    </a:cubicBezTo>
                    <a:cubicBezTo>
                      <a:pt x="1460" y="5018"/>
                      <a:pt x="-255" y="6828"/>
                      <a:pt x="31" y="720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7" name="云麒演示设计6-259">
                <a:extLst>
                  <a:ext uri="{FF2B5EF4-FFF2-40B4-BE49-F238E27FC236}">
                    <a16:creationId xmlns:a16="http://schemas.microsoft.com/office/drawing/2014/main" id="{8EAB42D5-330F-B3FC-CB88-38E88797ED4C}"/>
                  </a:ext>
                </a:extLst>
              </p:cNvPr>
              <p:cNvSpPr/>
              <p:nvPr/>
            </p:nvSpPr>
            <p:spPr>
              <a:xfrm>
                <a:off x="22812466" y="4695353"/>
                <a:ext cx="14192" cy="2126"/>
              </a:xfrm>
              <a:custGeom>
                <a:avLst/>
                <a:gdLst>
                  <a:gd name="connsiteX0" fmla="*/ 0 w 14192"/>
                  <a:gd name="connsiteY0" fmla="*/ 364 h 2126"/>
                  <a:gd name="connsiteX1" fmla="*/ 7049 w 14192"/>
                  <a:gd name="connsiteY1" fmla="*/ 1698 h 2126"/>
                  <a:gd name="connsiteX2" fmla="*/ 14192 w 14192"/>
                  <a:gd name="connsiteY2" fmla="*/ 1698 h 2126"/>
                  <a:gd name="connsiteX3" fmla="*/ 7144 w 14192"/>
                  <a:gd name="connsiteY3" fmla="*/ 460 h 2126"/>
                  <a:gd name="connsiteX4" fmla="*/ 0 w 14192"/>
                  <a:gd name="connsiteY4" fmla="*/ 364 h 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2126">
                    <a:moveTo>
                      <a:pt x="0" y="364"/>
                    </a:moveTo>
                    <a:cubicBezTo>
                      <a:pt x="2219" y="1336"/>
                      <a:pt x="4629" y="1793"/>
                      <a:pt x="7049" y="1698"/>
                    </a:cubicBezTo>
                    <a:cubicBezTo>
                      <a:pt x="9392" y="2269"/>
                      <a:pt x="11849" y="2269"/>
                      <a:pt x="14192" y="1698"/>
                    </a:cubicBezTo>
                    <a:cubicBezTo>
                      <a:pt x="11944" y="841"/>
                      <a:pt x="9554" y="421"/>
                      <a:pt x="7144" y="460"/>
                    </a:cubicBezTo>
                    <a:cubicBezTo>
                      <a:pt x="4801" y="-121"/>
                      <a:pt x="2353" y="-150"/>
                      <a:pt x="0" y="3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8" name="云麒演示设计6-260">
                <a:extLst>
                  <a:ext uri="{FF2B5EF4-FFF2-40B4-BE49-F238E27FC236}">
                    <a16:creationId xmlns:a16="http://schemas.microsoft.com/office/drawing/2014/main" id="{241FD7C2-67BB-2CB4-BA9C-0F0FBF34EE15}"/>
                  </a:ext>
                </a:extLst>
              </p:cNvPr>
              <p:cNvSpPr/>
              <p:nvPr/>
            </p:nvSpPr>
            <p:spPr>
              <a:xfrm>
                <a:off x="22810657" y="4686574"/>
                <a:ext cx="15906" cy="2967"/>
              </a:xfrm>
              <a:custGeom>
                <a:avLst/>
                <a:gdLst>
                  <a:gd name="connsiteX0" fmla="*/ 0 w 15906"/>
                  <a:gd name="connsiteY0" fmla="*/ 0 h 2967"/>
                  <a:gd name="connsiteX1" fmla="*/ 15907 w 15906"/>
                  <a:gd name="connsiteY1" fmla="*/ 2096 h 2967"/>
                  <a:gd name="connsiteX2" fmla="*/ 7906 w 15906"/>
                  <a:gd name="connsiteY2" fmla="*/ 1143 h 2967"/>
                  <a:gd name="connsiteX3" fmla="*/ 0 w 15906"/>
                  <a:gd name="connsiteY3" fmla="*/ 0 h 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6" h="2967">
                    <a:moveTo>
                      <a:pt x="0" y="0"/>
                    </a:moveTo>
                    <a:cubicBezTo>
                      <a:pt x="4734" y="3010"/>
                      <a:pt x="10554" y="3772"/>
                      <a:pt x="15907" y="2096"/>
                    </a:cubicBezTo>
                    <a:cubicBezTo>
                      <a:pt x="13268" y="1581"/>
                      <a:pt x="10592" y="1267"/>
                      <a:pt x="7906" y="1143"/>
                    </a:cubicBezTo>
                    <a:cubicBezTo>
                      <a:pt x="5315" y="505"/>
                      <a:pt x="2667" y="124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9" name="云麒演示设计6-261">
                <a:extLst>
                  <a:ext uri="{FF2B5EF4-FFF2-40B4-BE49-F238E27FC236}">
                    <a16:creationId xmlns:a16="http://schemas.microsoft.com/office/drawing/2014/main" id="{0625F91F-CD54-0258-D2A4-8875974506C1}"/>
                  </a:ext>
                </a:extLst>
              </p:cNvPr>
              <p:cNvSpPr/>
              <p:nvPr/>
            </p:nvSpPr>
            <p:spPr>
              <a:xfrm>
                <a:off x="22834564" y="4692582"/>
                <a:ext cx="26163" cy="13613"/>
              </a:xfrm>
              <a:custGeom>
                <a:avLst/>
                <a:gdLst>
                  <a:gd name="connsiteX0" fmla="*/ 0 w 26163"/>
                  <a:gd name="connsiteY0" fmla="*/ 11137 h 13613"/>
                  <a:gd name="connsiteX1" fmla="*/ 8763 w 26163"/>
                  <a:gd name="connsiteY1" fmla="*/ 11613 h 13613"/>
                  <a:gd name="connsiteX2" fmla="*/ 18288 w 26163"/>
                  <a:gd name="connsiteY2" fmla="*/ 10089 h 13613"/>
                  <a:gd name="connsiteX3" fmla="*/ 23717 w 26163"/>
                  <a:gd name="connsiteY3" fmla="*/ 8184 h 13613"/>
                  <a:gd name="connsiteX4" fmla="*/ 26003 w 26163"/>
                  <a:gd name="connsiteY4" fmla="*/ 5612 h 13613"/>
                  <a:gd name="connsiteX5" fmla="*/ 24956 w 26163"/>
                  <a:gd name="connsiteY5" fmla="*/ 2088 h 13613"/>
                  <a:gd name="connsiteX6" fmla="*/ 4953 w 26163"/>
                  <a:gd name="connsiteY6" fmla="*/ 5612 h 13613"/>
                  <a:gd name="connsiteX7" fmla="*/ 1714 w 26163"/>
                  <a:gd name="connsiteY7" fmla="*/ 11232 h 13613"/>
                  <a:gd name="connsiteX8" fmla="*/ 1714 w 26163"/>
                  <a:gd name="connsiteY8" fmla="*/ 13613 h 13613"/>
                  <a:gd name="connsiteX9" fmla="*/ 6191 w 26163"/>
                  <a:gd name="connsiteY9" fmla="*/ 6374 h 13613"/>
                  <a:gd name="connsiteX10" fmla="*/ 13906 w 26163"/>
                  <a:gd name="connsiteY10" fmla="*/ 1993 h 13613"/>
                  <a:gd name="connsiteX11" fmla="*/ 24194 w 26163"/>
                  <a:gd name="connsiteY11" fmla="*/ 3326 h 13613"/>
                  <a:gd name="connsiteX12" fmla="*/ 23336 w 26163"/>
                  <a:gd name="connsiteY12" fmla="*/ 6850 h 13613"/>
                  <a:gd name="connsiteX13" fmla="*/ 18288 w 26163"/>
                  <a:gd name="connsiteY13" fmla="*/ 8660 h 13613"/>
                  <a:gd name="connsiteX14" fmla="*/ 8763 w 26163"/>
                  <a:gd name="connsiteY14" fmla="*/ 10470 h 13613"/>
                  <a:gd name="connsiteX15" fmla="*/ 0 w 26163"/>
                  <a:gd name="connsiteY15" fmla="*/ 11137 h 1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163" h="13613">
                    <a:moveTo>
                      <a:pt x="0" y="11137"/>
                    </a:moveTo>
                    <a:cubicBezTo>
                      <a:pt x="2877" y="11784"/>
                      <a:pt x="5839" y="11946"/>
                      <a:pt x="8763" y="11613"/>
                    </a:cubicBezTo>
                    <a:cubicBezTo>
                      <a:pt x="11973" y="11384"/>
                      <a:pt x="15164" y="10870"/>
                      <a:pt x="18288" y="10089"/>
                    </a:cubicBezTo>
                    <a:cubicBezTo>
                      <a:pt x="20174" y="9679"/>
                      <a:pt x="21993" y="9041"/>
                      <a:pt x="23717" y="8184"/>
                    </a:cubicBezTo>
                    <a:cubicBezTo>
                      <a:pt x="24822" y="7708"/>
                      <a:pt x="25660" y="6765"/>
                      <a:pt x="26003" y="5612"/>
                    </a:cubicBezTo>
                    <a:cubicBezTo>
                      <a:pt x="26423" y="4336"/>
                      <a:pt x="26003" y="2936"/>
                      <a:pt x="24956" y="2088"/>
                    </a:cubicBezTo>
                    <a:cubicBezTo>
                      <a:pt x="18307" y="-1703"/>
                      <a:pt x="9906" y="-217"/>
                      <a:pt x="4953" y="5612"/>
                    </a:cubicBezTo>
                    <a:cubicBezTo>
                      <a:pt x="3486" y="7231"/>
                      <a:pt x="2381" y="9146"/>
                      <a:pt x="1714" y="11232"/>
                    </a:cubicBezTo>
                    <a:cubicBezTo>
                      <a:pt x="1562" y="12013"/>
                      <a:pt x="1562" y="12823"/>
                      <a:pt x="1714" y="13613"/>
                    </a:cubicBezTo>
                    <a:cubicBezTo>
                      <a:pt x="2829" y="10984"/>
                      <a:pt x="4334" y="8546"/>
                      <a:pt x="6191" y="6374"/>
                    </a:cubicBezTo>
                    <a:cubicBezTo>
                      <a:pt x="8258" y="4165"/>
                      <a:pt x="10944" y="2631"/>
                      <a:pt x="13906" y="1993"/>
                    </a:cubicBezTo>
                    <a:cubicBezTo>
                      <a:pt x="17374" y="983"/>
                      <a:pt x="21098" y="1469"/>
                      <a:pt x="24194" y="3326"/>
                    </a:cubicBezTo>
                    <a:cubicBezTo>
                      <a:pt x="25527" y="4374"/>
                      <a:pt x="24860" y="5993"/>
                      <a:pt x="23336" y="6850"/>
                    </a:cubicBezTo>
                    <a:cubicBezTo>
                      <a:pt x="21689" y="7555"/>
                      <a:pt x="20003" y="8156"/>
                      <a:pt x="18288" y="8660"/>
                    </a:cubicBezTo>
                    <a:cubicBezTo>
                      <a:pt x="15145" y="9441"/>
                      <a:pt x="11973" y="10051"/>
                      <a:pt x="8763" y="10470"/>
                    </a:cubicBezTo>
                    <a:cubicBezTo>
                      <a:pt x="3334" y="11137"/>
                      <a:pt x="0" y="11137"/>
                      <a:pt x="0" y="111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0" name="云麒演示设计6-262">
                <a:extLst>
                  <a:ext uri="{FF2B5EF4-FFF2-40B4-BE49-F238E27FC236}">
                    <a16:creationId xmlns:a16="http://schemas.microsoft.com/office/drawing/2014/main" id="{974CBFE1-C4F4-FC1A-A2C0-7E40BCCDA776}"/>
                  </a:ext>
                </a:extLst>
              </p:cNvPr>
              <p:cNvSpPr/>
              <p:nvPr/>
            </p:nvSpPr>
            <p:spPr>
              <a:xfrm>
                <a:off x="22826240" y="4687050"/>
                <a:ext cx="12025" cy="17335"/>
              </a:xfrm>
              <a:custGeom>
                <a:avLst/>
                <a:gdLst>
                  <a:gd name="connsiteX0" fmla="*/ 10611 w 12025"/>
                  <a:gd name="connsiteY0" fmla="*/ 17336 h 17335"/>
                  <a:gd name="connsiteX1" fmla="*/ 11944 w 12025"/>
                  <a:gd name="connsiteY1" fmla="*/ 11335 h 17335"/>
                  <a:gd name="connsiteX2" fmla="*/ 9944 w 12025"/>
                  <a:gd name="connsiteY2" fmla="*/ 4858 h 17335"/>
                  <a:gd name="connsiteX3" fmla="*/ 2896 w 12025"/>
                  <a:gd name="connsiteY3" fmla="*/ 0 h 17335"/>
                  <a:gd name="connsiteX4" fmla="*/ 29 w 12025"/>
                  <a:gd name="connsiteY4" fmla="*/ 3743 h 17335"/>
                  <a:gd name="connsiteX5" fmla="*/ 38 w 12025"/>
                  <a:gd name="connsiteY5" fmla="*/ 3810 h 17335"/>
                  <a:gd name="connsiteX6" fmla="*/ 1276 w 12025"/>
                  <a:gd name="connsiteY6" fmla="*/ 7811 h 17335"/>
                  <a:gd name="connsiteX7" fmla="*/ 5086 w 12025"/>
                  <a:gd name="connsiteY7" fmla="*/ 13335 h 17335"/>
                  <a:gd name="connsiteX8" fmla="*/ 9849 w 12025"/>
                  <a:gd name="connsiteY8" fmla="*/ 17145 h 17335"/>
                  <a:gd name="connsiteX9" fmla="*/ 5944 w 12025"/>
                  <a:gd name="connsiteY9" fmla="*/ 12573 h 17335"/>
                  <a:gd name="connsiteX10" fmla="*/ 2610 w 12025"/>
                  <a:gd name="connsiteY10" fmla="*/ 7144 h 17335"/>
                  <a:gd name="connsiteX11" fmla="*/ 3086 w 12025"/>
                  <a:gd name="connsiteY11" fmla="*/ 1619 h 17335"/>
                  <a:gd name="connsiteX12" fmla="*/ 8611 w 12025"/>
                  <a:gd name="connsiteY12" fmla="*/ 5620 h 17335"/>
                  <a:gd name="connsiteX13" fmla="*/ 10801 w 12025"/>
                  <a:gd name="connsiteY13" fmla="*/ 11430 h 17335"/>
                  <a:gd name="connsiteX14" fmla="*/ 10611 w 12025"/>
                  <a:gd name="connsiteY14" fmla="*/ 17336 h 1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025" h="17335">
                    <a:moveTo>
                      <a:pt x="10611" y="17336"/>
                    </a:moveTo>
                    <a:cubicBezTo>
                      <a:pt x="11754" y="15554"/>
                      <a:pt x="12230" y="13430"/>
                      <a:pt x="11944" y="11335"/>
                    </a:cubicBezTo>
                    <a:cubicBezTo>
                      <a:pt x="11811" y="9049"/>
                      <a:pt x="11125" y="6820"/>
                      <a:pt x="9944" y="4858"/>
                    </a:cubicBezTo>
                    <a:cubicBezTo>
                      <a:pt x="8611" y="2114"/>
                      <a:pt x="5934" y="267"/>
                      <a:pt x="2896" y="0"/>
                    </a:cubicBezTo>
                    <a:cubicBezTo>
                      <a:pt x="1067" y="238"/>
                      <a:pt x="-210" y="1914"/>
                      <a:pt x="29" y="3743"/>
                    </a:cubicBezTo>
                    <a:cubicBezTo>
                      <a:pt x="29" y="3762"/>
                      <a:pt x="38" y="3791"/>
                      <a:pt x="38" y="3810"/>
                    </a:cubicBezTo>
                    <a:cubicBezTo>
                      <a:pt x="152" y="5220"/>
                      <a:pt x="572" y="6582"/>
                      <a:pt x="1276" y="7811"/>
                    </a:cubicBezTo>
                    <a:cubicBezTo>
                      <a:pt x="2276" y="9830"/>
                      <a:pt x="3553" y="11687"/>
                      <a:pt x="5086" y="13335"/>
                    </a:cubicBezTo>
                    <a:cubicBezTo>
                      <a:pt x="7658" y="16193"/>
                      <a:pt x="9754" y="17336"/>
                      <a:pt x="9849" y="17145"/>
                    </a:cubicBezTo>
                    <a:cubicBezTo>
                      <a:pt x="9944" y="16954"/>
                      <a:pt x="8230" y="15430"/>
                      <a:pt x="5944" y="12573"/>
                    </a:cubicBezTo>
                    <a:cubicBezTo>
                      <a:pt x="4667" y="10868"/>
                      <a:pt x="3543" y="9058"/>
                      <a:pt x="2610" y="7144"/>
                    </a:cubicBezTo>
                    <a:cubicBezTo>
                      <a:pt x="1562" y="5239"/>
                      <a:pt x="895" y="1905"/>
                      <a:pt x="3086" y="1619"/>
                    </a:cubicBezTo>
                    <a:cubicBezTo>
                      <a:pt x="5277" y="1334"/>
                      <a:pt x="7372" y="3810"/>
                      <a:pt x="8611" y="5620"/>
                    </a:cubicBezTo>
                    <a:cubicBezTo>
                      <a:pt x="9744" y="7382"/>
                      <a:pt x="10497" y="9363"/>
                      <a:pt x="10801" y="11430"/>
                    </a:cubicBezTo>
                    <a:cubicBezTo>
                      <a:pt x="10925" y="13402"/>
                      <a:pt x="10868" y="15373"/>
                      <a:pt x="10611" y="173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1" name="云麒演示设计6-263">
                <a:extLst>
                  <a:ext uri="{FF2B5EF4-FFF2-40B4-BE49-F238E27FC236}">
                    <a16:creationId xmlns:a16="http://schemas.microsoft.com/office/drawing/2014/main" id="{8F30924A-7996-02BB-B7F8-66B6D760C1F3}"/>
                  </a:ext>
                </a:extLst>
              </p:cNvPr>
              <p:cNvSpPr/>
              <p:nvPr/>
            </p:nvSpPr>
            <p:spPr>
              <a:xfrm>
                <a:off x="22690737" y="4686028"/>
                <a:ext cx="45922" cy="41502"/>
              </a:xfrm>
              <a:custGeom>
                <a:avLst/>
                <a:gdLst>
                  <a:gd name="connsiteX0" fmla="*/ 0 w 45922"/>
                  <a:gd name="connsiteY0" fmla="*/ 641 h 41502"/>
                  <a:gd name="connsiteX1" fmla="*/ 10001 w 45922"/>
                  <a:gd name="connsiteY1" fmla="*/ 1593 h 41502"/>
                  <a:gd name="connsiteX2" fmla="*/ 43815 w 45922"/>
                  <a:gd name="connsiteY2" fmla="*/ 31978 h 41502"/>
                  <a:gd name="connsiteX3" fmla="*/ 45815 w 45922"/>
                  <a:gd name="connsiteY3" fmla="*/ 41503 h 41502"/>
                  <a:gd name="connsiteX4" fmla="*/ 45815 w 45922"/>
                  <a:gd name="connsiteY4" fmla="*/ 38741 h 41502"/>
                  <a:gd name="connsiteX5" fmla="*/ 44768 w 45922"/>
                  <a:gd name="connsiteY5" fmla="*/ 31311 h 41502"/>
                  <a:gd name="connsiteX6" fmla="*/ 32195 w 45922"/>
                  <a:gd name="connsiteY6" fmla="*/ 10356 h 41502"/>
                  <a:gd name="connsiteX7" fmla="*/ 10001 w 45922"/>
                  <a:gd name="connsiteY7" fmla="*/ 164 h 41502"/>
                  <a:gd name="connsiteX8" fmla="*/ 2477 w 45922"/>
                  <a:gd name="connsiteY8" fmla="*/ 164 h 41502"/>
                  <a:gd name="connsiteX9" fmla="*/ 0 w 45922"/>
                  <a:gd name="connsiteY9" fmla="*/ 641 h 4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922" h="41502">
                    <a:moveTo>
                      <a:pt x="0" y="641"/>
                    </a:moveTo>
                    <a:cubicBezTo>
                      <a:pt x="0" y="641"/>
                      <a:pt x="3905" y="641"/>
                      <a:pt x="10001" y="1593"/>
                    </a:cubicBezTo>
                    <a:cubicBezTo>
                      <a:pt x="26165" y="4393"/>
                      <a:pt x="39310" y="16204"/>
                      <a:pt x="43815" y="31978"/>
                    </a:cubicBezTo>
                    <a:cubicBezTo>
                      <a:pt x="45529" y="37883"/>
                      <a:pt x="45529" y="41503"/>
                      <a:pt x="45815" y="41503"/>
                    </a:cubicBezTo>
                    <a:cubicBezTo>
                      <a:pt x="45958" y="40588"/>
                      <a:pt x="45958" y="39655"/>
                      <a:pt x="45815" y="38741"/>
                    </a:cubicBezTo>
                    <a:cubicBezTo>
                      <a:pt x="45653" y="36245"/>
                      <a:pt x="45301" y="33759"/>
                      <a:pt x="44768" y="31311"/>
                    </a:cubicBezTo>
                    <a:cubicBezTo>
                      <a:pt x="42720" y="23243"/>
                      <a:pt x="38348" y="15957"/>
                      <a:pt x="32195" y="10356"/>
                    </a:cubicBezTo>
                    <a:cubicBezTo>
                      <a:pt x="25975" y="4822"/>
                      <a:pt x="18250" y="1279"/>
                      <a:pt x="10001" y="164"/>
                    </a:cubicBezTo>
                    <a:cubicBezTo>
                      <a:pt x="7496" y="-55"/>
                      <a:pt x="4982" y="-55"/>
                      <a:pt x="2477" y="164"/>
                    </a:cubicBezTo>
                    <a:cubicBezTo>
                      <a:pt x="1629" y="212"/>
                      <a:pt x="800" y="374"/>
                      <a:pt x="0" y="6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2" name="云麒演示设计6-264">
                <a:extLst>
                  <a:ext uri="{FF2B5EF4-FFF2-40B4-BE49-F238E27FC236}">
                    <a16:creationId xmlns:a16="http://schemas.microsoft.com/office/drawing/2014/main" id="{B0115396-9D54-2A6C-A421-3563E7CA326B}"/>
                  </a:ext>
                </a:extLst>
              </p:cNvPr>
              <p:cNvSpPr/>
              <p:nvPr/>
            </p:nvSpPr>
            <p:spPr>
              <a:xfrm>
                <a:off x="22704058" y="4631138"/>
                <a:ext cx="4050" cy="55625"/>
              </a:xfrm>
              <a:custGeom>
                <a:avLst/>
                <a:gdLst>
                  <a:gd name="connsiteX0" fmla="*/ 4015 w 4050"/>
                  <a:gd name="connsiteY0" fmla="*/ 0 h 55625"/>
                  <a:gd name="connsiteX1" fmla="*/ 1157 w 4050"/>
                  <a:gd name="connsiteY1" fmla="*/ 27718 h 55625"/>
                  <a:gd name="connsiteX2" fmla="*/ 14 w 4050"/>
                  <a:gd name="connsiteY2" fmla="*/ 55626 h 55625"/>
                  <a:gd name="connsiteX3" fmla="*/ 2872 w 4050"/>
                  <a:gd name="connsiteY3" fmla="*/ 27813 h 55625"/>
                  <a:gd name="connsiteX4" fmla="*/ 4015 w 4050"/>
                  <a:gd name="connsiteY4" fmla="*/ 0 h 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0" h="55625">
                    <a:moveTo>
                      <a:pt x="4015" y="0"/>
                    </a:moveTo>
                    <a:cubicBezTo>
                      <a:pt x="2510" y="9172"/>
                      <a:pt x="1557" y="18431"/>
                      <a:pt x="1157" y="27718"/>
                    </a:cubicBezTo>
                    <a:cubicBezTo>
                      <a:pt x="300" y="36995"/>
                      <a:pt x="-81" y="46311"/>
                      <a:pt x="14" y="55626"/>
                    </a:cubicBezTo>
                    <a:cubicBezTo>
                      <a:pt x="1510" y="46415"/>
                      <a:pt x="2472" y="37129"/>
                      <a:pt x="2872" y="27813"/>
                    </a:cubicBezTo>
                    <a:cubicBezTo>
                      <a:pt x="3795" y="18574"/>
                      <a:pt x="4177" y="9287"/>
                      <a:pt x="4015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3" name="云麒演示设计6-265">
                <a:extLst>
                  <a:ext uri="{FF2B5EF4-FFF2-40B4-BE49-F238E27FC236}">
                    <a16:creationId xmlns:a16="http://schemas.microsoft.com/office/drawing/2014/main" id="{6F9B01BE-214A-7F3B-EC05-7A9CF599077C}"/>
                  </a:ext>
                </a:extLst>
              </p:cNvPr>
              <p:cNvSpPr/>
              <p:nvPr/>
            </p:nvSpPr>
            <p:spPr>
              <a:xfrm>
                <a:off x="22754555" y="4716274"/>
                <a:ext cx="39528" cy="3720"/>
              </a:xfrm>
              <a:custGeom>
                <a:avLst/>
                <a:gdLst>
                  <a:gd name="connsiteX0" fmla="*/ 0 w 39528"/>
                  <a:gd name="connsiteY0" fmla="*/ 112 h 3720"/>
                  <a:gd name="connsiteX1" fmla="*/ 19621 w 39528"/>
                  <a:gd name="connsiteY1" fmla="*/ 3256 h 3720"/>
                  <a:gd name="connsiteX2" fmla="*/ 39529 w 39528"/>
                  <a:gd name="connsiteY2" fmla="*/ 2779 h 3720"/>
                  <a:gd name="connsiteX3" fmla="*/ 19717 w 39528"/>
                  <a:gd name="connsiteY3" fmla="*/ 1541 h 3720"/>
                  <a:gd name="connsiteX4" fmla="*/ 0 w 39528"/>
                  <a:gd name="connsiteY4" fmla="*/ 112 h 3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28" h="3720">
                    <a:moveTo>
                      <a:pt x="0" y="112"/>
                    </a:moveTo>
                    <a:cubicBezTo>
                      <a:pt x="6382" y="1970"/>
                      <a:pt x="12973" y="3027"/>
                      <a:pt x="19621" y="3256"/>
                    </a:cubicBezTo>
                    <a:cubicBezTo>
                      <a:pt x="26251" y="4008"/>
                      <a:pt x="32947" y="3846"/>
                      <a:pt x="39529" y="2779"/>
                    </a:cubicBezTo>
                    <a:cubicBezTo>
                      <a:pt x="39529" y="2303"/>
                      <a:pt x="30671" y="2303"/>
                      <a:pt x="19717" y="1541"/>
                    </a:cubicBezTo>
                    <a:cubicBezTo>
                      <a:pt x="8763" y="779"/>
                      <a:pt x="95" y="-364"/>
                      <a:pt x="0" y="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4" name="云麒演示设计6-266">
                <a:extLst>
                  <a:ext uri="{FF2B5EF4-FFF2-40B4-BE49-F238E27FC236}">
                    <a16:creationId xmlns:a16="http://schemas.microsoft.com/office/drawing/2014/main" id="{E225DFB9-9367-5677-09E7-9834E5A35DC9}"/>
                  </a:ext>
                </a:extLst>
              </p:cNvPr>
              <p:cNvSpPr/>
              <p:nvPr/>
            </p:nvSpPr>
            <p:spPr>
              <a:xfrm>
                <a:off x="22727980" y="4714729"/>
                <a:ext cx="3557" cy="7943"/>
              </a:xfrm>
              <a:custGeom>
                <a:avLst/>
                <a:gdLst>
                  <a:gd name="connsiteX0" fmla="*/ 0 w 3557"/>
                  <a:gd name="connsiteY0" fmla="*/ 38 h 7943"/>
                  <a:gd name="connsiteX1" fmla="*/ 1429 w 3557"/>
                  <a:gd name="connsiteY1" fmla="*/ 4039 h 7943"/>
                  <a:gd name="connsiteX2" fmla="*/ 3048 w 3557"/>
                  <a:gd name="connsiteY2" fmla="*/ 7944 h 7943"/>
                  <a:gd name="connsiteX3" fmla="*/ 3048 w 3557"/>
                  <a:gd name="connsiteY3" fmla="*/ 3467 h 7943"/>
                  <a:gd name="connsiteX4" fmla="*/ 0 w 3557"/>
                  <a:gd name="connsiteY4" fmla="*/ 38 h 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7" h="7943">
                    <a:moveTo>
                      <a:pt x="0" y="38"/>
                    </a:moveTo>
                    <a:cubicBezTo>
                      <a:pt x="0" y="38"/>
                      <a:pt x="571" y="1943"/>
                      <a:pt x="1429" y="4039"/>
                    </a:cubicBezTo>
                    <a:cubicBezTo>
                      <a:pt x="2286" y="6134"/>
                      <a:pt x="2572" y="7944"/>
                      <a:pt x="3048" y="7944"/>
                    </a:cubicBezTo>
                    <a:cubicBezTo>
                      <a:pt x="3524" y="7944"/>
                      <a:pt x="3905" y="5848"/>
                      <a:pt x="3048" y="3467"/>
                    </a:cubicBezTo>
                    <a:cubicBezTo>
                      <a:pt x="2191" y="1086"/>
                      <a:pt x="286" y="-248"/>
                      <a:pt x="0" y="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5" name="云麒演示设计6-267">
                <a:extLst>
                  <a:ext uri="{FF2B5EF4-FFF2-40B4-BE49-F238E27FC236}">
                    <a16:creationId xmlns:a16="http://schemas.microsoft.com/office/drawing/2014/main" id="{DB9E1080-A898-E74C-1B0D-304141045A25}"/>
                  </a:ext>
                </a:extLst>
              </p:cNvPr>
              <p:cNvSpPr/>
              <p:nvPr/>
            </p:nvSpPr>
            <p:spPr>
              <a:xfrm>
                <a:off x="22718740" y="4701668"/>
                <a:ext cx="4853" cy="5553"/>
              </a:xfrm>
              <a:custGeom>
                <a:avLst/>
                <a:gdLst>
                  <a:gd name="connsiteX0" fmla="*/ 0 w 4853"/>
                  <a:gd name="connsiteY0" fmla="*/ 51 h 5553"/>
                  <a:gd name="connsiteX1" fmla="*/ 1714 w 4853"/>
                  <a:gd name="connsiteY1" fmla="*/ 3289 h 5553"/>
                  <a:gd name="connsiteX2" fmla="*/ 4763 w 4853"/>
                  <a:gd name="connsiteY2" fmla="*/ 5480 h 5553"/>
                  <a:gd name="connsiteX3" fmla="*/ 2953 w 4853"/>
                  <a:gd name="connsiteY3" fmla="*/ 2241 h 5553"/>
                  <a:gd name="connsiteX4" fmla="*/ 0 w 4853"/>
                  <a:gd name="connsiteY4" fmla="*/ 51 h 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3" h="5553">
                    <a:moveTo>
                      <a:pt x="0" y="51"/>
                    </a:moveTo>
                    <a:cubicBezTo>
                      <a:pt x="0" y="51"/>
                      <a:pt x="0" y="1860"/>
                      <a:pt x="1714" y="3289"/>
                    </a:cubicBezTo>
                    <a:cubicBezTo>
                      <a:pt x="3429" y="4718"/>
                      <a:pt x="4382" y="5861"/>
                      <a:pt x="4763" y="5480"/>
                    </a:cubicBezTo>
                    <a:cubicBezTo>
                      <a:pt x="5144" y="5099"/>
                      <a:pt x="4286" y="3765"/>
                      <a:pt x="2953" y="2241"/>
                    </a:cubicBezTo>
                    <a:cubicBezTo>
                      <a:pt x="1619" y="717"/>
                      <a:pt x="286" y="-235"/>
                      <a:pt x="0" y="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6" name="云麒演示设计6-268">
                <a:extLst>
                  <a:ext uri="{FF2B5EF4-FFF2-40B4-BE49-F238E27FC236}">
                    <a16:creationId xmlns:a16="http://schemas.microsoft.com/office/drawing/2014/main" id="{95E8ED2E-1D52-695A-9CE3-ED8CB9FB4346}"/>
                  </a:ext>
                </a:extLst>
              </p:cNvPr>
              <p:cNvSpPr/>
              <p:nvPr/>
            </p:nvSpPr>
            <p:spPr>
              <a:xfrm>
                <a:off x="22704735" y="4694567"/>
                <a:ext cx="7604" cy="3764"/>
              </a:xfrm>
              <a:custGeom>
                <a:avLst/>
                <a:gdLst>
                  <a:gd name="connsiteX0" fmla="*/ 3 w 7604"/>
                  <a:gd name="connsiteY0" fmla="*/ 674 h 3764"/>
                  <a:gd name="connsiteX1" fmla="*/ 3813 w 7604"/>
                  <a:gd name="connsiteY1" fmla="*/ 2008 h 3764"/>
                  <a:gd name="connsiteX2" fmla="*/ 7528 w 7604"/>
                  <a:gd name="connsiteY2" fmla="*/ 3722 h 3764"/>
                  <a:gd name="connsiteX3" fmla="*/ 4385 w 7604"/>
                  <a:gd name="connsiteY3" fmla="*/ 484 h 3764"/>
                  <a:gd name="connsiteX4" fmla="*/ 3 w 7604"/>
                  <a:gd name="connsiteY4" fmla="*/ 674 h 3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4" h="3764">
                    <a:moveTo>
                      <a:pt x="3" y="674"/>
                    </a:moveTo>
                    <a:cubicBezTo>
                      <a:pt x="3" y="1151"/>
                      <a:pt x="1813" y="1246"/>
                      <a:pt x="3813" y="2008"/>
                    </a:cubicBezTo>
                    <a:cubicBezTo>
                      <a:pt x="5814" y="2770"/>
                      <a:pt x="7147" y="4008"/>
                      <a:pt x="7528" y="3722"/>
                    </a:cubicBezTo>
                    <a:cubicBezTo>
                      <a:pt x="7909" y="3437"/>
                      <a:pt x="6861" y="1437"/>
                      <a:pt x="4385" y="484"/>
                    </a:cubicBezTo>
                    <a:cubicBezTo>
                      <a:pt x="1908" y="-469"/>
                      <a:pt x="-92" y="198"/>
                      <a:pt x="3" y="6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7" name="云麒演示设计6-269">
                <a:extLst>
                  <a:ext uri="{FF2B5EF4-FFF2-40B4-BE49-F238E27FC236}">
                    <a16:creationId xmlns:a16="http://schemas.microsoft.com/office/drawing/2014/main" id="{032E58DD-CEB2-B162-3CE8-1353423B11AB}"/>
                  </a:ext>
                </a:extLst>
              </p:cNvPr>
              <p:cNvSpPr/>
              <p:nvPr/>
            </p:nvSpPr>
            <p:spPr>
              <a:xfrm>
                <a:off x="22694642" y="4691633"/>
                <a:ext cx="4029" cy="2417"/>
              </a:xfrm>
              <a:custGeom>
                <a:avLst/>
                <a:gdLst>
                  <a:gd name="connsiteX0" fmla="*/ 0 w 4029"/>
                  <a:gd name="connsiteY0" fmla="*/ 275 h 2417"/>
                  <a:gd name="connsiteX1" fmla="*/ 1714 w 4029"/>
                  <a:gd name="connsiteY1" fmla="*/ 1989 h 2417"/>
                  <a:gd name="connsiteX2" fmla="*/ 4001 w 4029"/>
                  <a:gd name="connsiteY2" fmla="*/ 1989 h 2417"/>
                  <a:gd name="connsiteX3" fmla="*/ 2381 w 4029"/>
                  <a:gd name="connsiteY3" fmla="*/ 370 h 2417"/>
                  <a:gd name="connsiteX4" fmla="*/ 0 w 4029"/>
                  <a:gd name="connsiteY4" fmla="*/ 275 h 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9" h="2417">
                    <a:moveTo>
                      <a:pt x="0" y="275"/>
                    </a:moveTo>
                    <a:cubicBezTo>
                      <a:pt x="0" y="751"/>
                      <a:pt x="571" y="1418"/>
                      <a:pt x="1714" y="1989"/>
                    </a:cubicBezTo>
                    <a:cubicBezTo>
                      <a:pt x="2858" y="2561"/>
                      <a:pt x="3810" y="2561"/>
                      <a:pt x="4001" y="1989"/>
                    </a:cubicBezTo>
                    <a:cubicBezTo>
                      <a:pt x="4191" y="1418"/>
                      <a:pt x="3429" y="846"/>
                      <a:pt x="2381" y="370"/>
                    </a:cubicBezTo>
                    <a:cubicBezTo>
                      <a:pt x="1334" y="-106"/>
                      <a:pt x="191" y="-106"/>
                      <a:pt x="0" y="2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8" name="云麒演示设计6-270">
                <a:extLst>
                  <a:ext uri="{FF2B5EF4-FFF2-40B4-BE49-F238E27FC236}">
                    <a16:creationId xmlns:a16="http://schemas.microsoft.com/office/drawing/2014/main" id="{1C8728AA-0ABF-3116-B12C-DA120FCA74DA}"/>
                  </a:ext>
                </a:extLst>
              </p:cNvPr>
              <p:cNvSpPr/>
              <p:nvPr/>
            </p:nvSpPr>
            <p:spPr>
              <a:xfrm>
                <a:off x="22563007" y="2227790"/>
                <a:ext cx="205108" cy="358806"/>
              </a:xfrm>
              <a:custGeom>
                <a:avLst/>
                <a:gdLst>
                  <a:gd name="connsiteX0" fmla="*/ 953 w 205108"/>
                  <a:gd name="connsiteY0" fmla="*/ 38100 h 358806"/>
                  <a:gd name="connsiteX1" fmla="*/ 0 w 205108"/>
                  <a:gd name="connsiteY1" fmla="*/ 352425 h 358806"/>
                  <a:gd name="connsiteX2" fmla="*/ 134874 w 205108"/>
                  <a:gd name="connsiteY2" fmla="*/ 358807 h 358806"/>
                  <a:gd name="connsiteX3" fmla="*/ 138779 w 205108"/>
                  <a:gd name="connsiteY3" fmla="*/ 282607 h 358806"/>
                  <a:gd name="connsiteX4" fmla="*/ 198977 w 205108"/>
                  <a:gd name="connsiteY4" fmla="*/ 247650 h 358806"/>
                  <a:gd name="connsiteX5" fmla="*/ 204883 w 205108"/>
                  <a:gd name="connsiteY5" fmla="*/ 0 h 35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108" h="358806">
                    <a:moveTo>
                      <a:pt x="953" y="38100"/>
                    </a:moveTo>
                    <a:lnTo>
                      <a:pt x="0" y="352425"/>
                    </a:lnTo>
                    <a:lnTo>
                      <a:pt x="134874" y="358807"/>
                    </a:lnTo>
                    <a:lnTo>
                      <a:pt x="138779" y="282607"/>
                    </a:lnTo>
                    <a:cubicBezTo>
                      <a:pt x="138779" y="282607"/>
                      <a:pt x="186404" y="292132"/>
                      <a:pt x="198977" y="247650"/>
                    </a:cubicBezTo>
                    <a:cubicBezTo>
                      <a:pt x="206883" y="219075"/>
                      <a:pt x="204883" y="0"/>
                      <a:pt x="204883" y="0"/>
                    </a:cubicBezTo>
                    <a:close/>
                  </a:path>
                </a:pathLst>
              </a:custGeom>
              <a:solidFill>
                <a:srgbClr val="FFBE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9" name="云麒演示设计6-271">
                <a:extLst>
                  <a:ext uri="{FF2B5EF4-FFF2-40B4-BE49-F238E27FC236}">
                    <a16:creationId xmlns:a16="http://schemas.microsoft.com/office/drawing/2014/main" id="{8E35C548-0B02-1CE9-02BD-889395A00118}"/>
                  </a:ext>
                </a:extLst>
              </p:cNvPr>
              <p:cNvSpPr/>
              <p:nvPr/>
            </p:nvSpPr>
            <p:spPr>
              <a:xfrm>
                <a:off x="22527479" y="2260175"/>
                <a:ext cx="2476" cy="4571"/>
              </a:xfrm>
              <a:custGeom>
                <a:avLst/>
                <a:gdLst>
                  <a:gd name="connsiteX0" fmla="*/ 1143 w 2476"/>
                  <a:gd name="connsiteY0" fmla="*/ 0 h 4571"/>
                  <a:gd name="connsiteX1" fmla="*/ 2476 w 2476"/>
                  <a:gd name="connsiteY1" fmla="*/ 4572 h 4571"/>
                  <a:gd name="connsiteX2" fmla="*/ 0 w 2476"/>
                  <a:gd name="connsiteY2" fmla="*/ 2000 h 4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" h="4571">
                    <a:moveTo>
                      <a:pt x="1143" y="0"/>
                    </a:moveTo>
                    <a:cubicBezTo>
                      <a:pt x="1143" y="1619"/>
                      <a:pt x="2000" y="3143"/>
                      <a:pt x="2476" y="4572"/>
                    </a:cubicBezTo>
                    <a:cubicBezTo>
                      <a:pt x="1705" y="3667"/>
                      <a:pt x="876" y="2810"/>
                      <a:pt x="0" y="200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0" name="云麒演示设计6-272">
                <a:extLst>
                  <a:ext uri="{FF2B5EF4-FFF2-40B4-BE49-F238E27FC236}">
                    <a16:creationId xmlns:a16="http://schemas.microsoft.com/office/drawing/2014/main" id="{1540C0AB-C3B2-A572-7D0C-BD806BDC9EDD}"/>
                  </a:ext>
                </a:extLst>
              </p:cNvPr>
              <p:cNvSpPr/>
              <p:nvPr/>
            </p:nvSpPr>
            <p:spPr>
              <a:xfrm>
                <a:off x="22492969" y="2176856"/>
                <a:ext cx="306466" cy="334331"/>
              </a:xfrm>
              <a:custGeom>
                <a:avLst/>
                <a:gdLst>
                  <a:gd name="connsiteX0" fmla="*/ 266919 w 306466"/>
                  <a:gd name="connsiteY0" fmla="*/ 1595 h 334331"/>
                  <a:gd name="connsiteX1" fmla="*/ 197577 w 306466"/>
                  <a:gd name="connsiteY1" fmla="*/ 20645 h 334331"/>
                  <a:gd name="connsiteX2" fmla="*/ 42986 w 306466"/>
                  <a:gd name="connsiteY2" fmla="*/ 92558 h 334331"/>
                  <a:gd name="connsiteX3" fmla="*/ 42129 w 306466"/>
                  <a:gd name="connsiteY3" fmla="*/ 101131 h 334331"/>
                  <a:gd name="connsiteX4" fmla="*/ 42129 w 306466"/>
                  <a:gd name="connsiteY4" fmla="*/ 101131 h 334331"/>
                  <a:gd name="connsiteX5" fmla="*/ 22222 w 306466"/>
                  <a:gd name="connsiteY5" fmla="*/ 139231 h 334331"/>
                  <a:gd name="connsiteX6" fmla="*/ 46034 w 306466"/>
                  <a:gd name="connsiteY6" fmla="*/ 216097 h 334331"/>
                  <a:gd name="connsiteX7" fmla="*/ 9649 w 306466"/>
                  <a:gd name="connsiteY7" fmla="*/ 281439 h 334331"/>
                  <a:gd name="connsiteX8" fmla="*/ 124 w 306466"/>
                  <a:gd name="connsiteY8" fmla="*/ 294774 h 334331"/>
                  <a:gd name="connsiteX9" fmla="*/ 12030 w 306466"/>
                  <a:gd name="connsiteY9" fmla="*/ 303728 h 334331"/>
                  <a:gd name="connsiteX10" fmla="*/ 44415 w 306466"/>
                  <a:gd name="connsiteY10" fmla="*/ 296203 h 334331"/>
                  <a:gd name="connsiteX11" fmla="*/ 34890 w 306466"/>
                  <a:gd name="connsiteY11" fmla="*/ 313824 h 334331"/>
                  <a:gd name="connsiteX12" fmla="*/ 38414 w 306466"/>
                  <a:gd name="connsiteY12" fmla="*/ 331636 h 334331"/>
                  <a:gd name="connsiteX13" fmla="*/ 49178 w 306466"/>
                  <a:gd name="connsiteY13" fmla="*/ 332207 h 334331"/>
                  <a:gd name="connsiteX14" fmla="*/ 77753 w 306466"/>
                  <a:gd name="connsiteY14" fmla="*/ 315253 h 334331"/>
                  <a:gd name="connsiteX15" fmla="*/ 82325 w 306466"/>
                  <a:gd name="connsiteY15" fmla="*/ 330493 h 334331"/>
                  <a:gd name="connsiteX16" fmla="*/ 99279 w 306466"/>
                  <a:gd name="connsiteY16" fmla="*/ 334207 h 334331"/>
                  <a:gd name="connsiteX17" fmla="*/ 182623 w 306466"/>
                  <a:gd name="connsiteY17" fmla="*/ 306871 h 334331"/>
                  <a:gd name="connsiteX18" fmla="*/ 213103 w 306466"/>
                  <a:gd name="connsiteY18" fmla="*/ 230671 h 334331"/>
                  <a:gd name="connsiteX19" fmla="*/ 189481 w 306466"/>
                  <a:gd name="connsiteY19" fmla="*/ 204763 h 334331"/>
                  <a:gd name="connsiteX20" fmla="*/ 233486 w 306466"/>
                  <a:gd name="connsiteY20" fmla="*/ 187522 h 334331"/>
                  <a:gd name="connsiteX21" fmla="*/ 253108 w 306466"/>
                  <a:gd name="connsiteY21" fmla="*/ 135135 h 334331"/>
                  <a:gd name="connsiteX22" fmla="*/ 305400 w 306466"/>
                  <a:gd name="connsiteY22" fmla="*/ 81986 h 334331"/>
                  <a:gd name="connsiteX23" fmla="*/ 266919 w 306466"/>
                  <a:gd name="connsiteY23" fmla="*/ 1595 h 334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466" h="334331">
                    <a:moveTo>
                      <a:pt x="266919" y="1595"/>
                    </a:moveTo>
                    <a:cubicBezTo>
                      <a:pt x="225866" y="14929"/>
                      <a:pt x="215960" y="19311"/>
                      <a:pt x="197577" y="20645"/>
                    </a:cubicBezTo>
                    <a:cubicBezTo>
                      <a:pt x="179194" y="21978"/>
                      <a:pt x="54702" y="22168"/>
                      <a:pt x="42986" y="92558"/>
                    </a:cubicBezTo>
                    <a:lnTo>
                      <a:pt x="42129" y="101131"/>
                    </a:lnTo>
                    <a:lnTo>
                      <a:pt x="42129" y="101131"/>
                    </a:lnTo>
                    <a:cubicBezTo>
                      <a:pt x="42129" y="101131"/>
                      <a:pt x="15173" y="90272"/>
                      <a:pt x="22222" y="139231"/>
                    </a:cubicBezTo>
                    <a:cubicBezTo>
                      <a:pt x="25937" y="164662"/>
                      <a:pt x="36414" y="188189"/>
                      <a:pt x="46034" y="216097"/>
                    </a:cubicBezTo>
                    <a:cubicBezTo>
                      <a:pt x="52702" y="257436"/>
                      <a:pt x="29080" y="267723"/>
                      <a:pt x="9649" y="281439"/>
                    </a:cubicBezTo>
                    <a:cubicBezTo>
                      <a:pt x="4886" y="284773"/>
                      <a:pt x="-924" y="289059"/>
                      <a:pt x="124" y="294774"/>
                    </a:cubicBezTo>
                    <a:cubicBezTo>
                      <a:pt x="1172" y="300489"/>
                      <a:pt x="6791" y="302870"/>
                      <a:pt x="12030" y="303728"/>
                    </a:cubicBezTo>
                    <a:cubicBezTo>
                      <a:pt x="23394" y="305509"/>
                      <a:pt x="35005" y="302813"/>
                      <a:pt x="44415" y="296203"/>
                    </a:cubicBezTo>
                    <a:cubicBezTo>
                      <a:pt x="41605" y="302270"/>
                      <a:pt x="38424" y="308147"/>
                      <a:pt x="34890" y="313824"/>
                    </a:cubicBezTo>
                    <a:cubicBezTo>
                      <a:pt x="31575" y="319825"/>
                      <a:pt x="33061" y="327349"/>
                      <a:pt x="38414" y="331636"/>
                    </a:cubicBezTo>
                    <a:cubicBezTo>
                      <a:pt x="41815" y="333112"/>
                      <a:pt x="45634" y="333312"/>
                      <a:pt x="49178" y="332207"/>
                    </a:cubicBezTo>
                    <a:cubicBezTo>
                      <a:pt x="60236" y="329674"/>
                      <a:pt x="70228" y="323749"/>
                      <a:pt x="77753" y="315253"/>
                    </a:cubicBezTo>
                    <a:cubicBezTo>
                      <a:pt x="75209" y="320758"/>
                      <a:pt x="77172" y="327302"/>
                      <a:pt x="82325" y="330493"/>
                    </a:cubicBezTo>
                    <a:cubicBezTo>
                      <a:pt x="87459" y="333455"/>
                      <a:pt x="93383" y="334760"/>
                      <a:pt x="99279" y="334207"/>
                    </a:cubicBezTo>
                    <a:cubicBezTo>
                      <a:pt x="125949" y="334207"/>
                      <a:pt x="158048" y="334207"/>
                      <a:pt x="182623" y="306871"/>
                    </a:cubicBezTo>
                    <a:cubicBezTo>
                      <a:pt x="205292" y="281629"/>
                      <a:pt x="211198" y="265342"/>
                      <a:pt x="213103" y="230671"/>
                    </a:cubicBezTo>
                    <a:cubicBezTo>
                      <a:pt x="213103" y="230671"/>
                      <a:pt x="186338" y="226289"/>
                      <a:pt x="189481" y="204763"/>
                    </a:cubicBezTo>
                    <a:cubicBezTo>
                      <a:pt x="193767" y="174949"/>
                      <a:pt x="216532" y="174187"/>
                      <a:pt x="233486" y="187522"/>
                    </a:cubicBezTo>
                    <a:lnTo>
                      <a:pt x="253108" y="135135"/>
                    </a:lnTo>
                    <a:cubicBezTo>
                      <a:pt x="253108" y="135135"/>
                      <a:pt x="302543" y="102655"/>
                      <a:pt x="305400" y="81986"/>
                    </a:cubicBezTo>
                    <a:cubicBezTo>
                      <a:pt x="308258" y="61316"/>
                      <a:pt x="308258" y="-11645"/>
                      <a:pt x="266919" y="15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1" name="云麒演示设计6-273">
                <a:extLst>
                  <a:ext uri="{FF2B5EF4-FFF2-40B4-BE49-F238E27FC236}">
                    <a16:creationId xmlns:a16="http://schemas.microsoft.com/office/drawing/2014/main" id="{3EC538AA-F9FF-0E5B-F424-EB291091EC89}"/>
                  </a:ext>
                </a:extLst>
              </p:cNvPr>
              <p:cNvSpPr/>
              <p:nvPr/>
            </p:nvSpPr>
            <p:spPr>
              <a:xfrm>
                <a:off x="22140764" y="3233916"/>
                <a:ext cx="742663" cy="1445894"/>
              </a:xfrm>
              <a:custGeom>
                <a:avLst/>
                <a:gdLst>
                  <a:gd name="connsiteX0" fmla="*/ 252031 w 742663"/>
                  <a:gd name="connsiteY0" fmla="*/ 18097 h 1445894"/>
                  <a:gd name="connsiteX1" fmla="*/ 0 w 742663"/>
                  <a:gd name="connsiteY1" fmla="*/ 1433703 h 1445894"/>
                  <a:gd name="connsiteX2" fmla="*/ 215741 w 742663"/>
                  <a:gd name="connsiteY2" fmla="*/ 1445895 h 1445894"/>
                  <a:gd name="connsiteX3" fmla="*/ 478536 w 742663"/>
                  <a:gd name="connsiteY3" fmla="*/ 222599 h 1445894"/>
                  <a:gd name="connsiteX4" fmla="*/ 509588 w 742663"/>
                  <a:gd name="connsiteY4" fmla="*/ 1433703 h 1445894"/>
                  <a:gd name="connsiteX5" fmla="*/ 742664 w 742663"/>
                  <a:gd name="connsiteY5" fmla="*/ 1437608 h 1445894"/>
                  <a:gd name="connsiteX6" fmla="*/ 713137 w 742663"/>
                  <a:gd name="connsiteY6" fmla="*/ 0 h 1445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2663" h="1445894">
                    <a:moveTo>
                      <a:pt x="252031" y="18097"/>
                    </a:moveTo>
                    <a:lnTo>
                      <a:pt x="0" y="1433703"/>
                    </a:lnTo>
                    <a:lnTo>
                      <a:pt x="215741" y="1445895"/>
                    </a:lnTo>
                    <a:cubicBezTo>
                      <a:pt x="215741" y="1445895"/>
                      <a:pt x="444913" y="225647"/>
                      <a:pt x="478536" y="222599"/>
                    </a:cubicBezTo>
                    <a:cubicBezTo>
                      <a:pt x="492633" y="221361"/>
                      <a:pt x="498253" y="1436275"/>
                      <a:pt x="509588" y="1433703"/>
                    </a:cubicBezTo>
                    <a:cubicBezTo>
                      <a:pt x="520922" y="1431131"/>
                      <a:pt x="742664" y="1437608"/>
                      <a:pt x="742664" y="1437608"/>
                    </a:cubicBezTo>
                    <a:cubicBezTo>
                      <a:pt x="742664" y="1437608"/>
                      <a:pt x="712661" y="95"/>
                      <a:pt x="71313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2" name="云麒演示设计6-274">
                <a:extLst>
                  <a:ext uri="{FF2B5EF4-FFF2-40B4-BE49-F238E27FC236}">
                    <a16:creationId xmlns:a16="http://schemas.microsoft.com/office/drawing/2014/main" id="{C6FC2496-58AF-368F-413B-A3ABC0D2FC63}"/>
                  </a:ext>
                </a:extLst>
              </p:cNvPr>
              <p:cNvSpPr/>
              <p:nvPr/>
            </p:nvSpPr>
            <p:spPr>
              <a:xfrm>
                <a:off x="22543669" y="3426693"/>
                <a:ext cx="167832" cy="35925"/>
              </a:xfrm>
              <a:custGeom>
                <a:avLst/>
                <a:gdLst>
                  <a:gd name="connsiteX0" fmla="*/ 167832 w 167832"/>
                  <a:gd name="connsiteY0" fmla="*/ 104 h 35925"/>
                  <a:gd name="connsiteX1" fmla="*/ 84393 w 167832"/>
                  <a:gd name="connsiteY1" fmla="*/ 19916 h 35925"/>
                  <a:gd name="connsiteX2" fmla="*/ 2 w 167832"/>
                  <a:gd name="connsiteY2" fmla="*/ 35823 h 35925"/>
                  <a:gd name="connsiteX3" fmla="*/ 83536 w 167832"/>
                  <a:gd name="connsiteY3" fmla="*/ 15916 h 35925"/>
                  <a:gd name="connsiteX4" fmla="*/ 167832 w 167832"/>
                  <a:gd name="connsiteY4" fmla="*/ 104 h 3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832" h="35925">
                    <a:moveTo>
                      <a:pt x="167832" y="104"/>
                    </a:moveTo>
                    <a:cubicBezTo>
                      <a:pt x="167832" y="1247"/>
                      <a:pt x="130685" y="10106"/>
                      <a:pt x="84393" y="19916"/>
                    </a:cubicBezTo>
                    <a:cubicBezTo>
                      <a:pt x="38102" y="29727"/>
                      <a:pt x="287" y="36871"/>
                      <a:pt x="2" y="35823"/>
                    </a:cubicBezTo>
                    <a:cubicBezTo>
                      <a:pt x="-284" y="34775"/>
                      <a:pt x="37149" y="25822"/>
                      <a:pt x="83536" y="15916"/>
                    </a:cubicBezTo>
                    <a:cubicBezTo>
                      <a:pt x="129923" y="6010"/>
                      <a:pt x="167642" y="-944"/>
                      <a:pt x="167832" y="10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3" name="云麒演示设计6-275">
                <a:extLst>
                  <a:ext uri="{FF2B5EF4-FFF2-40B4-BE49-F238E27FC236}">
                    <a16:creationId xmlns:a16="http://schemas.microsoft.com/office/drawing/2014/main" id="{7FDD655D-8B4F-42F7-839B-E66FF64110D2}"/>
                  </a:ext>
                </a:extLst>
              </p:cNvPr>
              <p:cNvSpPr/>
              <p:nvPr/>
            </p:nvSpPr>
            <p:spPr>
              <a:xfrm>
                <a:off x="22154765" y="4589404"/>
                <a:ext cx="217646" cy="7871"/>
              </a:xfrm>
              <a:custGeom>
                <a:avLst/>
                <a:gdLst>
                  <a:gd name="connsiteX0" fmla="*/ 217646 w 217646"/>
                  <a:gd name="connsiteY0" fmla="*/ 7349 h 7871"/>
                  <a:gd name="connsiteX1" fmla="*/ 108776 w 217646"/>
                  <a:gd name="connsiteY1" fmla="*/ 6016 h 7871"/>
                  <a:gd name="connsiteX2" fmla="*/ 0 w 217646"/>
                  <a:gd name="connsiteY2" fmla="*/ 586 h 7871"/>
                  <a:gd name="connsiteX3" fmla="*/ 108871 w 217646"/>
                  <a:gd name="connsiteY3" fmla="*/ 1920 h 7871"/>
                  <a:gd name="connsiteX4" fmla="*/ 217646 w 217646"/>
                  <a:gd name="connsiteY4" fmla="*/ 7349 h 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646" h="7871">
                    <a:moveTo>
                      <a:pt x="217646" y="7349"/>
                    </a:moveTo>
                    <a:cubicBezTo>
                      <a:pt x="217646" y="8397"/>
                      <a:pt x="168878" y="7826"/>
                      <a:pt x="108776" y="6016"/>
                    </a:cubicBezTo>
                    <a:cubicBezTo>
                      <a:pt x="48673" y="4206"/>
                      <a:pt x="0" y="1729"/>
                      <a:pt x="0" y="586"/>
                    </a:cubicBezTo>
                    <a:cubicBezTo>
                      <a:pt x="0" y="-557"/>
                      <a:pt x="48768" y="15"/>
                      <a:pt x="108871" y="1920"/>
                    </a:cubicBezTo>
                    <a:cubicBezTo>
                      <a:pt x="168973" y="3825"/>
                      <a:pt x="217741" y="6206"/>
                      <a:pt x="217646" y="734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4" name="云麒演示设计6-276">
                <a:extLst>
                  <a:ext uri="{FF2B5EF4-FFF2-40B4-BE49-F238E27FC236}">
                    <a16:creationId xmlns:a16="http://schemas.microsoft.com/office/drawing/2014/main" id="{B80E7150-5DBA-A411-4CF1-8C4B05D8F388}"/>
                  </a:ext>
                </a:extLst>
              </p:cNvPr>
              <p:cNvSpPr/>
              <p:nvPr/>
            </p:nvSpPr>
            <p:spPr>
              <a:xfrm>
                <a:off x="22646922" y="4589239"/>
                <a:ext cx="235076" cy="8170"/>
              </a:xfrm>
              <a:custGeom>
                <a:avLst/>
                <a:gdLst>
                  <a:gd name="connsiteX0" fmla="*/ 235077 w 235076"/>
                  <a:gd name="connsiteY0" fmla="*/ 7609 h 8170"/>
                  <a:gd name="connsiteX1" fmla="*/ 117443 w 235076"/>
                  <a:gd name="connsiteY1" fmla="*/ 6181 h 8170"/>
                  <a:gd name="connsiteX2" fmla="*/ 0 w 235076"/>
                  <a:gd name="connsiteY2" fmla="*/ 561 h 8170"/>
                  <a:gd name="connsiteX3" fmla="*/ 117634 w 235076"/>
                  <a:gd name="connsiteY3" fmla="*/ 1990 h 8170"/>
                  <a:gd name="connsiteX4" fmla="*/ 235077 w 235076"/>
                  <a:gd name="connsiteY4" fmla="*/ 7609 h 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076" h="8170">
                    <a:moveTo>
                      <a:pt x="235077" y="7609"/>
                    </a:moveTo>
                    <a:cubicBezTo>
                      <a:pt x="235077" y="8752"/>
                      <a:pt x="182404" y="8085"/>
                      <a:pt x="117443" y="6181"/>
                    </a:cubicBezTo>
                    <a:cubicBezTo>
                      <a:pt x="52483" y="4276"/>
                      <a:pt x="0" y="1704"/>
                      <a:pt x="0" y="561"/>
                    </a:cubicBezTo>
                    <a:cubicBezTo>
                      <a:pt x="0" y="-582"/>
                      <a:pt x="52673" y="85"/>
                      <a:pt x="117634" y="1990"/>
                    </a:cubicBezTo>
                    <a:cubicBezTo>
                      <a:pt x="182594" y="3895"/>
                      <a:pt x="235077" y="6466"/>
                      <a:pt x="235077" y="760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5" name="云麒演示设计6-277">
                <a:extLst>
                  <a:ext uri="{FF2B5EF4-FFF2-40B4-BE49-F238E27FC236}">
                    <a16:creationId xmlns:a16="http://schemas.microsoft.com/office/drawing/2014/main" id="{409F9408-587D-3253-79FB-5C9700EC3CD8}"/>
                  </a:ext>
                </a:extLst>
              </p:cNvPr>
              <p:cNvSpPr/>
              <p:nvPr/>
            </p:nvSpPr>
            <p:spPr>
              <a:xfrm>
                <a:off x="22258096" y="3466039"/>
                <a:ext cx="242441" cy="1127094"/>
              </a:xfrm>
              <a:custGeom>
                <a:avLst/>
                <a:gdLst>
                  <a:gd name="connsiteX0" fmla="*/ 242426 w 242441"/>
                  <a:gd name="connsiteY0" fmla="*/ 1 h 1127094"/>
                  <a:gd name="connsiteX1" fmla="*/ 123173 w 242441"/>
                  <a:gd name="connsiteY1" fmla="*/ 563976 h 1127094"/>
                  <a:gd name="connsiteX2" fmla="*/ 15 w 242441"/>
                  <a:gd name="connsiteY2" fmla="*/ 1127094 h 1127094"/>
                  <a:gd name="connsiteX3" fmla="*/ 119173 w 242441"/>
                  <a:gd name="connsiteY3" fmla="*/ 563119 h 1127094"/>
                  <a:gd name="connsiteX4" fmla="*/ 242426 w 242441"/>
                  <a:gd name="connsiteY4" fmla="*/ 1 h 1127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441" h="1127094">
                    <a:moveTo>
                      <a:pt x="242426" y="1"/>
                    </a:moveTo>
                    <a:cubicBezTo>
                      <a:pt x="243474" y="1"/>
                      <a:pt x="190134" y="252795"/>
                      <a:pt x="123173" y="563976"/>
                    </a:cubicBezTo>
                    <a:cubicBezTo>
                      <a:pt x="56213" y="875158"/>
                      <a:pt x="1063" y="1127380"/>
                      <a:pt x="15" y="1127094"/>
                    </a:cubicBezTo>
                    <a:cubicBezTo>
                      <a:pt x="-1033" y="1126808"/>
                      <a:pt x="52212" y="874396"/>
                      <a:pt x="119173" y="563119"/>
                    </a:cubicBezTo>
                    <a:cubicBezTo>
                      <a:pt x="186134" y="251842"/>
                      <a:pt x="241283" y="-571"/>
                      <a:pt x="242426" y="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6" name="云麒演示设计6-278">
                <a:extLst>
                  <a:ext uri="{FF2B5EF4-FFF2-40B4-BE49-F238E27FC236}">
                    <a16:creationId xmlns:a16="http://schemas.microsoft.com/office/drawing/2014/main" id="{BF2FF63C-F2F2-C0DF-F238-DAEAC2A6BD53}"/>
                  </a:ext>
                </a:extLst>
              </p:cNvPr>
              <p:cNvSpPr/>
              <p:nvPr/>
            </p:nvSpPr>
            <p:spPr>
              <a:xfrm>
                <a:off x="22752545" y="3459944"/>
                <a:ext cx="12883" cy="1133379"/>
              </a:xfrm>
              <a:custGeom>
                <a:avLst/>
                <a:gdLst>
                  <a:gd name="connsiteX0" fmla="*/ 12868 w 12883"/>
                  <a:gd name="connsiteY0" fmla="*/ 1133380 h 1133379"/>
                  <a:gd name="connsiteX1" fmla="*/ 12868 w 12883"/>
                  <a:gd name="connsiteY1" fmla="*/ 1130427 h 1133379"/>
                  <a:gd name="connsiteX2" fmla="*/ 12392 w 12883"/>
                  <a:gd name="connsiteY2" fmla="*/ 1121855 h 1133379"/>
                  <a:gd name="connsiteX3" fmla="*/ 10963 w 12883"/>
                  <a:gd name="connsiteY3" fmla="*/ 1088898 h 1133379"/>
                  <a:gd name="connsiteX4" fmla="*/ 6867 w 12883"/>
                  <a:gd name="connsiteY4" fmla="*/ 967454 h 1133379"/>
                  <a:gd name="connsiteX5" fmla="*/ 200 w 12883"/>
                  <a:gd name="connsiteY5" fmla="*/ 566738 h 1133379"/>
                  <a:gd name="connsiteX6" fmla="*/ 2962 w 12883"/>
                  <a:gd name="connsiteY6" fmla="*/ 165925 h 1133379"/>
                  <a:gd name="connsiteX7" fmla="*/ 5915 w 12883"/>
                  <a:gd name="connsiteY7" fmla="*/ 44482 h 1133379"/>
                  <a:gd name="connsiteX8" fmla="*/ 7058 w 12883"/>
                  <a:gd name="connsiteY8" fmla="*/ 11525 h 1133379"/>
                  <a:gd name="connsiteX9" fmla="*/ 7058 w 12883"/>
                  <a:gd name="connsiteY9" fmla="*/ 2953 h 1133379"/>
                  <a:gd name="connsiteX10" fmla="*/ 7058 w 12883"/>
                  <a:gd name="connsiteY10" fmla="*/ 0 h 1133379"/>
                  <a:gd name="connsiteX11" fmla="*/ 7058 w 12883"/>
                  <a:gd name="connsiteY11" fmla="*/ 2953 h 1133379"/>
                  <a:gd name="connsiteX12" fmla="*/ 7058 w 12883"/>
                  <a:gd name="connsiteY12" fmla="*/ 11525 h 1133379"/>
                  <a:gd name="connsiteX13" fmla="*/ 7058 w 12883"/>
                  <a:gd name="connsiteY13" fmla="*/ 44577 h 1133379"/>
                  <a:gd name="connsiteX14" fmla="*/ 5438 w 12883"/>
                  <a:gd name="connsiteY14" fmla="*/ 166021 h 1133379"/>
                  <a:gd name="connsiteX15" fmla="*/ 3819 w 12883"/>
                  <a:gd name="connsiteY15" fmla="*/ 566738 h 1133379"/>
                  <a:gd name="connsiteX16" fmla="*/ 9249 w 12883"/>
                  <a:gd name="connsiteY16" fmla="*/ 967359 h 1133379"/>
                  <a:gd name="connsiteX17" fmla="*/ 12011 w 12883"/>
                  <a:gd name="connsiteY17" fmla="*/ 1088803 h 1133379"/>
                  <a:gd name="connsiteX18" fmla="*/ 12678 w 12883"/>
                  <a:gd name="connsiteY18" fmla="*/ 1121855 h 1133379"/>
                  <a:gd name="connsiteX19" fmla="*/ 12678 w 12883"/>
                  <a:gd name="connsiteY19" fmla="*/ 1130427 h 1133379"/>
                  <a:gd name="connsiteX20" fmla="*/ 12868 w 12883"/>
                  <a:gd name="connsiteY20" fmla="*/ 1133380 h 113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883" h="1133379">
                    <a:moveTo>
                      <a:pt x="12868" y="1133380"/>
                    </a:moveTo>
                    <a:cubicBezTo>
                      <a:pt x="12744" y="1132399"/>
                      <a:pt x="12744" y="1131408"/>
                      <a:pt x="12868" y="1130427"/>
                    </a:cubicBezTo>
                    <a:cubicBezTo>
                      <a:pt x="12868" y="1128331"/>
                      <a:pt x="12868" y="1125474"/>
                      <a:pt x="12392" y="1121855"/>
                    </a:cubicBezTo>
                    <a:cubicBezTo>
                      <a:pt x="12392" y="1114139"/>
                      <a:pt x="11535" y="1102805"/>
                      <a:pt x="10963" y="1088898"/>
                    </a:cubicBezTo>
                    <a:cubicBezTo>
                      <a:pt x="9725" y="1060323"/>
                      <a:pt x="8391" y="1018699"/>
                      <a:pt x="6867" y="967454"/>
                    </a:cubicBezTo>
                    <a:cubicBezTo>
                      <a:pt x="3819" y="864965"/>
                      <a:pt x="962" y="723233"/>
                      <a:pt x="200" y="566738"/>
                    </a:cubicBezTo>
                    <a:cubicBezTo>
                      <a:pt x="-562" y="410242"/>
                      <a:pt x="962" y="268509"/>
                      <a:pt x="2962" y="165925"/>
                    </a:cubicBezTo>
                    <a:cubicBezTo>
                      <a:pt x="4010" y="114681"/>
                      <a:pt x="5058" y="73152"/>
                      <a:pt x="5915" y="44482"/>
                    </a:cubicBezTo>
                    <a:cubicBezTo>
                      <a:pt x="6391" y="30384"/>
                      <a:pt x="6772" y="19240"/>
                      <a:pt x="7058" y="11525"/>
                    </a:cubicBezTo>
                    <a:cubicBezTo>
                      <a:pt x="7058" y="7906"/>
                      <a:pt x="7058" y="5048"/>
                      <a:pt x="7058" y="2953"/>
                    </a:cubicBezTo>
                    <a:cubicBezTo>
                      <a:pt x="6934" y="1972"/>
                      <a:pt x="6934" y="981"/>
                      <a:pt x="7058" y="0"/>
                    </a:cubicBezTo>
                    <a:cubicBezTo>
                      <a:pt x="7058" y="0"/>
                      <a:pt x="7058" y="952"/>
                      <a:pt x="7058" y="2953"/>
                    </a:cubicBezTo>
                    <a:lnTo>
                      <a:pt x="7058" y="11525"/>
                    </a:lnTo>
                    <a:cubicBezTo>
                      <a:pt x="7058" y="19336"/>
                      <a:pt x="7058" y="30575"/>
                      <a:pt x="7058" y="44577"/>
                    </a:cubicBezTo>
                    <a:cubicBezTo>
                      <a:pt x="7058" y="73152"/>
                      <a:pt x="6105" y="114871"/>
                      <a:pt x="5438" y="166021"/>
                    </a:cubicBezTo>
                    <a:cubicBezTo>
                      <a:pt x="4200" y="268509"/>
                      <a:pt x="3057" y="410242"/>
                      <a:pt x="3819" y="566738"/>
                    </a:cubicBezTo>
                    <a:cubicBezTo>
                      <a:pt x="4581" y="723233"/>
                      <a:pt x="7058" y="864870"/>
                      <a:pt x="9249" y="967359"/>
                    </a:cubicBezTo>
                    <a:cubicBezTo>
                      <a:pt x="10487" y="1018508"/>
                      <a:pt x="11344" y="1059942"/>
                      <a:pt x="12011" y="1088803"/>
                    </a:cubicBezTo>
                    <a:cubicBezTo>
                      <a:pt x="12011" y="1102995"/>
                      <a:pt x="12582" y="1114044"/>
                      <a:pt x="12678" y="1121855"/>
                    </a:cubicBezTo>
                    <a:lnTo>
                      <a:pt x="12678" y="1130427"/>
                    </a:lnTo>
                    <a:cubicBezTo>
                      <a:pt x="12963" y="1132427"/>
                      <a:pt x="12868" y="1133380"/>
                      <a:pt x="12868" y="113338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7" name="云麒演示设计6-279">
                <a:extLst>
                  <a:ext uri="{FF2B5EF4-FFF2-40B4-BE49-F238E27FC236}">
                    <a16:creationId xmlns:a16="http://schemas.microsoft.com/office/drawing/2014/main" id="{E2C4497E-154E-3490-2677-1986209C4BE5}"/>
                  </a:ext>
                </a:extLst>
              </p:cNvPr>
              <p:cNvSpPr/>
              <p:nvPr/>
            </p:nvSpPr>
            <p:spPr>
              <a:xfrm>
                <a:off x="22140427" y="2260365"/>
                <a:ext cx="1203673" cy="1004220"/>
              </a:xfrm>
              <a:custGeom>
                <a:avLst/>
                <a:gdLst>
                  <a:gd name="connsiteX0" fmla="*/ 1101808 w 1203673"/>
                  <a:gd name="connsiteY0" fmla="*/ 0 h 1004220"/>
                  <a:gd name="connsiteX1" fmla="*/ 920833 w 1203673"/>
                  <a:gd name="connsiteY1" fmla="*/ 266129 h 1004220"/>
                  <a:gd name="connsiteX2" fmla="*/ 644608 w 1203673"/>
                  <a:gd name="connsiteY2" fmla="*/ 307753 h 1004220"/>
                  <a:gd name="connsiteX3" fmla="*/ 255606 w 1203673"/>
                  <a:gd name="connsiteY3" fmla="*/ 331756 h 1004220"/>
                  <a:gd name="connsiteX4" fmla="*/ 168738 w 1203673"/>
                  <a:gd name="connsiteY4" fmla="*/ 431483 h 1004220"/>
                  <a:gd name="connsiteX5" fmla="*/ 171691 w 1203673"/>
                  <a:gd name="connsiteY5" fmla="*/ 322898 h 1004220"/>
                  <a:gd name="connsiteX6" fmla="*/ 336 w 1203673"/>
                  <a:gd name="connsiteY6" fmla="*/ 650653 h 1004220"/>
                  <a:gd name="connsiteX7" fmla="*/ 247986 w 1203673"/>
                  <a:gd name="connsiteY7" fmla="*/ 669703 h 1004220"/>
                  <a:gd name="connsiteX8" fmla="*/ 246462 w 1203673"/>
                  <a:gd name="connsiteY8" fmla="*/ 903351 h 1004220"/>
                  <a:gd name="connsiteX9" fmla="*/ 243986 w 1203673"/>
                  <a:gd name="connsiteY9" fmla="*/ 1004221 h 1004220"/>
                  <a:gd name="connsiteX10" fmla="*/ 713568 w 1203673"/>
                  <a:gd name="connsiteY10" fmla="*/ 975074 h 1004220"/>
                  <a:gd name="connsiteX11" fmla="*/ 689470 w 1203673"/>
                  <a:gd name="connsiteY11" fmla="*/ 724662 h 1004220"/>
                  <a:gd name="connsiteX12" fmla="*/ 683660 w 1203673"/>
                  <a:gd name="connsiteY12" fmla="*/ 516160 h 1004220"/>
                  <a:gd name="connsiteX13" fmla="*/ 1004843 w 1203673"/>
                  <a:gd name="connsiteY13" fmla="*/ 398907 h 1004220"/>
                  <a:gd name="connsiteX14" fmla="*/ 1203439 w 1203673"/>
                  <a:gd name="connsiteY14" fmla="*/ 65532 h 1004220"/>
                  <a:gd name="connsiteX15" fmla="*/ 1101808 w 1203673"/>
                  <a:gd name="connsiteY15" fmla="*/ 0 h 100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03673" h="1004220">
                    <a:moveTo>
                      <a:pt x="1101808" y="0"/>
                    </a:moveTo>
                    <a:cubicBezTo>
                      <a:pt x="1101808" y="0"/>
                      <a:pt x="934739" y="251936"/>
                      <a:pt x="920833" y="266129"/>
                    </a:cubicBezTo>
                    <a:cubicBezTo>
                      <a:pt x="906926" y="280321"/>
                      <a:pt x="644608" y="307753"/>
                      <a:pt x="644608" y="307753"/>
                    </a:cubicBezTo>
                    <a:cubicBezTo>
                      <a:pt x="564312" y="289655"/>
                      <a:pt x="304660" y="295656"/>
                      <a:pt x="255606" y="331756"/>
                    </a:cubicBezTo>
                    <a:cubicBezTo>
                      <a:pt x="230556" y="345662"/>
                      <a:pt x="197313" y="379381"/>
                      <a:pt x="168738" y="431483"/>
                    </a:cubicBezTo>
                    <a:lnTo>
                      <a:pt x="171691" y="322898"/>
                    </a:lnTo>
                    <a:cubicBezTo>
                      <a:pt x="171691" y="322898"/>
                      <a:pt x="11957" y="519303"/>
                      <a:pt x="336" y="650653"/>
                    </a:cubicBezTo>
                    <a:cubicBezTo>
                      <a:pt x="-4426" y="705802"/>
                      <a:pt x="39579" y="846677"/>
                      <a:pt x="247986" y="669703"/>
                    </a:cubicBezTo>
                    <a:lnTo>
                      <a:pt x="246462" y="903351"/>
                    </a:lnTo>
                    <a:lnTo>
                      <a:pt x="243986" y="1004221"/>
                    </a:lnTo>
                    <a:lnTo>
                      <a:pt x="713568" y="975074"/>
                    </a:lnTo>
                    <a:lnTo>
                      <a:pt x="689470" y="724662"/>
                    </a:lnTo>
                    <a:cubicBezTo>
                      <a:pt x="686708" y="654272"/>
                      <a:pt x="685375" y="581025"/>
                      <a:pt x="683660" y="516160"/>
                    </a:cubicBezTo>
                    <a:cubicBezTo>
                      <a:pt x="712997" y="505016"/>
                      <a:pt x="986079" y="401860"/>
                      <a:pt x="1004843" y="398907"/>
                    </a:cubicBezTo>
                    <a:cubicBezTo>
                      <a:pt x="1023607" y="395954"/>
                      <a:pt x="1203439" y="65532"/>
                      <a:pt x="1203439" y="65532"/>
                    </a:cubicBezTo>
                    <a:cubicBezTo>
                      <a:pt x="1209345" y="25527"/>
                      <a:pt x="1101808" y="0"/>
                      <a:pt x="1101808" y="0"/>
                    </a:cubicBezTo>
                    <a:close/>
                  </a:path>
                </a:pathLst>
              </a:custGeom>
              <a:solidFill>
                <a:srgbClr val="E63A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8" name="云麒演示设计6-280">
                <a:extLst>
                  <a:ext uri="{FF2B5EF4-FFF2-40B4-BE49-F238E27FC236}">
                    <a16:creationId xmlns:a16="http://schemas.microsoft.com/office/drawing/2014/main" id="{498EA26C-E340-84FF-1201-1FB1016B74E1}"/>
                  </a:ext>
                </a:extLst>
              </p:cNvPr>
              <p:cNvSpPr/>
              <p:nvPr/>
            </p:nvSpPr>
            <p:spPr>
              <a:xfrm>
                <a:off x="22224012" y="2683371"/>
                <a:ext cx="89916" cy="117729"/>
              </a:xfrm>
              <a:custGeom>
                <a:avLst/>
                <a:gdLst>
                  <a:gd name="connsiteX0" fmla="*/ 0 w 89916"/>
                  <a:gd name="connsiteY0" fmla="*/ 117729 h 117729"/>
                  <a:gd name="connsiteX1" fmla="*/ 42958 w 89916"/>
                  <a:gd name="connsiteY1" fmla="*/ 57150 h 117729"/>
                  <a:gd name="connsiteX2" fmla="*/ 89916 w 89916"/>
                  <a:gd name="connsiteY2" fmla="*/ 0 h 117729"/>
                  <a:gd name="connsiteX3" fmla="*/ 46958 w 89916"/>
                  <a:gd name="connsiteY3" fmla="*/ 60579 h 117729"/>
                  <a:gd name="connsiteX4" fmla="*/ 0 w 89916"/>
                  <a:gd name="connsiteY4" fmla="*/ 117729 h 117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916" h="117729">
                    <a:moveTo>
                      <a:pt x="0" y="117729"/>
                    </a:moveTo>
                    <a:cubicBezTo>
                      <a:pt x="12916" y="96583"/>
                      <a:pt x="27270" y="76343"/>
                      <a:pt x="42958" y="57150"/>
                    </a:cubicBezTo>
                    <a:cubicBezTo>
                      <a:pt x="57350" y="37100"/>
                      <a:pt x="73038" y="18002"/>
                      <a:pt x="89916" y="0"/>
                    </a:cubicBezTo>
                    <a:cubicBezTo>
                      <a:pt x="76972" y="21136"/>
                      <a:pt x="62617" y="41367"/>
                      <a:pt x="46958" y="60579"/>
                    </a:cubicBezTo>
                    <a:cubicBezTo>
                      <a:pt x="32566" y="80629"/>
                      <a:pt x="16878" y="99727"/>
                      <a:pt x="0" y="1177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9" name="云麒演示设计6-281">
                <a:extLst>
                  <a:ext uri="{FF2B5EF4-FFF2-40B4-BE49-F238E27FC236}">
                    <a16:creationId xmlns:a16="http://schemas.microsoft.com/office/drawing/2014/main" id="{FE5EBB2A-603C-81DB-AA8D-ADF9C3509D52}"/>
                  </a:ext>
                </a:extLst>
              </p:cNvPr>
              <p:cNvSpPr/>
              <p:nvPr/>
            </p:nvSpPr>
            <p:spPr>
              <a:xfrm>
                <a:off x="22384680" y="2716422"/>
                <a:ext cx="15625" cy="547878"/>
              </a:xfrm>
              <a:custGeom>
                <a:avLst/>
                <a:gdLst>
                  <a:gd name="connsiteX0" fmla="*/ 15354 w 15625"/>
                  <a:gd name="connsiteY0" fmla="*/ 0 h 547878"/>
                  <a:gd name="connsiteX1" fmla="*/ 9734 w 15625"/>
                  <a:gd name="connsiteY1" fmla="*/ 273939 h 547878"/>
                  <a:gd name="connsiteX2" fmla="*/ 209 w 15625"/>
                  <a:gd name="connsiteY2" fmla="*/ 547878 h 547878"/>
                  <a:gd name="connsiteX3" fmla="*/ 5829 w 15625"/>
                  <a:gd name="connsiteY3" fmla="*/ 273844 h 547878"/>
                  <a:gd name="connsiteX4" fmla="*/ 15354 w 15625"/>
                  <a:gd name="connsiteY4" fmla="*/ 0 h 547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5" h="547878">
                    <a:moveTo>
                      <a:pt x="15354" y="0"/>
                    </a:moveTo>
                    <a:cubicBezTo>
                      <a:pt x="16496" y="0"/>
                      <a:pt x="13925" y="122682"/>
                      <a:pt x="9734" y="273939"/>
                    </a:cubicBezTo>
                    <a:cubicBezTo>
                      <a:pt x="5543" y="425196"/>
                      <a:pt x="1161" y="547973"/>
                      <a:pt x="209" y="547878"/>
                    </a:cubicBezTo>
                    <a:cubicBezTo>
                      <a:pt x="-744" y="547783"/>
                      <a:pt x="1637" y="425196"/>
                      <a:pt x="5829" y="273844"/>
                    </a:cubicBezTo>
                    <a:cubicBezTo>
                      <a:pt x="10020" y="122492"/>
                      <a:pt x="14211" y="-95"/>
                      <a:pt x="1535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0" name="云麒演示设计6-282">
                <a:extLst>
                  <a:ext uri="{FF2B5EF4-FFF2-40B4-BE49-F238E27FC236}">
                    <a16:creationId xmlns:a16="http://schemas.microsoft.com/office/drawing/2014/main" id="{E63590FB-E1B4-9A73-FDC8-7D3E94F08681}"/>
                  </a:ext>
                </a:extLst>
              </p:cNvPr>
              <p:cNvSpPr/>
              <p:nvPr/>
            </p:nvSpPr>
            <p:spPr>
              <a:xfrm>
                <a:off x="23061355" y="2526494"/>
                <a:ext cx="23145" cy="56673"/>
              </a:xfrm>
              <a:custGeom>
                <a:avLst/>
                <a:gdLst>
                  <a:gd name="connsiteX0" fmla="*/ 23146 w 23145"/>
                  <a:gd name="connsiteY0" fmla="*/ 56674 h 56673"/>
                  <a:gd name="connsiteX1" fmla="*/ 9525 w 23145"/>
                  <a:gd name="connsiteY1" fmla="*/ 29051 h 56673"/>
                  <a:gd name="connsiteX2" fmla="*/ 0 w 23145"/>
                  <a:gd name="connsiteY2" fmla="*/ 0 h 56673"/>
                  <a:gd name="connsiteX3" fmla="*/ 13621 w 23145"/>
                  <a:gd name="connsiteY3" fmla="*/ 27623 h 56673"/>
                  <a:gd name="connsiteX4" fmla="*/ 23146 w 23145"/>
                  <a:gd name="connsiteY4" fmla="*/ 56674 h 5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45" h="56673">
                    <a:moveTo>
                      <a:pt x="23146" y="56674"/>
                    </a:moveTo>
                    <a:cubicBezTo>
                      <a:pt x="16878" y="48425"/>
                      <a:pt x="12259" y="39043"/>
                      <a:pt x="9525" y="29051"/>
                    </a:cubicBezTo>
                    <a:cubicBezTo>
                      <a:pt x="5591" y="19631"/>
                      <a:pt x="2400" y="9916"/>
                      <a:pt x="0" y="0"/>
                    </a:cubicBezTo>
                    <a:cubicBezTo>
                      <a:pt x="6201" y="8296"/>
                      <a:pt x="10810" y="17659"/>
                      <a:pt x="13621" y="27623"/>
                    </a:cubicBezTo>
                    <a:cubicBezTo>
                      <a:pt x="17554" y="37043"/>
                      <a:pt x="20745" y="46758"/>
                      <a:pt x="23146" y="566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1" name="云麒演示设计6-283">
                <a:extLst>
                  <a:ext uri="{FF2B5EF4-FFF2-40B4-BE49-F238E27FC236}">
                    <a16:creationId xmlns:a16="http://schemas.microsoft.com/office/drawing/2014/main" id="{44761E10-F26A-F8AC-FC20-1E6378B055EF}"/>
                  </a:ext>
                </a:extLst>
              </p:cNvPr>
              <p:cNvSpPr/>
              <p:nvPr/>
            </p:nvSpPr>
            <p:spPr>
              <a:xfrm>
                <a:off x="23061069" y="2526685"/>
                <a:ext cx="42195" cy="35051"/>
              </a:xfrm>
              <a:custGeom>
                <a:avLst/>
                <a:gdLst>
                  <a:gd name="connsiteX0" fmla="*/ 42196 w 42195"/>
                  <a:gd name="connsiteY0" fmla="*/ 35052 h 35051"/>
                  <a:gd name="connsiteX1" fmla="*/ 19812 w 42195"/>
                  <a:gd name="connsiteY1" fmla="*/ 19050 h 35051"/>
                  <a:gd name="connsiteX2" fmla="*/ 0 w 42195"/>
                  <a:gd name="connsiteY2" fmla="*/ 0 h 35051"/>
                  <a:gd name="connsiteX3" fmla="*/ 22670 w 42195"/>
                  <a:gd name="connsiteY3" fmla="*/ 15812 h 35051"/>
                  <a:gd name="connsiteX4" fmla="*/ 42196 w 42195"/>
                  <a:gd name="connsiteY4" fmla="*/ 35052 h 35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95" h="35051">
                    <a:moveTo>
                      <a:pt x="42196" y="35052"/>
                    </a:moveTo>
                    <a:cubicBezTo>
                      <a:pt x="34214" y="30490"/>
                      <a:pt x="26718" y="25127"/>
                      <a:pt x="19812" y="19050"/>
                    </a:cubicBezTo>
                    <a:cubicBezTo>
                      <a:pt x="12002" y="14088"/>
                      <a:pt x="5267" y="7610"/>
                      <a:pt x="0" y="0"/>
                    </a:cubicBezTo>
                    <a:cubicBezTo>
                      <a:pt x="8030" y="4553"/>
                      <a:pt x="15621" y="9849"/>
                      <a:pt x="22670" y="15812"/>
                    </a:cubicBezTo>
                    <a:cubicBezTo>
                      <a:pt x="30337" y="20926"/>
                      <a:pt x="36966" y="27461"/>
                      <a:pt x="42196" y="350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2" name="云麒演示设计6-284">
                <a:extLst>
                  <a:ext uri="{FF2B5EF4-FFF2-40B4-BE49-F238E27FC236}">
                    <a16:creationId xmlns:a16="http://schemas.microsoft.com/office/drawing/2014/main" id="{5E617F9E-B27C-6C79-6B71-FC395BF1C2FF}"/>
                  </a:ext>
                </a:extLst>
              </p:cNvPr>
              <p:cNvSpPr/>
              <p:nvPr/>
            </p:nvSpPr>
            <p:spPr>
              <a:xfrm>
                <a:off x="22733282" y="2564157"/>
                <a:ext cx="94900" cy="126167"/>
              </a:xfrm>
              <a:custGeom>
                <a:avLst/>
                <a:gdLst>
                  <a:gd name="connsiteX0" fmla="*/ 94900 w 94900"/>
                  <a:gd name="connsiteY0" fmla="*/ 437 h 126167"/>
                  <a:gd name="connsiteX1" fmla="*/ 69659 w 94900"/>
                  <a:gd name="connsiteY1" fmla="*/ 6343 h 126167"/>
                  <a:gd name="connsiteX2" fmla="*/ 2984 w 94900"/>
                  <a:gd name="connsiteY2" fmla="*/ 100450 h 126167"/>
                  <a:gd name="connsiteX3" fmla="*/ 5651 w 94900"/>
                  <a:gd name="connsiteY3" fmla="*/ 126167 h 126167"/>
                  <a:gd name="connsiteX4" fmla="*/ 3079 w 94900"/>
                  <a:gd name="connsiteY4" fmla="*/ 119595 h 126167"/>
                  <a:gd name="connsiteX5" fmla="*/ 127 w 94900"/>
                  <a:gd name="connsiteY5" fmla="*/ 100545 h 126167"/>
                  <a:gd name="connsiteX6" fmla="*/ 69278 w 94900"/>
                  <a:gd name="connsiteY6" fmla="*/ 3581 h 126167"/>
                  <a:gd name="connsiteX7" fmla="*/ 88328 w 94900"/>
                  <a:gd name="connsiteY7" fmla="*/ 152 h 126167"/>
                  <a:gd name="connsiteX8" fmla="*/ 94900 w 94900"/>
                  <a:gd name="connsiteY8" fmla="*/ 437 h 12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900" h="126167">
                    <a:moveTo>
                      <a:pt x="94900" y="437"/>
                    </a:moveTo>
                    <a:cubicBezTo>
                      <a:pt x="86375" y="1914"/>
                      <a:pt x="77955" y="3885"/>
                      <a:pt x="69659" y="6343"/>
                    </a:cubicBezTo>
                    <a:cubicBezTo>
                      <a:pt x="29321" y="19859"/>
                      <a:pt x="2355" y="57911"/>
                      <a:pt x="2984" y="100450"/>
                    </a:cubicBezTo>
                    <a:cubicBezTo>
                      <a:pt x="3384" y="109070"/>
                      <a:pt x="4270" y="117652"/>
                      <a:pt x="5651" y="126167"/>
                    </a:cubicBezTo>
                    <a:cubicBezTo>
                      <a:pt x="4356" y="124177"/>
                      <a:pt x="3479" y="121938"/>
                      <a:pt x="3079" y="119595"/>
                    </a:cubicBezTo>
                    <a:cubicBezTo>
                      <a:pt x="1374" y="113375"/>
                      <a:pt x="384" y="106984"/>
                      <a:pt x="127" y="100545"/>
                    </a:cubicBezTo>
                    <a:cubicBezTo>
                      <a:pt x="-2150" y="56082"/>
                      <a:pt x="26501" y="15915"/>
                      <a:pt x="69278" y="3581"/>
                    </a:cubicBezTo>
                    <a:cubicBezTo>
                      <a:pt x="75469" y="1704"/>
                      <a:pt x="81870" y="552"/>
                      <a:pt x="88328" y="152"/>
                    </a:cubicBezTo>
                    <a:cubicBezTo>
                      <a:pt x="90519" y="-125"/>
                      <a:pt x="92738" y="-20"/>
                      <a:pt x="94900" y="4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3" name="云麒演示设计6-285">
                <a:extLst>
                  <a:ext uri="{FF2B5EF4-FFF2-40B4-BE49-F238E27FC236}">
                    <a16:creationId xmlns:a16="http://schemas.microsoft.com/office/drawing/2014/main" id="{71C0062E-8A50-F319-E5AC-5E455E2BACB6}"/>
                  </a:ext>
                </a:extLst>
              </p:cNvPr>
              <p:cNvSpPr/>
              <p:nvPr/>
            </p:nvSpPr>
            <p:spPr>
              <a:xfrm>
                <a:off x="22562816" y="2557037"/>
                <a:ext cx="136874" cy="4160"/>
              </a:xfrm>
              <a:custGeom>
                <a:avLst/>
                <a:gdLst>
                  <a:gd name="connsiteX0" fmla="*/ 136874 w 136874"/>
                  <a:gd name="connsiteY0" fmla="*/ 1556 h 4160"/>
                  <a:gd name="connsiteX1" fmla="*/ 0 w 136874"/>
                  <a:gd name="connsiteY1" fmla="*/ 2604 h 4160"/>
                  <a:gd name="connsiteX2" fmla="*/ 136874 w 136874"/>
                  <a:gd name="connsiteY2" fmla="*/ 1556 h 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874" h="4160">
                    <a:moveTo>
                      <a:pt x="136874" y="1556"/>
                    </a:moveTo>
                    <a:cubicBezTo>
                      <a:pt x="91307" y="4633"/>
                      <a:pt x="45606" y="4985"/>
                      <a:pt x="0" y="2604"/>
                    </a:cubicBezTo>
                    <a:cubicBezTo>
                      <a:pt x="45568" y="-472"/>
                      <a:pt x="91269" y="-825"/>
                      <a:pt x="136874" y="15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4" name="云麒演示设计6-286">
                <a:extLst>
                  <a:ext uri="{FF2B5EF4-FFF2-40B4-BE49-F238E27FC236}">
                    <a16:creationId xmlns:a16="http://schemas.microsoft.com/office/drawing/2014/main" id="{EA5CEAAF-DAD9-F180-13B9-B208F9C21B66}"/>
                  </a:ext>
                </a:extLst>
              </p:cNvPr>
              <p:cNvSpPr/>
              <p:nvPr/>
            </p:nvSpPr>
            <p:spPr>
              <a:xfrm>
                <a:off x="22444897" y="3045035"/>
                <a:ext cx="31241" cy="65722"/>
              </a:xfrm>
              <a:custGeom>
                <a:avLst/>
                <a:gdLst>
                  <a:gd name="connsiteX0" fmla="*/ 31242 w 31241"/>
                  <a:gd name="connsiteY0" fmla="*/ 65723 h 65722"/>
                  <a:gd name="connsiteX1" fmla="*/ 0 w 31241"/>
                  <a:gd name="connsiteY1" fmla="*/ 0 h 65722"/>
                  <a:gd name="connsiteX2" fmla="*/ 31242 w 31241"/>
                  <a:gd name="connsiteY2" fmla="*/ 6572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241" h="65722">
                    <a:moveTo>
                      <a:pt x="31242" y="65723"/>
                    </a:moveTo>
                    <a:cubicBezTo>
                      <a:pt x="17955" y="45301"/>
                      <a:pt x="7439" y="23203"/>
                      <a:pt x="0" y="0"/>
                    </a:cubicBezTo>
                    <a:cubicBezTo>
                      <a:pt x="13392" y="20364"/>
                      <a:pt x="23908" y="42482"/>
                      <a:pt x="31242" y="657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5" name="云麒演示设计6-287">
                <a:extLst>
                  <a:ext uri="{FF2B5EF4-FFF2-40B4-BE49-F238E27FC236}">
                    <a16:creationId xmlns:a16="http://schemas.microsoft.com/office/drawing/2014/main" id="{80C6F241-393A-9C97-3BB6-F55927DF7A1A}"/>
                  </a:ext>
                </a:extLst>
              </p:cNvPr>
              <p:cNvSpPr/>
              <p:nvPr/>
            </p:nvSpPr>
            <p:spPr>
              <a:xfrm>
                <a:off x="22507857" y="2913019"/>
                <a:ext cx="53244" cy="68389"/>
              </a:xfrm>
              <a:custGeom>
                <a:avLst/>
                <a:gdLst>
                  <a:gd name="connsiteX0" fmla="*/ 53245 w 53244"/>
                  <a:gd name="connsiteY0" fmla="*/ 0 h 68389"/>
                  <a:gd name="connsiteX1" fmla="*/ 28575 w 53244"/>
                  <a:gd name="connsiteY1" fmla="*/ 35719 h 68389"/>
                  <a:gd name="connsiteX2" fmla="*/ 0 w 53244"/>
                  <a:gd name="connsiteY2" fmla="*/ 68389 h 68389"/>
                  <a:gd name="connsiteX3" fmla="*/ 24670 w 53244"/>
                  <a:gd name="connsiteY3" fmla="*/ 32671 h 68389"/>
                  <a:gd name="connsiteX4" fmla="*/ 53245 w 53244"/>
                  <a:gd name="connsiteY4" fmla="*/ 0 h 68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44" h="68389">
                    <a:moveTo>
                      <a:pt x="53245" y="0"/>
                    </a:moveTo>
                    <a:cubicBezTo>
                      <a:pt x="46329" y="12763"/>
                      <a:pt x="38062" y="24736"/>
                      <a:pt x="28575" y="35719"/>
                    </a:cubicBezTo>
                    <a:cubicBezTo>
                      <a:pt x="20298" y="47644"/>
                      <a:pt x="10716" y="58598"/>
                      <a:pt x="0" y="68389"/>
                    </a:cubicBezTo>
                    <a:cubicBezTo>
                      <a:pt x="6858" y="55597"/>
                      <a:pt x="15135" y="43615"/>
                      <a:pt x="24670" y="32671"/>
                    </a:cubicBezTo>
                    <a:cubicBezTo>
                      <a:pt x="32918" y="20726"/>
                      <a:pt x="42510" y="9763"/>
                      <a:pt x="532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6" name="云麒演示设计6-288">
                <a:extLst>
                  <a:ext uri="{FF2B5EF4-FFF2-40B4-BE49-F238E27FC236}">
                    <a16:creationId xmlns:a16="http://schemas.microsoft.com/office/drawing/2014/main" id="{F35B266E-8F2C-6234-2AB9-99A683F19489}"/>
                  </a:ext>
                </a:extLst>
              </p:cNvPr>
              <p:cNvSpPr/>
              <p:nvPr/>
            </p:nvSpPr>
            <p:spPr>
              <a:xfrm>
                <a:off x="22573198" y="3039796"/>
                <a:ext cx="22574" cy="56483"/>
              </a:xfrm>
              <a:custGeom>
                <a:avLst/>
                <a:gdLst>
                  <a:gd name="connsiteX0" fmla="*/ 22574 w 22574"/>
                  <a:gd name="connsiteY0" fmla="*/ 56483 h 56483"/>
                  <a:gd name="connsiteX1" fmla="*/ 8954 w 22574"/>
                  <a:gd name="connsiteY1" fmla="*/ 29146 h 56483"/>
                  <a:gd name="connsiteX2" fmla="*/ 0 w 22574"/>
                  <a:gd name="connsiteY2" fmla="*/ 0 h 56483"/>
                  <a:gd name="connsiteX3" fmla="*/ 22574 w 22574"/>
                  <a:gd name="connsiteY3" fmla="*/ 56483 h 5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74" h="56483">
                    <a:moveTo>
                      <a:pt x="22574" y="56483"/>
                    </a:moveTo>
                    <a:cubicBezTo>
                      <a:pt x="16545" y="48187"/>
                      <a:pt x="11944" y="38948"/>
                      <a:pt x="8954" y="29146"/>
                    </a:cubicBezTo>
                    <a:cubicBezTo>
                      <a:pt x="4410" y="19983"/>
                      <a:pt x="1391" y="10135"/>
                      <a:pt x="0" y="0"/>
                    </a:cubicBezTo>
                    <a:cubicBezTo>
                      <a:pt x="10468" y="17516"/>
                      <a:pt x="18088" y="36576"/>
                      <a:pt x="22574" y="564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7" name="云麒演示设计6-289">
                <a:extLst>
                  <a:ext uri="{FF2B5EF4-FFF2-40B4-BE49-F238E27FC236}">
                    <a16:creationId xmlns:a16="http://schemas.microsoft.com/office/drawing/2014/main" id="{1B8F780C-131A-6FC2-5B7F-1149BD159CE4}"/>
                  </a:ext>
                </a:extLst>
              </p:cNvPr>
              <p:cNvSpPr/>
              <p:nvPr/>
            </p:nvSpPr>
            <p:spPr>
              <a:xfrm>
                <a:off x="22533202" y="3116853"/>
                <a:ext cx="7842" cy="66865"/>
              </a:xfrm>
              <a:custGeom>
                <a:avLst/>
                <a:gdLst>
                  <a:gd name="connsiteX0" fmla="*/ 754 w 7842"/>
                  <a:gd name="connsiteY0" fmla="*/ 66866 h 66865"/>
                  <a:gd name="connsiteX1" fmla="*/ 1706 w 7842"/>
                  <a:gd name="connsiteY1" fmla="*/ 33147 h 66865"/>
                  <a:gd name="connsiteX2" fmla="*/ 7612 w 7842"/>
                  <a:gd name="connsiteY2" fmla="*/ 0 h 66865"/>
                  <a:gd name="connsiteX3" fmla="*/ 754 w 7842"/>
                  <a:gd name="connsiteY3" fmla="*/ 66675 h 6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2" h="66865">
                    <a:moveTo>
                      <a:pt x="754" y="66866"/>
                    </a:moveTo>
                    <a:cubicBezTo>
                      <a:pt x="-503" y="55636"/>
                      <a:pt x="-189" y="44291"/>
                      <a:pt x="1706" y="33147"/>
                    </a:cubicBezTo>
                    <a:cubicBezTo>
                      <a:pt x="2059" y="21870"/>
                      <a:pt x="4049" y="10706"/>
                      <a:pt x="7612" y="0"/>
                    </a:cubicBezTo>
                    <a:cubicBezTo>
                      <a:pt x="8621" y="22441"/>
                      <a:pt x="6316" y="44910"/>
                      <a:pt x="754" y="666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8" name="云麒演示设计6-290">
                <a:extLst>
                  <a:ext uri="{FF2B5EF4-FFF2-40B4-BE49-F238E27FC236}">
                    <a16:creationId xmlns:a16="http://schemas.microsoft.com/office/drawing/2014/main" id="{8AC56B74-1FE1-4649-6850-3C0DCEA37226}"/>
                  </a:ext>
                </a:extLst>
              </p:cNvPr>
              <p:cNvSpPr/>
              <p:nvPr/>
            </p:nvSpPr>
            <p:spPr>
              <a:xfrm>
                <a:off x="22614442" y="3175242"/>
                <a:ext cx="39868" cy="39147"/>
              </a:xfrm>
              <a:custGeom>
                <a:avLst/>
                <a:gdLst>
                  <a:gd name="connsiteX0" fmla="*/ 39814 w 39868"/>
                  <a:gd name="connsiteY0" fmla="*/ 39148 h 39147"/>
                  <a:gd name="connsiteX1" fmla="*/ 0 w 39868"/>
                  <a:gd name="connsiteY1" fmla="*/ 0 h 39147"/>
                  <a:gd name="connsiteX2" fmla="*/ 20479 w 39868"/>
                  <a:gd name="connsiteY2" fmla="*/ 19050 h 39147"/>
                  <a:gd name="connsiteX3" fmla="*/ 39814 w 39868"/>
                  <a:gd name="connsiteY3" fmla="*/ 39148 h 3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868" h="39147">
                    <a:moveTo>
                      <a:pt x="39814" y="39148"/>
                    </a:moveTo>
                    <a:cubicBezTo>
                      <a:pt x="23012" y="30251"/>
                      <a:pt x="9182" y="16650"/>
                      <a:pt x="0" y="0"/>
                    </a:cubicBezTo>
                    <a:cubicBezTo>
                      <a:pt x="7563" y="5515"/>
                      <a:pt x="14440" y="11906"/>
                      <a:pt x="20479" y="19050"/>
                    </a:cubicBezTo>
                    <a:cubicBezTo>
                      <a:pt x="31147" y="29718"/>
                      <a:pt x="40672" y="38005"/>
                      <a:pt x="39814" y="391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9" name="云麒演示设计6-291">
                <a:extLst>
                  <a:ext uri="{FF2B5EF4-FFF2-40B4-BE49-F238E27FC236}">
                    <a16:creationId xmlns:a16="http://schemas.microsoft.com/office/drawing/2014/main" id="{91419F4E-A448-DE5E-B521-8B9D7B53B1C4}"/>
                  </a:ext>
                </a:extLst>
              </p:cNvPr>
              <p:cNvSpPr/>
              <p:nvPr/>
            </p:nvSpPr>
            <p:spPr>
              <a:xfrm>
                <a:off x="22690261" y="3087802"/>
                <a:ext cx="46196" cy="66675"/>
              </a:xfrm>
              <a:custGeom>
                <a:avLst/>
                <a:gdLst>
                  <a:gd name="connsiteX0" fmla="*/ 46196 w 46196"/>
                  <a:gd name="connsiteY0" fmla="*/ 0 h 66675"/>
                  <a:gd name="connsiteX1" fmla="*/ 0 w 46196"/>
                  <a:gd name="connsiteY1" fmla="*/ 66675 h 66675"/>
                  <a:gd name="connsiteX2" fmla="*/ 46196 w 46196"/>
                  <a:gd name="connsiteY2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196" h="66675">
                    <a:moveTo>
                      <a:pt x="46196" y="0"/>
                    </a:moveTo>
                    <a:cubicBezTo>
                      <a:pt x="33585" y="24031"/>
                      <a:pt x="18069" y="46425"/>
                      <a:pt x="0" y="66675"/>
                    </a:cubicBezTo>
                    <a:cubicBezTo>
                      <a:pt x="12611" y="42643"/>
                      <a:pt x="28127" y="20250"/>
                      <a:pt x="461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0" name="云麒演示设计6-292">
                <a:extLst>
                  <a:ext uri="{FF2B5EF4-FFF2-40B4-BE49-F238E27FC236}">
                    <a16:creationId xmlns:a16="http://schemas.microsoft.com/office/drawing/2014/main" id="{F3BEAC02-076D-4F04-A333-50A16F3CC9F3}"/>
                  </a:ext>
                </a:extLst>
              </p:cNvPr>
              <p:cNvSpPr/>
              <p:nvPr/>
            </p:nvSpPr>
            <p:spPr>
              <a:xfrm>
                <a:off x="22756936" y="3149715"/>
                <a:ext cx="46482" cy="50958"/>
              </a:xfrm>
              <a:custGeom>
                <a:avLst/>
                <a:gdLst>
                  <a:gd name="connsiteX0" fmla="*/ 46482 w 46482"/>
                  <a:gd name="connsiteY0" fmla="*/ 50959 h 50958"/>
                  <a:gd name="connsiteX1" fmla="*/ 19621 w 46482"/>
                  <a:gd name="connsiteY1" fmla="*/ 28575 h 50958"/>
                  <a:gd name="connsiteX2" fmla="*/ 0 w 46482"/>
                  <a:gd name="connsiteY2" fmla="*/ 0 h 50958"/>
                  <a:gd name="connsiteX3" fmla="*/ 23336 w 46482"/>
                  <a:gd name="connsiteY3" fmla="*/ 25432 h 50958"/>
                  <a:gd name="connsiteX4" fmla="*/ 46482 w 46482"/>
                  <a:gd name="connsiteY4" fmla="*/ 50959 h 5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82" h="50958">
                    <a:moveTo>
                      <a:pt x="46482" y="50959"/>
                    </a:moveTo>
                    <a:cubicBezTo>
                      <a:pt x="36090" y="45425"/>
                      <a:pt x="26946" y="37805"/>
                      <a:pt x="19621" y="28575"/>
                    </a:cubicBezTo>
                    <a:cubicBezTo>
                      <a:pt x="11163" y="20526"/>
                      <a:pt x="4477" y="10792"/>
                      <a:pt x="0" y="0"/>
                    </a:cubicBezTo>
                    <a:cubicBezTo>
                      <a:pt x="8420" y="7858"/>
                      <a:pt x="16221" y="16364"/>
                      <a:pt x="23336" y="25432"/>
                    </a:cubicBezTo>
                    <a:cubicBezTo>
                      <a:pt x="31709" y="33318"/>
                      <a:pt x="39453" y="41853"/>
                      <a:pt x="46482" y="509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1" name="云麒演示设计6-293">
                <a:extLst>
                  <a:ext uri="{FF2B5EF4-FFF2-40B4-BE49-F238E27FC236}">
                    <a16:creationId xmlns:a16="http://schemas.microsoft.com/office/drawing/2014/main" id="{0CFC5C2A-8935-DA6E-E611-8B81BF98431D}"/>
                  </a:ext>
                </a:extLst>
              </p:cNvPr>
              <p:cNvSpPr/>
              <p:nvPr/>
            </p:nvSpPr>
            <p:spPr>
              <a:xfrm>
                <a:off x="22797415" y="3024270"/>
                <a:ext cx="4957" cy="75438"/>
              </a:xfrm>
              <a:custGeom>
                <a:avLst/>
                <a:gdLst>
                  <a:gd name="connsiteX0" fmla="*/ 2479 w 4957"/>
                  <a:gd name="connsiteY0" fmla="*/ 75438 h 75438"/>
                  <a:gd name="connsiteX1" fmla="*/ 2479 w 4957"/>
                  <a:gd name="connsiteY1" fmla="*/ 0 h 75438"/>
                  <a:gd name="connsiteX2" fmla="*/ 2479 w 4957"/>
                  <a:gd name="connsiteY2" fmla="*/ 75438 h 7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7" h="75438">
                    <a:moveTo>
                      <a:pt x="2479" y="75438"/>
                    </a:moveTo>
                    <a:cubicBezTo>
                      <a:pt x="-826" y="50397"/>
                      <a:pt x="-826" y="25041"/>
                      <a:pt x="2479" y="0"/>
                    </a:cubicBezTo>
                    <a:cubicBezTo>
                      <a:pt x="5784" y="25041"/>
                      <a:pt x="5784" y="50397"/>
                      <a:pt x="2479" y="754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2" name="云麒演示设计6-294">
                <a:extLst>
                  <a:ext uri="{FF2B5EF4-FFF2-40B4-BE49-F238E27FC236}">
                    <a16:creationId xmlns:a16="http://schemas.microsoft.com/office/drawing/2014/main" id="{3AC735B5-4C66-4D70-5AEB-4C47D5A3F995}"/>
                  </a:ext>
                </a:extLst>
              </p:cNvPr>
              <p:cNvSpPr/>
              <p:nvPr/>
            </p:nvSpPr>
            <p:spPr>
              <a:xfrm>
                <a:off x="22689213" y="2972550"/>
                <a:ext cx="20859" cy="70294"/>
              </a:xfrm>
              <a:custGeom>
                <a:avLst/>
                <a:gdLst>
                  <a:gd name="connsiteX0" fmla="*/ 20860 w 20859"/>
                  <a:gd name="connsiteY0" fmla="*/ 0 h 70294"/>
                  <a:gd name="connsiteX1" fmla="*/ 12859 w 20859"/>
                  <a:gd name="connsiteY1" fmla="*/ 35814 h 70294"/>
                  <a:gd name="connsiteX2" fmla="*/ 0 w 20859"/>
                  <a:gd name="connsiteY2" fmla="*/ 70295 h 70294"/>
                  <a:gd name="connsiteX3" fmla="*/ 20860 w 20859"/>
                  <a:gd name="connsiteY3" fmla="*/ 0 h 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59" h="70294">
                    <a:moveTo>
                      <a:pt x="20860" y="0"/>
                    </a:moveTo>
                    <a:cubicBezTo>
                      <a:pt x="19812" y="12240"/>
                      <a:pt x="17126" y="24289"/>
                      <a:pt x="12859" y="35814"/>
                    </a:cubicBezTo>
                    <a:cubicBezTo>
                      <a:pt x="10125" y="47825"/>
                      <a:pt x="5801" y="59427"/>
                      <a:pt x="0" y="70295"/>
                    </a:cubicBezTo>
                    <a:cubicBezTo>
                      <a:pt x="3781" y="46034"/>
                      <a:pt x="10801" y="22393"/>
                      <a:pt x="208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3" name="云麒演示设计6-295">
                <a:extLst>
                  <a:ext uri="{FF2B5EF4-FFF2-40B4-BE49-F238E27FC236}">
                    <a16:creationId xmlns:a16="http://schemas.microsoft.com/office/drawing/2014/main" id="{10C4F6BC-AF76-2B9E-306D-CF3968FACF5B}"/>
                  </a:ext>
                </a:extLst>
              </p:cNvPr>
              <p:cNvSpPr/>
              <p:nvPr/>
            </p:nvSpPr>
            <p:spPr>
              <a:xfrm>
                <a:off x="22731314" y="2901112"/>
                <a:ext cx="30575" cy="50006"/>
              </a:xfrm>
              <a:custGeom>
                <a:avLst/>
                <a:gdLst>
                  <a:gd name="connsiteX0" fmla="*/ 30575 w 30575"/>
                  <a:gd name="connsiteY0" fmla="*/ 50006 h 50006"/>
                  <a:gd name="connsiteX1" fmla="*/ 10859 w 30575"/>
                  <a:gd name="connsiteY1" fmla="*/ 27718 h 50006"/>
                  <a:gd name="connsiteX2" fmla="*/ 0 w 30575"/>
                  <a:gd name="connsiteY2" fmla="*/ 0 h 50006"/>
                  <a:gd name="connsiteX3" fmla="*/ 15049 w 30575"/>
                  <a:gd name="connsiteY3" fmla="*/ 25146 h 50006"/>
                  <a:gd name="connsiteX4" fmla="*/ 30575 w 30575"/>
                  <a:gd name="connsiteY4" fmla="*/ 50006 h 5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" h="50006">
                    <a:moveTo>
                      <a:pt x="30575" y="50006"/>
                    </a:moveTo>
                    <a:cubicBezTo>
                      <a:pt x="22250" y="44339"/>
                      <a:pt x="15469" y="36671"/>
                      <a:pt x="10859" y="27718"/>
                    </a:cubicBezTo>
                    <a:cubicBezTo>
                      <a:pt x="4906" y="19574"/>
                      <a:pt x="1162" y="10020"/>
                      <a:pt x="0" y="0"/>
                    </a:cubicBezTo>
                    <a:cubicBezTo>
                      <a:pt x="5620" y="8011"/>
                      <a:pt x="10649" y="16411"/>
                      <a:pt x="15049" y="25146"/>
                    </a:cubicBezTo>
                    <a:cubicBezTo>
                      <a:pt x="20888" y="32994"/>
                      <a:pt x="26080" y="41310"/>
                      <a:pt x="30575" y="500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4" name="云麒演示设计6-296">
                <a:extLst>
                  <a:ext uri="{FF2B5EF4-FFF2-40B4-BE49-F238E27FC236}">
                    <a16:creationId xmlns:a16="http://schemas.microsoft.com/office/drawing/2014/main" id="{9C2AFA77-6343-3E0C-4D34-72F1F19FD904}"/>
                  </a:ext>
                </a:extLst>
              </p:cNvPr>
              <p:cNvSpPr/>
              <p:nvPr/>
            </p:nvSpPr>
            <p:spPr>
              <a:xfrm>
                <a:off x="22628791" y="2871585"/>
                <a:ext cx="7131" cy="57150"/>
              </a:xfrm>
              <a:custGeom>
                <a:avLst/>
                <a:gdLst>
                  <a:gd name="connsiteX0" fmla="*/ 5939 w 7131"/>
                  <a:gd name="connsiteY0" fmla="*/ 0 h 57150"/>
                  <a:gd name="connsiteX1" fmla="*/ 5939 w 7131"/>
                  <a:gd name="connsiteY1" fmla="*/ 28575 h 57150"/>
                  <a:gd name="connsiteX2" fmla="*/ 1272 w 7131"/>
                  <a:gd name="connsiteY2" fmla="*/ 57150 h 57150"/>
                  <a:gd name="connsiteX3" fmla="*/ 1272 w 7131"/>
                  <a:gd name="connsiteY3" fmla="*/ 28575 h 57150"/>
                  <a:gd name="connsiteX4" fmla="*/ 5939 w 7131"/>
                  <a:gd name="connsiteY4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1" h="57150">
                    <a:moveTo>
                      <a:pt x="5939" y="0"/>
                    </a:moveTo>
                    <a:cubicBezTo>
                      <a:pt x="7530" y="9458"/>
                      <a:pt x="7530" y="19117"/>
                      <a:pt x="5939" y="28575"/>
                    </a:cubicBezTo>
                    <a:cubicBezTo>
                      <a:pt x="6015" y="38300"/>
                      <a:pt x="4434" y="47958"/>
                      <a:pt x="1272" y="57150"/>
                    </a:cubicBezTo>
                    <a:cubicBezTo>
                      <a:pt x="-424" y="47701"/>
                      <a:pt x="-424" y="38024"/>
                      <a:pt x="1272" y="28575"/>
                    </a:cubicBezTo>
                    <a:cubicBezTo>
                      <a:pt x="1129" y="18850"/>
                      <a:pt x="2710" y="9173"/>
                      <a:pt x="59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5" name="云麒演示设计6-297">
                <a:extLst>
                  <a:ext uri="{FF2B5EF4-FFF2-40B4-BE49-F238E27FC236}">
                    <a16:creationId xmlns:a16="http://schemas.microsoft.com/office/drawing/2014/main" id="{C239F4E8-0485-C1CB-9D33-F4BA54CECEF7}"/>
                  </a:ext>
                </a:extLst>
              </p:cNvPr>
              <p:cNvSpPr/>
              <p:nvPr/>
            </p:nvSpPr>
            <p:spPr>
              <a:xfrm>
                <a:off x="22455085" y="2878348"/>
                <a:ext cx="9843" cy="65531"/>
              </a:xfrm>
              <a:custGeom>
                <a:avLst/>
                <a:gdLst>
                  <a:gd name="connsiteX0" fmla="*/ 3 w 9843"/>
                  <a:gd name="connsiteY0" fmla="*/ 65532 h 65531"/>
                  <a:gd name="connsiteX1" fmla="*/ 9528 w 9843"/>
                  <a:gd name="connsiteY1" fmla="*/ 0 h 65531"/>
                  <a:gd name="connsiteX2" fmla="*/ 7147 w 9843"/>
                  <a:gd name="connsiteY2" fmla="*/ 33147 h 65531"/>
                  <a:gd name="connsiteX3" fmla="*/ 3 w 9843"/>
                  <a:gd name="connsiteY3" fmla="*/ 65532 h 6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43" h="65531">
                    <a:moveTo>
                      <a:pt x="3" y="65532"/>
                    </a:moveTo>
                    <a:cubicBezTo>
                      <a:pt x="-120" y="43329"/>
                      <a:pt x="3090" y="21241"/>
                      <a:pt x="9528" y="0"/>
                    </a:cubicBezTo>
                    <a:cubicBezTo>
                      <a:pt x="10357" y="11106"/>
                      <a:pt x="9548" y="22269"/>
                      <a:pt x="7147" y="33147"/>
                    </a:cubicBezTo>
                    <a:cubicBezTo>
                      <a:pt x="6328" y="44224"/>
                      <a:pt x="3918" y="55131"/>
                      <a:pt x="3" y="655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6" name="云麒演示设计6-298">
                <a:extLst>
                  <a:ext uri="{FF2B5EF4-FFF2-40B4-BE49-F238E27FC236}">
                    <a16:creationId xmlns:a16="http://schemas.microsoft.com/office/drawing/2014/main" id="{E92ECE9A-4317-C4E3-97BF-963C0B5BBE70}"/>
                  </a:ext>
                </a:extLst>
              </p:cNvPr>
              <p:cNvSpPr/>
              <p:nvPr/>
            </p:nvSpPr>
            <p:spPr>
              <a:xfrm>
                <a:off x="22427561" y="3171718"/>
                <a:ext cx="17429" cy="49720"/>
              </a:xfrm>
              <a:custGeom>
                <a:avLst/>
                <a:gdLst>
                  <a:gd name="connsiteX0" fmla="*/ 17336 w 17429"/>
                  <a:gd name="connsiteY0" fmla="*/ 49721 h 49720"/>
                  <a:gd name="connsiteX1" fmla="*/ 7811 w 17429"/>
                  <a:gd name="connsiteY1" fmla="*/ 25146 h 49720"/>
                  <a:gd name="connsiteX2" fmla="*/ 0 w 17429"/>
                  <a:gd name="connsiteY2" fmla="*/ 0 h 49720"/>
                  <a:gd name="connsiteX3" fmla="*/ 12478 w 17429"/>
                  <a:gd name="connsiteY3" fmla="*/ 23527 h 49720"/>
                  <a:gd name="connsiteX4" fmla="*/ 17336 w 17429"/>
                  <a:gd name="connsiteY4" fmla="*/ 49721 h 4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29" h="49720">
                    <a:moveTo>
                      <a:pt x="17336" y="49721"/>
                    </a:moveTo>
                    <a:cubicBezTo>
                      <a:pt x="13173" y="41948"/>
                      <a:pt x="9973" y="33690"/>
                      <a:pt x="7811" y="25146"/>
                    </a:cubicBezTo>
                    <a:cubicBezTo>
                      <a:pt x="4144" y="17136"/>
                      <a:pt x="1515" y="8677"/>
                      <a:pt x="0" y="0"/>
                    </a:cubicBezTo>
                    <a:cubicBezTo>
                      <a:pt x="6048" y="6687"/>
                      <a:pt x="10335" y="14773"/>
                      <a:pt x="12478" y="23527"/>
                    </a:cubicBezTo>
                    <a:cubicBezTo>
                      <a:pt x="16193" y="31737"/>
                      <a:pt x="17859" y="40729"/>
                      <a:pt x="17336" y="497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7" name="云麒演示设计6-299">
                <a:extLst>
                  <a:ext uri="{FF2B5EF4-FFF2-40B4-BE49-F238E27FC236}">
                    <a16:creationId xmlns:a16="http://schemas.microsoft.com/office/drawing/2014/main" id="{0870BB41-445A-CB67-D53E-FB46F1431C79}"/>
                  </a:ext>
                </a:extLst>
              </p:cNvPr>
              <p:cNvSpPr/>
              <p:nvPr/>
            </p:nvSpPr>
            <p:spPr>
              <a:xfrm>
                <a:off x="22510142" y="2799385"/>
                <a:ext cx="37624" cy="38100"/>
              </a:xfrm>
              <a:custGeom>
                <a:avLst/>
                <a:gdLst>
                  <a:gd name="connsiteX0" fmla="*/ 37625 w 37624"/>
                  <a:gd name="connsiteY0" fmla="*/ 37909 h 38100"/>
                  <a:gd name="connsiteX1" fmla="*/ 17051 w 37624"/>
                  <a:gd name="connsiteY1" fmla="*/ 20764 h 38100"/>
                  <a:gd name="connsiteX2" fmla="*/ 96 w 37624"/>
                  <a:gd name="connsiteY2" fmla="*/ 0 h 38100"/>
                  <a:gd name="connsiteX3" fmla="*/ 37625 w 37624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24" h="38100">
                    <a:moveTo>
                      <a:pt x="37625" y="37909"/>
                    </a:moveTo>
                    <a:cubicBezTo>
                      <a:pt x="29795" y="33471"/>
                      <a:pt x="22832" y="27661"/>
                      <a:pt x="17051" y="20764"/>
                    </a:cubicBezTo>
                    <a:cubicBezTo>
                      <a:pt x="6669" y="10287"/>
                      <a:pt x="-952" y="952"/>
                      <a:pt x="96" y="0"/>
                    </a:cubicBezTo>
                    <a:cubicBezTo>
                      <a:pt x="14812" y="10316"/>
                      <a:pt x="27538" y="23222"/>
                      <a:pt x="37625" y="38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8" name="云麒演示设计6-300">
                <a:extLst>
                  <a:ext uri="{FF2B5EF4-FFF2-40B4-BE49-F238E27FC236}">
                    <a16:creationId xmlns:a16="http://schemas.microsoft.com/office/drawing/2014/main" id="{F5C98862-22F2-DDF7-E554-028A618ECAB3}"/>
                  </a:ext>
                </a:extLst>
              </p:cNvPr>
              <p:cNvSpPr/>
              <p:nvPr/>
            </p:nvSpPr>
            <p:spPr>
              <a:xfrm>
                <a:off x="22708930" y="2794909"/>
                <a:ext cx="43338" cy="45815"/>
              </a:xfrm>
              <a:custGeom>
                <a:avLst/>
                <a:gdLst>
                  <a:gd name="connsiteX0" fmla="*/ 43339 w 43338"/>
                  <a:gd name="connsiteY0" fmla="*/ 0 h 45815"/>
                  <a:gd name="connsiteX1" fmla="*/ 0 w 43338"/>
                  <a:gd name="connsiteY1" fmla="*/ 45815 h 45815"/>
                  <a:gd name="connsiteX2" fmla="*/ 43339 w 43338"/>
                  <a:gd name="connsiteY2" fmla="*/ 0 h 4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338" h="45815">
                    <a:moveTo>
                      <a:pt x="43339" y="0"/>
                    </a:moveTo>
                    <a:cubicBezTo>
                      <a:pt x="31404" y="17459"/>
                      <a:pt x="16774" y="32928"/>
                      <a:pt x="0" y="45815"/>
                    </a:cubicBezTo>
                    <a:cubicBezTo>
                      <a:pt x="12011" y="28413"/>
                      <a:pt x="26632" y="12963"/>
                      <a:pt x="433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9" name="云麒演示设计6-301">
                <a:extLst>
                  <a:ext uri="{FF2B5EF4-FFF2-40B4-BE49-F238E27FC236}">
                    <a16:creationId xmlns:a16="http://schemas.microsoft.com/office/drawing/2014/main" id="{908DC596-AE14-B27A-123E-418F89E895D2}"/>
                  </a:ext>
                </a:extLst>
              </p:cNvPr>
              <p:cNvSpPr/>
              <p:nvPr/>
            </p:nvSpPr>
            <p:spPr>
              <a:xfrm>
                <a:off x="22786273" y="2830437"/>
                <a:ext cx="10269" cy="65246"/>
              </a:xfrm>
              <a:custGeom>
                <a:avLst/>
                <a:gdLst>
                  <a:gd name="connsiteX0" fmla="*/ 0 w 10269"/>
                  <a:gd name="connsiteY0" fmla="*/ 65246 h 65246"/>
                  <a:gd name="connsiteX1" fmla="*/ 10001 w 10269"/>
                  <a:gd name="connsiteY1" fmla="*/ 0 h 65246"/>
                  <a:gd name="connsiteX2" fmla="*/ 7429 w 10269"/>
                  <a:gd name="connsiteY2" fmla="*/ 32956 h 65246"/>
                  <a:gd name="connsiteX3" fmla="*/ 0 w 10269"/>
                  <a:gd name="connsiteY3" fmla="*/ 65246 h 6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69" h="65246">
                    <a:moveTo>
                      <a:pt x="0" y="65246"/>
                    </a:moveTo>
                    <a:cubicBezTo>
                      <a:pt x="67" y="43120"/>
                      <a:pt x="3439" y="21126"/>
                      <a:pt x="10001" y="0"/>
                    </a:cubicBezTo>
                    <a:cubicBezTo>
                      <a:pt x="10763" y="11049"/>
                      <a:pt x="9896" y="22155"/>
                      <a:pt x="7429" y="32956"/>
                    </a:cubicBezTo>
                    <a:cubicBezTo>
                      <a:pt x="6534" y="44024"/>
                      <a:pt x="4029" y="54902"/>
                      <a:pt x="0" y="652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0" name="云麒演示设计6-302">
                <a:extLst>
                  <a:ext uri="{FF2B5EF4-FFF2-40B4-BE49-F238E27FC236}">
                    <a16:creationId xmlns:a16="http://schemas.microsoft.com/office/drawing/2014/main" id="{C48BC915-71C8-07BB-2D07-0F36D1061E0B}"/>
                  </a:ext>
                </a:extLst>
              </p:cNvPr>
              <p:cNvSpPr/>
              <p:nvPr/>
            </p:nvSpPr>
            <p:spPr>
              <a:xfrm>
                <a:off x="22611298" y="2760619"/>
                <a:ext cx="63436" cy="28575"/>
              </a:xfrm>
              <a:custGeom>
                <a:avLst/>
                <a:gdLst>
                  <a:gd name="connsiteX0" fmla="*/ 63437 w 63436"/>
                  <a:gd name="connsiteY0" fmla="*/ 0 h 28575"/>
                  <a:gd name="connsiteX1" fmla="*/ 0 w 63436"/>
                  <a:gd name="connsiteY1" fmla="*/ 28575 h 28575"/>
                  <a:gd name="connsiteX2" fmla="*/ 30671 w 63436"/>
                  <a:gd name="connsiteY2" fmla="*/ 11716 h 28575"/>
                  <a:gd name="connsiteX3" fmla="*/ 63437 w 63436"/>
                  <a:gd name="connsiteY3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36" h="28575">
                    <a:moveTo>
                      <a:pt x="63437" y="0"/>
                    </a:moveTo>
                    <a:cubicBezTo>
                      <a:pt x="43710" y="12411"/>
                      <a:pt x="22365" y="22031"/>
                      <a:pt x="0" y="28575"/>
                    </a:cubicBezTo>
                    <a:cubicBezTo>
                      <a:pt x="9411" y="21584"/>
                      <a:pt x="19726" y="15907"/>
                      <a:pt x="30671" y="11716"/>
                    </a:cubicBezTo>
                    <a:cubicBezTo>
                      <a:pt x="40958" y="6220"/>
                      <a:pt x="51997" y="2276"/>
                      <a:pt x="634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1" name="云麒演示设计6-303">
                <a:extLst>
                  <a:ext uri="{FF2B5EF4-FFF2-40B4-BE49-F238E27FC236}">
                    <a16:creationId xmlns:a16="http://schemas.microsoft.com/office/drawing/2014/main" id="{69B92E34-D986-527B-E117-BA1765FB2CBC}"/>
                  </a:ext>
                </a:extLst>
              </p:cNvPr>
              <p:cNvSpPr/>
              <p:nvPr/>
            </p:nvSpPr>
            <p:spPr>
              <a:xfrm>
                <a:off x="22769032" y="2716803"/>
                <a:ext cx="64960" cy="21145"/>
              </a:xfrm>
              <a:custGeom>
                <a:avLst/>
                <a:gdLst>
                  <a:gd name="connsiteX0" fmla="*/ 64961 w 64960"/>
                  <a:gd name="connsiteY0" fmla="*/ 0 h 21145"/>
                  <a:gd name="connsiteX1" fmla="*/ 33242 w 64960"/>
                  <a:gd name="connsiteY1" fmla="*/ 12954 h 21145"/>
                  <a:gd name="connsiteX2" fmla="*/ 0 w 64960"/>
                  <a:gd name="connsiteY2" fmla="*/ 21146 h 21145"/>
                  <a:gd name="connsiteX3" fmla="*/ 31718 w 64960"/>
                  <a:gd name="connsiteY3" fmla="*/ 8192 h 21145"/>
                  <a:gd name="connsiteX4" fmla="*/ 64961 w 64960"/>
                  <a:gd name="connsiteY4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60" h="21145">
                    <a:moveTo>
                      <a:pt x="64961" y="0"/>
                    </a:moveTo>
                    <a:cubicBezTo>
                      <a:pt x="55083" y="5858"/>
                      <a:pt x="44396" y="10220"/>
                      <a:pt x="33242" y="12954"/>
                    </a:cubicBezTo>
                    <a:cubicBezTo>
                      <a:pt x="22613" y="17269"/>
                      <a:pt x="11421" y="20031"/>
                      <a:pt x="0" y="21146"/>
                    </a:cubicBezTo>
                    <a:cubicBezTo>
                      <a:pt x="9887" y="15316"/>
                      <a:pt x="20574" y="10954"/>
                      <a:pt x="31718" y="8192"/>
                    </a:cubicBezTo>
                    <a:cubicBezTo>
                      <a:pt x="42367" y="3934"/>
                      <a:pt x="53550" y="1181"/>
                      <a:pt x="649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2" name="云麒演示设计6-304">
                <a:extLst>
                  <a:ext uri="{FF2B5EF4-FFF2-40B4-BE49-F238E27FC236}">
                    <a16:creationId xmlns:a16="http://schemas.microsoft.com/office/drawing/2014/main" id="{4C302DF3-C0F8-AB21-0A16-10B3BECAD266}"/>
                  </a:ext>
                </a:extLst>
              </p:cNvPr>
              <p:cNvSpPr/>
              <p:nvPr/>
            </p:nvSpPr>
            <p:spPr>
              <a:xfrm>
                <a:off x="22794750" y="2616124"/>
                <a:ext cx="22288" cy="46291"/>
              </a:xfrm>
              <a:custGeom>
                <a:avLst/>
                <a:gdLst>
                  <a:gd name="connsiteX0" fmla="*/ 22288 w 22288"/>
                  <a:gd name="connsiteY0" fmla="*/ 46292 h 46291"/>
                  <a:gd name="connsiteX1" fmla="*/ 7239 w 22288"/>
                  <a:gd name="connsiteY1" fmla="*/ 24955 h 46291"/>
                  <a:gd name="connsiteX2" fmla="*/ 0 w 22288"/>
                  <a:gd name="connsiteY2" fmla="*/ 0 h 46291"/>
                  <a:gd name="connsiteX3" fmla="*/ 11716 w 22288"/>
                  <a:gd name="connsiteY3" fmla="*/ 22860 h 46291"/>
                  <a:gd name="connsiteX4" fmla="*/ 22288 w 22288"/>
                  <a:gd name="connsiteY4" fmla="*/ 46292 h 4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8" h="46291">
                    <a:moveTo>
                      <a:pt x="22288" y="46292"/>
                    </a:moveTo>
                    <a:cubicBezTo>
                      <a:pt x="15516" y="40595"/>
                      <a:pt x="10335" y="33242"/>
                      <a:pt x="7239" y="24955"/>
                    </a:cubicBezTo>
                    <a:cubicBezTo>
                      <a:pt x="2686" y="17412"/>
                      <a:pt x="190" y="8811"/>
                      <a:pt x="0" y="0"/>
                    </a:cubicBezTo>
                    <a:cubicBezTo>
                      <a:pt x="4829" y="7115"/>
                      <a:pt x="8763" y="14792"/>
                      <a:pt x="11716" y="22860"/>
                    </a:cubicBezTo>
                    <a:cubicBezTo>
                      <a:pt x="16173" y="30213"/>
                      <a:pt x="19726" y="38081"/>
                      <a:pt x="22288" y="46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3" name="云麒演示设计6-305">
                <a:extLst>
                  <a:ext uri="{FF2B5EF4-FFF2-40B4-BE49-F238E27FC236}">
                    <a16:creationId xmlns:a16="http://schemas.microsoft.com/office/drawing/2014/main" id="{889C0446-3293-4944-8523-F30A1781F415}"/>
                  </a:ext>
                </a:extLst>
              </p:cNvPr>
              <p:cNvSpPr/>
              <p:nvPr/>
            </p:nvSpPr>
            <p:spPr>
              <a:xfrm>
                <a:off x="22885619" y="2622982"/>
                <a:ext cx="27527" cy="58292"/>
              </a:xfrm>
              <a:custGeom>
                <a:avLst/>
                <a:gdLst>
                  <a:gd name="connsiteX0" fmla="*/ 0 w 27527"/>
                  <a:gd name="connsiteY0" fmla="*/ 58293 h 58292"/>
                  <a:gd name="connsiteX1" fmla="*/ 9525 w 27527"/>
                  <a:gd name="connsiteY1" fmla="*/ 27146 h 58292"/>
                  <a:gd name="connsiteX2" fmla="*/ 27527 w 27527"/>
                  <a:gd name="connsiteY2" fmla="*/ 0 h 58292"/>
                  <a:gd name="connsiteX3" fmla="*/ 14001 w 27527"/>
                  <a:gd name="connsiteY3" fmla="*/ 29242 h 58292"/>
                  <a:gd name="connsiteX4" fmla="*/ 0 w 27527"/>
                  <a:gd name="connsiteY4" fmla="*/ 58293 h 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27" h="58292">
                    <a:moveTo>
                      <a:pt x="0" y="58293"/>
                    </a:moveTo>
                    <a:cubicBezTo>
                      <a:pt x="819" y="47330"/>
                      <a:pt x="4067" y="36690"/>
                      <a:pt x="9525" y="27146"/>
                    </a:cubicBezTo>
                    <a:cubicBezTo>
                      <a:pt x="13497" y="16907"/>
                      <a:pt x="19641" y="7649"/>
                      <a:pt x="27527" y="0"/>
                    </a:cubicBezTo>
                    <a:cubicBezTo>
                      <a:pt x="23822" y="10096"/>
                      <a:pt x="19298" y="19879"/>
                      <a:pt x="14001" y="29242"/>
                    </a:cubicBezTo>
                    <a:cubicBezTo>
                      <a:pt x="10144" y="39300"/>
                      <a:pt x="5467" y="49016"/>
                      <a:pt x="0" y="582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4" name="云麒演示设计6-306">
                <a:extLst>
                  <a:ext uri="{FF2B5EF4-FFF2-40B4-BE49-F238E27FC236}">
                    <a16:creationId xmlns:a16="http://schemas.microsoft.com/office/drawing/2014/main" id="{8A50D44D-4B77-F191-245E-07DBD66D45C5}"/>
                  </a:ext>
                </a:extLst>
              </p:cNvPr>
              <p:cNvSpPr/>
              <p:nvPr/>
            </p:nvSpPr>
            <p:spPr>
              <a:xfrm>
                <a:off x="22945435" y="2667845"/>
                <a:ext cx="58483" cy="20097"/>
              </a:xfrm>
              <a:custGeom>
                <a:avLst/>
                <a:gdLst>
                  <a:gd name="connsiteX0" fmla="*/ 58484 w 58483"/>
                  <a:gd name="connsiteY0" fmla="*/ 20098 h 20097"/>
                  <a:gd name="connsiteX1" fmla="*/ 0 w 58483"/>
                  <a:gd name="connsiteY1" fmla="*/ 0 h 20097"/>
                  <a:gd name="connsiteX2" fmla="*/ 58484 w 58483"/>
                  <a:gd name="connsiteY2" fmla="*/ 20098 h 2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483" h="20097">
                    <a:moveTo>
                      <a:pt x="58484" y="20098"/>
                    </a:moveTo>
                    <a:cubicBezTo>
                      <a:pt x="37338" y="19860"/>
                      <a:pt x="16831" y="12811"/>
                      <a:pt x="0" y="0"/>
                    </a:cubicBezTo>
                    <a:cubicBezTo>
                      <a:pt x="19479" y="6753"/>
                      <a:pt x="38967" y="13459"/>
                      <a:pt x="58484" y="200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5" name="云麒演示设计6-307">
                <a:extLst>
                  <a:ext uri="{FF2B5EF4-FFF2-40B4-BE49-F238E27FC236}">
                    <a16:creationId xmlns:a16="http://schemas.microsoft.com/office/drawing/2014/main" id="{CDB89DCB-1F00-82F8-F6FB-05B5EA3C8BBD}"/>
                  </a:ext>
                </a:extLst>
              </p:cNvPr>
              <p:cNvSpPr/>
              <p:nvPr/>
            </p:nvSpPr>
            <p:spPr>
              <a:xfrm>
                <a:off x="22959247" y="2583739"/>
                <a:ext cx="64008" cy="26098"/>
              </a:xfrm>
              <a:custGeom>
                <a:avLst/>
                <a:gdLst>
                  <a:gd name="connsiteX0" fmla="*/ 64008 w 64008"/>
                  <a:gd name="connsiteY0" fmla="*/ 26099 h 26098"/>
                  <a:gd name="connsiteX1" fmla="*/ 31052 w 64008"/>
                  <a:gd name="connsiteY1" fmla="*/ 15335 h 26098"/>
                  <a:gd name="connsiteX2" fmla="*/ 0 w 64008"/>
                  <a:gd name="connsiteY2" fmla="*/ 0 h 26098"/>
                  <a:gd name="connsiteX3" fmla="*/ 32957 w 64008"/>
                  <a:gd name="connsiteY3" fmla="*/ 10763 h 26098"/>
                  <a:gd name="connsiteX4" fmla="*/ 64008 w 64008"/>
                  <a:gd name="connsiteY4" fmla="*/ 26099 h 2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008" h="26098">
                    <a:moveTo>
                      <a:pt x="64008" y="26099"/>
                    </a:moveTo>
                    <a:cubicBezTo>
                      <a:pt x="52568" y="24089"/>
                      <a:pt x="41472" y="20469"/>
                      <a:pt x="31052" y="15335"/>
                    </a:cubicBezTo>
                    <a:cubicBezTo>
                      <a:pt x="19993" y="11811"/>
                      <a:pt x="9525" y="6639"/>
                      <a:pt x="0" y="0"/>
                    </a:cubicBezTo>
                    <a:cubicBezTo>
                      <a:pt x="11439" y="2029"/>
                      <a:pt x="22527" y="5648"/>
                      <a:pt x="32957" y="10763"/>
                    </a:cubicBezTo>
                    <a:cubicBezTo>
                      <a:pt x="43958" y="14431"/>
                      <a:pt x="54407" y="19593"/>
                      <a:pt x="64008" y="26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6" name="云麒演示设计6-308">
                <a:extLst>
                  <a:ext uri="{FF2B5EF4-FFF2-40B4-BE49-F238E27FC236}">
                    <a16:creationId xmlns:a16="http://schemas.microsoft.com/office/drawing/2014/main" id="{97DFDD7D-E82E-E45B-B5A9-650860F2EA9F}"/>
                  </a:ext>
                </a:extLst>
              </p:cNvPr>
              <p:cNvSpPr/>
              <p:nvPr/>
            </p:nvSpPr>
            <p:spPr>
              <a:xfrm>
                <a:off x="23052306" y="2608219"/>
                <a:ext cx="61721" cy="27432"/>
              </a:xfrm>
              <a:custGeom>
                <a:avLst/>
                <a:gdLst>
                  <a:gd name="connsiteX0" fmla="*/ 61722 w 61721"/>
                  <a:gd name="connsiteY0" fmla="*/ 0 h 27432"/>
                  <a:gd name="connsiteX1" fmla="*/ 0 w 61721"/>
                  <a:gd name="connsiteY1" fmla="*/ 27432 h 27432"/>
                  <a:gd name="connsiteX2" fmla="*/ 29813 w 61721"/>
                  <a:gd name="connsiteY2" fmla="*/ 11430 h 27432"/>
                  <a:gd name="connsiteX3" fmla="*/ 61722 w 61721"/>
                  <a:gd name="connsiteY3" fmla="*/ 0 h 2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21" h="27432">
                    <a:moveTo>
                      <a:pt x="61722" y="0"/>
                    </a:moveTo>
                    <a:cubicBezTo>
                      <a:pt x="42596" y="12116"/>
                      <a:pt x="21803" y="21355"/>
                      <a:pt x="0" y="27432"/>
                    </a:cubicBezTo>
                    <a:cubicBezTo>
                      <a:pt x="9058" y="20612"/>
                      <a:pt x="19116" y="15211"/>
                      <a:pt x="29813" y="11430"/>
                    </a:cubicBezTo>
                    <a:cubicBezTo>
                      <a:pt x="39852" y="6115"/>
                      <a:pt x="50597" y="2267"/>
                      <a:pt x="617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7" name="云麒演示设计6-309">
                <a:extLst>
                  <a:ext uri="{FF2B5EF4-FFF2-40B4-BE49-F238E27FC236}">
                    <a16:creationId xmlns:a16="http://schemas.microsoft.com/office/drawing/2014/main" id="{B2D866EA-1353-02A2-1C13-E8E1AEB9D054}"/>
                  </a:ext>
                </a:extLst>
              </p:cNvPr>
              <p:cNvSpPr/>
              <p:nvPr/>
            </p:nvSpPr>
            <p:spPr>
              <a:xfrm>
                <a:off x="23146353" y="2492585"/>
                <a:ext cx="8346" cy="78962"/>
              </a:xfrm>
              <a:custGeom>
                <a:avLst/>
                <a:gdLst>
                  <a:gd name="connsiteX0" fmla="*/ 3393 w 8346"/>
                  <a:gd name="connsiteY0" fmla="*/ 78962 h 78962"/>
                  <a:gd name="connsiteX1" fmla="*/ 821 w 8346"/>
                  <a:gd name="connsiteY1" fmla="*/ 39148 h 78962"/>
                  <a:gd name="connsiteX2" fmla="*/ 8346 w 8346"/>
                  <a:gd name="connsiteY2" fmla="*/ 0 h 78962"/>
                  <a:gd name="connsiteX3" fmla="*/ 5774 w 8346"/>
                  <a:gd name="connsiteY3" fmla="*/ 39433 h 78962"/>
                  <a:gd name="connsiteX4" fmla="*/ 3393 w 8346"/>
                  <a:gd name="connsiteY4" fmla="*/ 78962 h 7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46" h="78962">
                    <a:moveTo>
                      <a:pt x="3393" y="78962"/>
                    </a:moveTo>
                    <a:cubicBezTo>
                      <a:pt x="31" y="65970"/>
                      <a:pt x="-846" y="52464"/>
                      <a:pt x="821" y="39148"/>
                    </a:cubicBezTo>
                    <a:cubicBezTo>
                      <a:pt x="803" y="25737"/>
                      <a:pt x="3355" y="12449"/>
                      <a:pt x="8346" y="0"/>
                    </a:cubicBezTo>
                    <a:cubicBezTo>
                      <a:pt x="8251" y="13183"/>
                      <a:pt x="7394" y="26346"/>
                      <a:pt x="5774" y="39433"/>
                    </a:cubicBezTo>
                    <a:cubicBezTo>
                      <a:pt x="5755" y="52645"/>
                      <a:pt x="4955" y="65846"/>
                      <a:pt x="3393" y="789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8" name="云麒演示设计6-310">
                <a:extLst>
                  <a:ext uri="{FF2B5EF4-FFF2-40B4-BE49-F238E27FC236}">
                    <a16:creationId xmlns:a16="http://schemas.microsoft.com/office/drawing/2014/main" id="{0F444178-E14F-62BC-08BA-86EB8675597A}"/>
                  </a:ext>
                </a:extLst>
              </p:cNvPr>
              <p:cNvSpPr/>
              <p:nvPr/>
            </p:nvSpPr>
            <p:spPr>
              <a:xfrm>
                <a:off x="23190799" y="2480393"/>
                <a:ext cx="54864" cy="20669"/>
              </a:xfrm>
              <a:custGeom>
                <a:avLst/>
                <a:gdLst>
                  <a:gd name="connsiteX0" fmla="*/ 54864 w 54864"/>
                  <a:gd name="connsiteY0" fmla="*/ 0 h 20669"/>
                  <a:gd name="connsiteX1" fmla="*/ 0 w 54864"/>
                  <a:gd name="connsiteY1" fmla="*/ 20669 h 20669"/>
                  <a:gd name="connsiteX2" fmla="*/ 26575 w 54864"/>
                  <a:gd name="connsiteY2" fmla="*/ 8001 h 20669"/>
                  <a:gd name="connsiteX3" fmla="*/ 54864 w 54864"/>
                  <a:gd name="connsiteY3" fmla="*/ 0 h 2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864" h="20669">
                    <a:moveTo>
                      <a:pt x="54864" y="0"/>
                    </a:moveTo>
                    <a:cubicBezTo>
                      <a:pt x="37872" y="9944"/>
                      <a:pt x="19326" y="16926"/>
                      <a:pt x="0" y="20669"/>
                    </a:cubicBezTo>
                    <a:cubicBezTo>
                      <a:pt x="8106" y="15021"/>
                      <a:pt x="17088" y="10744"/>
                      <a:pt x="26575" y="8001"/>
                    </a:cubicBezTo>
                    <a:cubicBezTo>
                      <a:pt x="35481" y="3743"/>
                      <a:pt x="45044" y="1038"/>
                      <a:pt x="548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9" name="云麒演示设计6-311">
                <a:extLst>
                  <a:ext uri="{FF2B5EF4-FFF2-40B4-BE49-F238E27FC236}">
                    <a16:creationId xmlns:a16="http://schemas.microsoft.com/office/drawing/2014/main" id="{E99438C6-3C31-C5E8-3719-742C922937CC}"/>
                  </a:ext>
                </a:extLst>
              </p:cNvPr>
              <p:cNvSpPr/>
              <p:nvPr/>
            </p:nvSpPr>
            <p:spPr>
              <a:xfrm>
                <a:off x="23146318" y="2422344"/>
                <a:ext cx="63436" cy="10750"/>
              </a:xfrm>
              <a:custGeom>
                <a:avLst/>
                <a:gdLst>
                  <a:gd name="connsiteX0" fmla="*/ 63436 w 63436"/>
                  <a:gd name="connsiteY0" fmla="*/ 232 h 10750"/>
                  <a:gd name="connsiteX1" fmla="*/ 32099 w 63436"/>
                  <a:gd name="connsiteY1" fmla="*/ 7852 h 10750"/>
                  <a:gd name="connsiteX2" fmla="*/ 0 w 63436"/>
                  <a:gd name="connsiteY2" fmla="*/ 10519 h 10750"/>
                  <a:gd name="connsiteX3" fmla="*/ 31337 w 63436"/>
                  <a:gd name="connsiteY3" fmla="*/ 2899 h 10750"/>
                  <a:gd name="connsiteX4" fmla="*/ 63436 w 63436"/>
                  <a:gd name="connsiteY4" fmla="*/ 232 h 1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436" h="10750">
                    <a:moveTo>
                      <a:pt x="63436" y="232"/>
                    </a:moveTo>
                    <a:cubicBezTo>
                      <a:pt x="53435" y="4337"/>
                      <a:pt x="42872" y="6900"/>
                      <a:pt x="32099" y="7852"/>
                    </a:cubicBezTo>
                    <a:cubicBezTo>
                      <a:pt x="21593" y="10319"/>
                      <a:pt x="10773" y="11224"/>
                      <a:pt x="0" y="10519"/>
                    </a:cubicBezTo>
                    <a:cubicBezTo>
                      <a:pt x="10001" y="6414"/>
                      <a:pt x="20564" y="3851"/>
                      <a:pt x="31337" y="2899"/>
                    </a:cubicBezTo>
                    <a:cubicBezTo>
                      <a:pt x="41843" y="432"/>
                      <a:pt x="52664" y="-473"/>
                      <a:pt x="63436" y="2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0" name="云麒演示设计6-312">
                <a:extLst>
                  <a:ext uri="{FF2B5EF4-FFF2-40B4-BE49-F238E27FC236}">
                    <a16:creationId xmlns:a16="http://schemas.microsoft.com/office/drawing/2014/main" id="{D35FAB54-31E9-3FA8-A204-88B901E5468A}"/>
                  </a:ext>
                </a:extLst>
              </p:cNvPr>
              <p:cNvSpPr/>
              <p:nvPr/>
            </p:nvSpPr>
            <p:spPr>
              <a:xfrm>
                <a:off x="23223470" y="2337899"/>
                <a:ext cx="20574" cy="70294"/>
              </a:xfrm>
              <a:custGeom>
                <a:avLst/>
                <a:gdLst>
                  <a:gd name="connsiteX0" fmla="*/ 20574 w 20574"/>
                  <a:gd name="connsiteY0" fmla="*/ 70295 h 70294"/>
                  <a:gd name="connsiteX1" fmla="*/ 0 w 20574"/>
                  <a:gd name="connsiteY1" fmla="*/ 0 h 70294"/>
                  <a:gd name="connsiteX2" fmla="*/ 10287 w 20574"/>
                  <a:gd name="connsiteY2" fmla="*/ 35147 h 70294"/>
                  <a:gd name="connsiteX3" fmla="*/ 20574 w 20574"/>
                  <a:gd name="connsiteY3" fmla="*/ 70295 h 7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74" h="70294">
                    <a:moveTo>
                      <a:pt x="20574" y="70295"/>
                    </a:moveTo>
                    <a:cubicBezTo>
                      <a:pt x="7515" y="49140"/>
                      <a:pt x="410" y="24860"/>
                      <a:pt x="0" y="0"/>
                    </a:cubicBezTo>
                    <a:cubicBezTo>
                      <a:pt x="4267" y="11459"/>
                      <a:pt x="7706" y="23203"/>
                      <a:pt x="10287" y="35147"/>
                    </a:cubicBezTo>
                    <a:cubicBezTo>
                      <a:pt x="14478" y="46625"/>
                      <a:pt x="17917" y="58369"/>
                      <a:pt x="20574" y="702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1" name="云麒演示设计6-313">
                <a:extLst>
                  <a:ext uri="{FF2B5EF4-FFF2-40B4-BE49-F238E27FC236}">
                    <a16:creationId xmlns:a16="http://schemas.microsoft.com/office/drawing/2014/main" id="{1BCDAC03-C868-804A-78E4-F6188DA6BBCA}"/>
                  </a:ext>
                </a:extLst>
              </p:cNvPr>
              <p:cNvSpPr/>
              <p:nvPr/>
            </p:nvSpPr>
            <p:spPr>
              <a:xfrm>
                <a:off x="23288964" y="2314277"/>
                <a:ext cx="5982" cy="53149"/>
              </a:xfrm>
              <a:custGeom>
                <a:avLst/>
                <a:gdLst>
                  <a:gd name="connsiteX0" fmla="*/ 3657 w 5982"/>
                  <a:gd name="connsiteY0" fmla="*/ 53150 h 53149"/>
                  <a:gd name="connsiteX1" fmla="*/ 514 w 5982"/>
                  <a:gd name="connsiteY1" fmla="*/ 26670 h 53149"/>
                  <a:gd name="connsiteX2" fmla="*/ 2324 w 5982"/>
                  <a:gd name="connsiteY2" fmla="*/ 0 h 53149"/>
                  <a:gd name="connsiteX3" fmla="*/ 5467 w 5982"/>
                  <a:gd name="connsiteY3" fmla="*/ 26575 h 53149"/>
                  <a:gd name="connsiteX4" fmla="*/ 3657 w 5982"/>
                  <a:gd name="connsiteY4" fmla="*/ 53150 h 53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2" h="53149">
                    <a:moveTo>
                      <a:pt x="3657" y="53150"/>
                    </a:moveTo>
                    <a:cubicBezTo>
                      <a:pt x="1019" y="44587"/>
                      <a:pt x="-48" y="35614"/>
                      <a:pt x="514" y="26670"/>
                    </a:cubicBezTo>
                    <a:cubicBezTo>
                      <a:pt x="-562" y="17745"/>
                      <a:pt x="57" y="8696"/>
                      <a:pt x="2324" y="0"/>
                    </a:cubicBezTo>
                    <a:cubicBezTo>
                      <a:pt x="4953" y="8601"/>
                      <a:pt x="6019" y="17602"/>
                      <a:pt x="5467" y="26575"/>
                    </a:cubicBezTo>
                    <a:cubicBezTo>
                      <a:pt x="6543" y="35471"/>
                      <a:pt x="5934" y="44482"/>
                      <a:pt x="3657" y="531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2" name="云麒演示设计6-314">
                <a:extLst>
                  <a:ext uri="{FF2B5EF4-FFF2-40B4-BE49-F238E27FC236}">
                    <a16:creationId xmlns:a16="http://schemas.microsoft.com/office/drawing/2014/main" id="{40898EB2-0F41-49C5-1955-7D02081CCF25}"/>
                  </a:ext>
                </a:extLst>
              </p:cNvPr>
              <p:cNvSpPr/>
              <p:nvPr/>
            </p:nvSpPr>
            <p:spPr>
              <a:xfrm>
                <a:off x="22614632" y="2652319"/>
                <a:ext cx="63722" cy="51149"/>
              </a:xfrm>
              <a:custGeom>
                <a:avLst/>
                <a:gdLst>
                  <a:gd name="connsiteX0" fmla="*/ 63722 w 63722"/>
                  <a:gd name="connsiteY0" fmla="*/ 51149 h 51149"/>
                  <a:gd name="connsiteX1" fmla="*/ 30289 w 63722"/>
                  <a:gd name="connsiteY1" fmla="*/ 27527 h 51149"/>
                  <a:gd name="connsiteX2" fmla="*/ 0 w 63722"/>
                  <a:gd name="connsiteY2" fmla="*/ 0 h 51149"/>
                  <a:gd name="connsiteX3" fmla="*/ 33433 w 63722"/>
                  <a:gd name="connsiteY3" fmla="*/ 23622 h 51149"/>
                  <a:gd name="connsiteX4" fmla="*/ 63722 w 63722"/>
                  <a:gd name="connsiteY4" fmla="*/ 51149 h 5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22" h="51149">
                    <a:moveTo>
                      <a:pt x="63722" y="51149"/>
                    </a:moveTo>
                    <a:cubicBezTo>
                      <a:pt x="51683" y="44625"/>
                      <a:pt x="40462" y="36700"/>
                      <a:pt x="30289" y="27527"/>
                    </a:cubicBezTo>
                    <a:cubicBezTo>
                      <a:pt x="19088" y="19650"/>
                      <a:pt x="8906" y="10401"/>
                      <a:pt x="0" y="0"/>
                    </a:cubicBezTo>
                    <a:cubicBezTo>
                      <a:pt x="12040" y="6525"/>
                      <a:pt x="23260" y="14449"/>
                      <a:pt x="33433" y="23622"/>
                    </a:cubicBezTo>
                    <a:cubicBezTo>
                      <a:pt x="44615" y="31528"/>
                      <a:pt x="54788" y="40776"/>
                      <a:pt x="63722" y="511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3" name="云麒演示设计6-315">
                <a:extLst>
                  <a:ext uri="{FF2B5EF4-FFF2-40B4-BE49-F238E27FC236}">
                    <a16:creationId xmlns:a16="http://schemas.microsoft.com/office/drawing/2014/main" id="{D3503EAF-E2C6-4186-B29E-F04C6882BD7E}"/>
                  </a:ext>
                </a:extLst>
              </p:cNvPr>
              <p:cNvSpPr/>
              <p:nvPr/>
            </p:nvSpPr>
            <p:spPr>
              <a:xfrm>
                <a:off x="22556995" y="2682990"/>
                <a:ext cx="5550" cy="61721"/>
              </a:xfrm>
              <a:custGeom>
                <a:avLst/>
                <a:gdLst>
                  <a:gd name="connsiteX0" fmla="*/ 4488 w 5550"/>
                  <a:gd name="connsiteY0" fmla="*/ 61722 h 61721"/>
                  <a:gd name="connsiteX1" fmla="*/ 1059 w 5550"/>
                  <a:gd name="connsiteY1" fmla="*/ 0 h 61721"/>
                  <a:gd name="connsiteX2" fmla="*/ 4488 w 5550"/>
                  <a:gd name="connsiteY2" fmla="*/ 61722 h 61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50" h="61721">
                    <a:moveTo>
                      <a:pt x="4488" y="61722"/>
                    </a:moveTo>
                    <a:cubicBezTo>
                      <a:pt x="49" y="41462"/>
                      <a:pt x="-1103" y="20622"/>
                      <a:pt x="1059" y="0"/>
                    </a:cubicBezTo>
                    <a:cubicBezTo>
                      <a:pt x="5497" y="20260"/>
                      <a:pt x="6660" y="41100"/>
                      <a:pt x="4488" y="617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4" name="云麒演示设计6-316">
                <a:extLst>
                  <a:ext uri="{FF2B5EF4-FFF2-40B4-BE49-F238E27FC236}">
                    <a16:creationId xmlns:a16="http://schemas.microsoft.com/office/drawing/2014/main" id="{D1D999E0-9C39-969D-4391-3CEEAFE34A9D}"/>
                  </a:ext>
                </a:extLst>
              </p:cNvPr>
              <p:cNvSpPr/>
              <p:nvPr/>
            </p:nvSpPr>
            <p:spPr>
              <a:xfrm>
                <a:off x="22494808" y="2592693"/>
                <a:ext cx="68675" cy="32385"/>
              </a:xfrm>
              <a:custGeom>
                <a:avLst/>
                <a:gdLst>
                  <a:gd name="connsiteX0" fmla="*/ 68675 w 68675"/>
                  <a:gd name="connsiteY0" fmla="*/ 0 h 32385"/>
                  <a:gd name="connsiteX1" fmla="*/ 35338 w 68675"/>
                  <a:gd name="connsiteY1" fmla="*/ 18383 h 32385"/>
                  <a:gd name="connsiteX2" fmla="*/ 0 w 68675"/>
                  <a:gd name="connsiteY2" fmla="*/ 32385 h 32385"/>
                  <a:gd name="connsiteX3" fmla="*/ 68675 w 68675"/>
                  <a:gd name="connsiteY3" fmla="*/ 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675" h="32385">
                    <a:moveTo>
                      <a:pt x="68675" y="0"/>
                    </a:moveTo>
                    <a:cubicBezTo>
                      <a:pt x="58379" y="7506"/>
                      <a:pt x="47177" y="13688"/>
                      <a:pt x="35338" y="18383"/>
                    </a:cubicBezTo>
                    <a:cubicBezTo>
                      <a:pt x="24203" y="24546"/>
                      <a:pt x="12325" y="29251"/>
                      <a:pt x="0" y="32385"/>
                    </a:cubicBezTo>
                    <a:cubicBezTo>
                      <a:pt x="21346" y="18583"/>
                      <a:pt x="44444" y="7696"/>
                      <a:pt x="686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5" name="云麒演示设计6-317">
                <a:extLst>
                  <a:ext uri="{FF2B5EF4-FFF2-40B4-BE49-F238E27FC236}">
                    <a16:creationId xmlns:a16="http://schemas.microsoft.com/office/drawing/2014/main" id="{401435F8-D8D5-2B1E-265E-151494AE40D8}"/>
                  </a:ext>
                </a:extLst>
              </p:cNvPr>
              <p:cNvSpPr/>
              <p:nvPr/>
            </p:nvSpPr>
            <p:spPr>
              <a:xfrm>
                <a:off x="22679879" y="2581263"/>
                <a:ext cx="47625" cy="34956"/>
              </a:xfrm>
              <a:custGeom>
                <a:avLst/>
                <a:gdLst>
                  <a:gd name="connsiteX0" fmla="*/ 47625 w 47625"/>
                  <a:gd name="connsiteY0" fmla="*/ 0 h 34956"/>
                  <a:gd name="connsiteX1" fmla="*/ 25241 w 47625"/>
                  <a:gd name="connsiteY1" fmla="*/ 19526 h 34956"/>
                  <a:gd name="connsiteX2" fmla="*/ 0 w 47625"/>
                  <a:gd name="connsiteY2" fmla="*/ 34957 h 34956"/>
                  <a:gd name="connsiteX3" fmla="*/ 22384 w 47625"/>
                  <a:gd name="connsiteY3" fmla="*/ 15907 h 34956"/>
                  <a:gd name="connsiteX4" fmla="*/ 47625 w 47625"/>
                  <a:gd name="connsiteY4" fmla="*/ 0 h 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34956">
                    <a:moveTo>
                      <a:pt x="47625" y="0"/>
                    </a:moveTo>
                    <a:cubicBezTo>
                      <a:pt x="41300" y="7706"/>
                      <a:pt x="33728" y="14307"/>
                      <a:pt x="25241" y="19526"/>
                    </a:cubicBezTo>
                    <a:cubicBezTo>
                      <a:pt x="17774" y="26070"/>
                      <a:pt x="9230" y="31290"/>
                      <a:pt x="0" y="34957"/>
                    </a:cubicBezTo>
                    <a:cubicBezTo>
                      <a:pt x="6401" y="27461"/>
                      <a:pt x="13964" y="21031"/>
                      <a:pt x="22384" y="15907"/>
                    </a:cubicBezTo>
                    <a:cubicBezTo>
                      <a:pt x="29870" y="9258"/>
                      <a:pt x="38395" y="3886"/>
                      <a:pt x="476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6" name="云麒演示设计6-318">
                <a:extLst>
                  <a:ext uri="{FF2B5EF4-FFF2-40B4-BE49-F238E27FC236}">
                    <a16:creationId xmlns:a16="http://schemas.microsoft.com/office/drawing/2014/main" id="{06093E47-2B83-C876-7837-8C396ED817C4}"/>
                  </a:ext>
                </a:extLst>
              </p:cNvPr>
              <p:cNvSpPr/>
              <p:nvPr/>
            </p:nvSpPr>
            <p:spPr>
              <a:xfrm>
                <a:off x="22384318" y="2634031"/>
                <a:ext cx="46767" cy="62674"/>
              </a:xfrm>
              <a:custGeom>
                <a:avLst/>
                <a:gdLst>
                  <a:gd name="connsiteX0" fmla="*/ 46768 w 46767"/>
                  <a:gd name="connsiteY0" fmla="*/ 62674 h 62674"/>
                  <a:gd name="connsiteX1" fmla="*/ 21431 w 46767"/>
                  <a:gd name="connsiteY1" fmla="*/ 32861 h 62674"/>
                  <a:gd name="connsiteX2" fmla="*/ 0 w 46767"/>
                  <a:gd name="connsiteY2" fmla="*/ 0 h 62674"/>
                  <a:gd name="connsiteX3" fmla="*/ 25432 w 46767"/>
                  <a:gd name="connsiteY3" fmla="*/ 29908 h 62674"/>
                  <a:gd name="connsiteX4" fmla="*/ 46768 w 46767"/>
                  <a:gd name="connsiteY4" fmla="*/ 62674 h 6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7" h="62674">
                    <a:moveTo>
                      <a:pt x="46768" y="62674"/>
                    </a:moveTo>
                    <a:cubicBezTo>
                      <a:pt x="37109" y="53835"/>
                      <a:pt x="28594" y="43815"/>
                      <a:pt x="21431" y="32861"/>
                    </a:cubicBezTo>
                    <a:cubicBezTo>
                      <a:pt x="12897" y="22879"/>
                      <a:pt x="5696" y="11830"/>
                      <a:pt x="0" y="0"/>
                    </a:cubicBezTo>
                    <a:cubicBezTo>
                      <a:pt x="9658" y="8896"/>
                      <a:pt x="18202" y="18945"/>
                      <a:pt x="25432" y="29908"/>
                    </a:cubicBezTo>
                    <a:cubicBezTo>
                      <a:pt x="33919" y="39872"/>
                      <a:pt x="41091" y="50883"/>
                      <a:pt x="46768" y="626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7" name="云麒演示设计6-319">
                <a:extLst>
                  <a:ext uri="{FF2B5EF4-FFF2-40B4-BE49-F238E27FC236}">
                    <a16:creationId xmlns:a16="http://schemas.microsoft.com/office/drawing/2014/main" id="{AD341D9E-BFF0-F6F1-13A5-3FD802E349C4}"/>
                  </a:ext>
                </a:extLst>
              </p:cNvPr>
              <p:cNvSpPr/>
              <p:nvPr/>
            </p:nvSpPr>
            <p:spPr>
              <a:xfrm>
                <a:off x="22436189" y="2693888"/>
                <a:ext cx="67286" cy="80446"/>
              </a:xfrm>
              <a:custGeom>
                <a:avLst/>
                <a:gdLst>
                  <a:gd name="connsiteX0" fmla="*/ 67286 w 67286"/>
                  <a:gd name="connsiteY0" fmla="*/ 56 h 80446"/>
                  <a:gd name="connsiteX1" fmla="*/ 40 w 67286"/>
                  <a:gd name="connsiteY1" fmla="*/ 80447 h 80446"/>
                  <a:gd name="connsiteX2" fmla="*/ 33854 w 67286"/>
                  <a:gd name="connsiteY2" fmla="*/ 40442 h 80446"/>
                  <a:gd name="connsiteX3" fmla="*/ 67286 w 67286"/>
                  <a:gd name="connsiteY3" fmla="*/ 56 h 80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86" h="80446">
                    <a:moveTo>
                      <a:pt x="67286" y="56"/>
                    </a:moveTo>
                    <a:cubicBezTo>
                      <a:pt x="50408" y="31041"/>
                      <a:pt x="27548" y="58358"/>
                      <a:pt x="40" y="80447"/>
                    </a:cubicBezTo>
                    <a:cubicBezTo>
                      <a:pt x="-912" y="79399"/>
                      <a:pt x="15375" y="62540"/>
                      <a:pt x="33854" y="40442"/>
                    </a:cubicBezTo>
                    <a:cubicBezTo>
                      <a:pt x="52332" y="18344"/>
                      <a:pt x="66524" y="-1182"/>
                      <a:pt x="67286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8" name="云麒演示设计6-320">
                <a:extLst>
                  <a:ext uri="{FF2B5EF4-FFF2-40B4-BE49-F238E27FC236}">
                    <a16:creationId xmlns:a16="http://schemas.microsoft.com/office/drawing/2014/main" id="{C966652D-DD1F-6782-0AF9-115D66BFF617}"/>
                  </a:ext>
                </a:extLst>
              </p:cNvPr>
              <p:cNvSpPr/>
              <p:nvPr/>
            </p:nvSpPr>
            <p:spPr>
              <a:xfrm>
                <a:off x="22319643" y="2730901"/>
                <a:ext cx="34290" cy="58292"/>
              </a:xfrm>
              <a:custGeom>
                <a:avLst/>
                <a:gdLst>
                  <a:gd name="connsiteX0" fmla="*/ 34290 w 34290"/>
                  <a:gd name="connsiteY0" fmla="*/ 58293 h 58292"/>
                  <a:gd name="connsiteX1" fmla="*/ 0 w 34290"/>
                  <a:gd name="connsiteY1" fmla="*/ 0 h 58292"/>
                  <a:gd name="connsiteX2" fmla="*/ 19050 w 34290"/>
                  <a:gd name="connsiteY2" fmla="*/ 27908 h 58292"/>
                  <a:gd name="connsiteX3" fmla="*/ 34290 w 34290"/>
                  <a:gd name="connsiteY3" fmla="*/ 58293 h 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" h="58292">
                    <a:moveTo>
                      <a:pt x="34290" y="58293"/>
                    </a:moveTo>
                    <a:cubicBezTo>
                      <a:pt x="20126" y="40605"/>
                      <a:pt x="8572" y="20974"/>
                      <a:pt x="0" y="0"/>
                    </a:cubicBezTo>
                    <a:cubicBezTo>
                      <a:pt x="7658" y="8334"/>
                      <a:pt x="14078" y="17736"/>
                      <a:pt x="19050" y="27908"/>
                    </a:cubicBezTo>
                    <a:cubicBezTo>
                      <a:pt x="25594" y="37233"/>
                      <a:pt x="30728" y="47473"/>
                      <a:pt x="34290" y="582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9" name="云麒演示设计6-321">
                <a:extLst>
                  <a:ext uri="{FF2B5EF4-FFF2-40B4-BE49-F238E27FC236}">
                    <a16:creationId xmlns:a16="http://schemas.microsoft.com/office/drawing/2014/main" id="{3395CAE3-7D72-9ED9-9370-2848356081B9}"/>
                  </a:ext>
                </a:extLst>
              </p:cNvPr>
              <p:cNvSpPr/>
              <p:nvPr/>
            </p:nvSpPr>
            <p:spPr>
              <a:xfrm>
                <a:off x="22287163" y="2801767"/>
                <a:ext cx="25717" cy="59626"/>
              </a:xfrm>
              <a:custGeom>
                <a:avLst/>
                <a:gdLst>
                  <a:gd name="connsiteX0" fmla="*/ 0 w 25717"/>
                  <a:gd name="connsiteY0" fmla="*/ 59626 h 59626"/>
                  <a:gd name="connsiteX1" fmla="*/ 10573 w 25717"/>
                  <a:gd name="connsiteY1" fmla="*/ 28575 h 59626"/>
                  <a:gd name="connsiteX2" fmla="*/ 25718 w 25717"/>
                  <a:gd name="connsiteY2" fmla="*/ 0 h 59626"/>
                  <a:gd name="connsiteX3" fmla="*/ 15145 w 25717"/>
                  <a:gd name="connsiteY3" fmla="*/ 30956 h 59626"/>
                  <a:gd name="connsiteX4" fmla="*/ 0 w 25717"/>
                  <a:gd name="connsiteY4" fmla="*/ 59626 h 5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17" h="59626">
                    <a:moveTo>
                      <a:pt x="0" y="59626"/>
                    </a:moveTo>
                    <a:cubicBezTo>
                      <a:pt x="1981" y="48816"/>
                      <a:pt x="5544" y="38348"/>
                      <a:pt x="10573" y="28575"/>
                    </a:cubicBezTo>
                    <a:cubicBezTo>
                      <a:pt x="14183" y="18355"/>
                      <a:pt x="19288" y="8725"/>
                      <a:pt x="25718" y="0"/>
                    </a:cubicBezTo>
                    <a:cubicBezTo>
                      <a:pt x="23765" y="10792"/>
                      <a:pt x="20203" y="21231"/>
                      <a:pt x="15145" y="30956"/>
                    </a:cubicBezTo>
                    <a:cubicBezTo>
                      <a:pt x="11497" y="41186"/>
                      <a:pt x="6401" y="50844"/>
                      <a:pt x="0" y="596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0" name="云麒演示设计6-322">
                <a:extLst>
                  <a:ext uri="{FF2B5EF4-FFF2-40B4-BE49-F238E27FC236}">
                    <a16:creationId xmlns:a16="http://schemas.microsoft.com/office/drawing/2014/main" id="{440F3A13-90B9-B3EE-4BA7-851012E8FA4F}"/>
                  </a:ext>
                </a:extLst>
              </p:cNvPr>
              <p:cNvSpPr/>
              <p:nvPr/>
            </p:nvSpPr>
            <p:spPr>
              <a:xfrm>
                <a:off x="22323834" y="2870726"/>
                <a:ext cx="55725" cy="28961"/>
              </a:xfrm>
              <a:custGeom>
                <a:avLst/>
                <a:gdLst>
                  <a:gd name="connsiteX0" fmla="*/ 55721 w 55725"/>
                  <a:gd name="connsiteY0" fmla="*/ 28957 h 28961"/>
                  <a:gd name="connsiteX1" fmla="*/ 24765 w 55725"/>
                  <a:gd name="connsiteY1" fmla="*/ 20480 h 28961"/>
                  <a:gd name="connsiteX2" fmla="*/ 0 w 55725"/>
                  <a:gd name="connsiteY2" fmla="*/ 96 h 28961"/>
                  <a:gd name="connsiteX3" fmla="*/ 27051 w 55725"/>
                  <a:gd name="connsiteY3" fmla="*/ 16003 h 28961"/>
                  <a:gd name="connsiteX4" fmla="*/ 55721 w 55725"/>
                  <a:gd name="connsiteY4" fmla="*/ 28957 h 28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25" h="28961">
                    <a:moveTo>
                      <a:pt x="55721" y="28957"/>
                    </a:moveTo>
                    <a:cubicBezTo>
                      <a:pt x="44815" y="29090"/>
                      <a:pt x="34080" y="26147"/>
                      <a:pt x="24765" y="20480"/>
                    </a:cubicBezTo>
                    <a:cubicBezTo>
                      <a:pt x="14735" y="16184"/>
                      <a:pt x="6144" y="9117"/>
                      <a:pt x="0" y="96"/>
                    </a:cubicBezTo>
                    <a:cubicBezTo>
                      <a:pt x="1048" y="-1047"/>
                      <a:pt x="11811" y="8193"/>
                      <a:pt x="27051" y="16003"/>
                    </a:cubicBezTo>
                    <a:cubicBezTo>
                      <a:pt x="42291" y="23814"/>
                      <a:pt x="56007" y="27528"/>
                      <a:pt x="55721" y="28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1" name="云麒演示设计6-323">
                <a:extLst>
                  <a:ext uri="{FF2B5EF4-FFF2-40B4-BE49-F238E27FC236}">
                    <a16:creationId xmlns:a16="http://schemas.microsoft.com/office/drawing/2014/main" id="{4C79AA00-25F4-9868-5373-8AF581B0A5E1}"/>
                  </a:ext>
                </a:extLst>
              </p:cNvPr>
              <p:cNvSpPr/>
              <p:nvPr/>
            </p:nvSpPr>
            <p:spPr>
              <a:xfrm>
                <a:off x="22226774" y="2921496"/>
                <a:ext cx="67341" cy="52673"/>
              </a:xfrm>
              <a:custGeom>
                <a:avLst/>
                <a:gdLst>
                  <a:gd name="connsiteX0" fmla="*/ 67342 w 67341"/>
                  <a:gd name="connsiteY0" fmla="*/ 0 h 52673"/>
                  <a:gd name="connsiteX1" fmla="*/ 34195 w 67341"/>
                  <a:gd name="connsiteY1" fmla="*/ 27051 h 52673"/>
                  <a:gd name="connsiteX2" fmla="*/ 0 w 67341"/>
                  <a:gd name="connsiteY2" fmla="*/ 52673 h 52673"/>
                  <a:gd name="connsiteX3" fmla="*/ 31147 w 67341"/>
                  <a:gd name="connsiteY3" fmla="*/ 23146 h 52673"/>
                  <a:gd name="connsiteX4" fmla="*/ 67342 w 67341"/>
                  <a:gd name="connsiteY4" fmla="*/ 0 h 5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41" h="52673">
                    <a:moveTo>
                      <a:pt x="67342" y="0"/>
                    </a:moveTo>
                    <a:cubicBezTo>
                      <a:pt x="57036" y="9887"/>
                      <a:pt x="45949" y="18935"/>
                      <a:pt x="34195" y="27051"/>
                    </a:cubicBezTo>
                    <a:cubicBezTo>
                      <a:pt x="23489" y="36471"/>
                      <a:pt x="12049" y="45043"/>
                      <a:pt x="0" y="52673"/>
                    </a:cubicBezTo>
                    <a:cubicBezTo>
                      <a:pt x="8792" y="41281"/>
                      <a:pt x="19298" y="31318"/>
                      <a:pt x="31147" y="23146"/>
                    </a:cubicBezTo>
                    <a:cubicBezTo>
                      <a:pt x="41977" y="13649"/>
                      <a:pt x="54178" y="5848"/>
                      <a:pt x="673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2" name="云麒演示设计6-324">
                <a:extLst>
                  <a:ext uri="{FF2B5EF4-FFF2-40B4-BE49-F238E27FC236}">
                    <a16:creationId xmlns:a16="http://schemas.microsoft.com/office/drawing/2014/main" id="{1B1EF4E6-2088-4E5F-BACB-F76F7191B04F}"/>
                  </a:ext>
                </a:extLst>
              </p:cNvPr>
              <p:cNvSpPr/>
              <p:nvPr/>
            </p:nvSpPr>
            <p:spPr>
              <a:xfrm>
                <a:off x="22185912" y="2861393"/>
                <a:ext cx="52387" cy="47148"/>
              </a:xfrm>
              <a:custGeom>
                <a:avLst/>
                <a:gdLst>
                  <a:gd name="connsiteX0" fmla="*/ 52388 w 52387"/>
                  <a:gd name="connsiteY0" fmla="*/ 47149 h 47148"/>
                  <a:gd name="connsiteX1" fmla="*/ 0 w 52387"/>
                  <a:gd name="connsiteY1" fmla="*/ 0 h 47148"/>
                  <a:gd name="connsiteX2" fmla="*/ 27813 w 52387"/>
                  <a:gd name="connsiteY2" fmla="*/ 21717 h 47148"/>
                  <a:gd name="connsiteX3" fmla="*/ 52388 w 52387"/>
                  <a:gd name="connsiteY3" fmla="*/ 47149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87" h="47148">
                    <a:moveTo>
                      <a:pt x="52388" y="47149"/>
                    </a:moveTo>
                    <a:cubicBezTo>
                      <a:pt x="32756" y="34023"/>
                      <a:pt x="15116" y="18145"/>
                      <a:pt x="0" y="0"/>
                    </a:cubicBezTo>
                    <a:cubicBezTo>
                      <a:pt x="10239" y="5905"/>
                      <a:pt x="19603" y="13221"/>
                      <a:pt x="27813" y="21717"/>
                    </a:cubicBezTo>
                    <a:cubicBezTo>
                      <a:pt x="37129" y="29032"/>
                      <a:pt x="45396" y="37586"/>
                      <a:pt x="52388" y="471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3" name="云麒演示设计6-325">
                <a:extLst>
                  <a:ext uri="{FF2B5EF4-FFF2-40B4-BE49-F238E27FC236}">
                    <a16:creationId xmlns:a16="http://schemas.microsoft.com/office/drawing/2014/main" id="{297543C5-DFBE-83B0-3E65-06C169746B27}"/>
                  </a:ext>
                </a:extLst>
              </p:cNvPr>
              <p:cNvSpPr/>
              <p:nvPr/>
            </p:nvSpPr>
            <p:spPr>
              <a:xfrm>
                <a:off x="22214678" y="2700135"/>
                <a:ext cx="46767" cy="63150"/>
              </a:xfrm>
              <a:custGeom>
                <a:avLst/>
                <a:gdLst>
                  <a:gd name="connsiteX0" fmla="*/ 46768 w 46767"/>
                  <a:gd name="connsiteY0" fmla="*/ 0 h 63150"/>
                  <a:gd name="connsiteX1" fmla="*/ 25337 w 46767"/>
                  <a:gd name="connsiteY1" fmla="*/ 33052 h 63150"/>
                  <a:gd name="connsiteX2" fmla="*/ 0 w 46767"/>
                  <a:gd name="connsiteY2" fmla="*/ 63151 h 63150"/>
                  <a:gd name="connsiteX3" fmla="*/ 21336 w 46767"/>
                  <a:gd name="connsiteY3" fmla="*/ 30099 h 63150"/>
                  <a:gd name="connsiteX4" fmla="*/ 46768 w 46767"/>
                  <a:gd name="connsiteY4" fmla="*/ 0 h 6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7" h="63150">
                    <a:moveTo>
                      <a:pt x="46768" y="0"/>
                    </a:moveTo>
                    <a:cubicBezTo>
                      <a:pt x="41024" y="11868"/>
                      <a:pt x="33833" y="22974"/>
                      <a:pt x="25337" y="33052"/>
                    </a:cubicBezTo>
                    <a:cubicBezTo>
                      <a:pt x="18126" y="44063"/>
                      <a:pt x="9620" y="54159"/>
                      <a:pt x="0" y="63151"/>
                    </a:cubicBezTo>
                    <a:cubicBezTo>
                      <a:pt x="5686" y="51273"/>
                      <a:pt x="12849" y="40167"/>
                      <a:pt x="21336" y="30099"/>
                    </a:cubicBezTo>
                    <a:cubicBezTo>
                      <a:pt x="28537" y="19050"/>
                      <a:pt x="37071" y="8944"/>
                      <a:pt x="467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92" name="云麒演示设计6-326">
              <a:extLst>
                <a:ext uri="{FF2B5EF4-FFF2-40B4-BE49-F238E27FC236}">
                  <a16:creationId xmlns:a16="http://schemas.microsoft.com/office/drawing/2014/main" id="{E26D4FD8-7166-5DC1-C1E9-E9C0F0C5142B}"/>
                </a:ext>
              </a:extLst>
            </p:cNvPr>
            <p:cNvSpPr/>
            <p:nvPr/>
          </p:nvSpPr>
          <p:spPr>
            <a:xfrm>
              <a:off x="7400340" y="2104446"/>
              <a:ext cx="468993" cy="313225"/>
            </a:xfrm>
            <a:custGeom>
              <a:avLst/>
              <a:gdLst>
                <a:gd name="connsiteX0" fmla="*/ 52197 w 503300"/>
                <a:gd name="connsiteY0" fmla="*/ 0 h 336137"/>
                <a:gd name="connsiteX1" fmla="*/ 0 w 503300"/>
                <a:gd name="connsiteY1" fmla="*/ 80867 h 336137"/>
                <a:gd name="connsiteX2" fmla="*/ 470249 w 503300"/>
                <a:gd name="connsiteY2" fmla="*/ 336137 h 336137"/>
                <a:gd name="connsiteX3" fmla="*/ 503301 w 503300"/>
                <a:gd name="connsiteY3" fmla="*/ 247174 h 336137"/>
                <a:gd name="connsiteX4" fmla="*/ 52197 w 503300"/>
                <a:gd name="connsiteY4" fmla="*/ 0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300" h="336137">
                  <a:moveTo>
                    <a:pt x="52197" y="0"/>
                  </a:moveTo>
                  <a:lnTo>
                    <a:pt x="0" y="80867"/>
                  </a:lnTo>
                  <a:lnTo>
                    <a:pt x="470249" y="336137"/>
                  </a:lnTo>
                  <a:lnTo>
                    <a:pt x="503301" y="247174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rgbClr val="E63A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1" name="云麒演示设计6-327">
              <a:extLst>
                <a:ext uri="{FF2B5EF4-FFF2-40B4-BE49-F238E27FC236}">
                  <a16:creationId xmlns:a16="http://schemas.microsoft.com/office/drawing/2014/main" id="{1BEBF9F8-51CE-E4BF-8054-DFA461A2D9AB}"/>
                </a:ext>
              </a:extLst>
            </p:cNvPr>
            <p:cNvSpPr/>
            <p:nvPr/>
          </p:nvSpPr>
          <p:spPr>
            <a:xfrm>
              <a:off x="7400372" y="2105057"/>
              <a:ext cx="468993" cy="313225"/>
            </a:xfrm>
            <a:custGeom>
              <a:avLst/>
              <a:gdLst>
                <a:gd name="connsiteX0" fmla="*/ 52197 w 503300"/>
                <a:gd name="connsiteY0" fmla="*/ 0 h 336137"/>
                <a:gd name="connsiteX1" fmla="*/ 0 w 503300"/>
                <a:gd name="connsiteY1" fmla="*/ 80867 h 336137"/>
                <a:gd name="connsiteX2" fmla="*/ 470249 w 503300"/>
                <a:gd name="connsiteY2" fmla="*/ 336137 h 336137"/>
                <a:gd name="connsiteX3" fmla="*/ 503301 w 503300"/>
                <a:gd name="connsiteY3" fmla="*/ 247174 h 336137"/>
                <a:gd name="connsiteX4" fmla="*/ 52197 w 503300"/>
                <a:gd name="connsiteY4" fmla="*/ 0 h 33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300" h="336137">
                  <a:moveTo>
                    <a:pt x="52197" y="0"/>
                  </a:moveTo>
                  <a:lnTo>
                    <a:pt x="0" y="80867"/>
                  </a:lnTo>
                  <a:lnTo>
                    <a:pt x="470249" y="336137"/>
                  </a:lnTo>
                  <a:lnTo>
                    <a:pt x="503301" y="247174"/>
                  </a:lnTo>
                  <a:lnTo>
                    <a:pt x="52197" y="0"/>
                  </a:lnTo>
                  <a:close/>
                </a:path>
              </a:pathLst>
            </a:custGeom>
            <a:solidFill>
              <a:srgbClr val="FAFAFA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5" name="云麒演示设计6-328">
              <a:extLst>
                <a:ext uri="{FF2B5EF4-FFF2-40B4-BE49-F238E27FC236}">
                  <a16:creationId xmlns:a16="http://schemas.microsoft.com/office/drawing/2014/main" id="{BFC05DDA-C1D7-5E6D-8755-713455C7DEF2}"/>
                </a:ext>
              </a:extLst>
            </p:cNvPr>
            <p:cNvSpPr/>
            <p:nvPr/>
          </p:nvSpPr>
          <p:spPr>
            <a:xfrm>
              <a:off x="7615536" y="2249033"/>
              <a:ext cx="160766" cy="183814"/>
            </a:xfrm>
            <a:custGeom>
              <a:avLst/>
              <a:gdLst>
                <a:gd name="connsiteX0" fmla="*/ 101008 w 172526"/>
                <a:gd name="connsiteY0" fmla="*/ 162971 h 197260"/>
                <a:gd name="connsiteX1" fmla="*/ 156444 w 172526"/>
                <a:gd name="connsiteY1" fmla="*/ 92581 h 197260"/>
                <a:gd name="connsiteX2" fmla="*/ 169684 w 172526"/>
                <a:gd name="connsiteY2" fmla="*/ 57434 h 197260"/>
                <a:gd name="connsiteX3" fmla="*/ 130917 w 172526"/>
                <a:gd name="connsiteY3" fmla="*/ 95534 h 197260"/>
                <a:gd name="connsiteX4" fmla="*/ 159492 w 172526"/>
                <a:gd name="connsiteY4" fmla="*/ 23144 h 197260"/>
                <a:gd name="connsiteX5" fmla="*/ 115487 w 172526"/>
                <a:gd name="connsiteY5" fmla="*/ 84199 h 197260"/>
                <a:gd name="connsiteX6" fmla="*/ 108152 w 172526"/>
                <a:gd name="connsiteY6" fmla="*/ 81056 h 197260"/>
                <a:gd name="connsiteX7" fmla="*/ 135108 w 172526"/>
                <a:gd name="connsiteY7" fmla="*/ 474 h 197260"/>
                <a:gd name="connsiteX8" fmla="*/ 122630 w 172526"/>
                <a:gd name="connsiteY8" fmla="*/ 12476 h 197260"/>
                <a:gd name="connsiteX9" fmla="*/ 85102 w 172526"/>
                <a:gd name="connsiteY9" fmla="*/ 75817 h 197260"/>
                <a:gd name="connsiteX10" fmla="*/ 101580 w 172526"/>
                <a:gd name="connsiteY10" fmla="*/ 20096 h 197260"/>
                <a:gd name="connsiteX11" fmla="*/ 96722 w 172526"/>
                <a:gd name="connsiteY11" fmla="*/ 570 h 197260"/>
                <a:gd name="connsiteX12" fmla="*/ 63956 w 172526"/>
                <a:gd name="connsiteY12" fmla="*/ 53814 h 197260"/>
                <a:gd name="connsiteX13" fmla="*/ 35381 w 172526"/>
                <a:gd name="connsiteY13" fmla="*/ 78008 h 197260"/>
                <a:gd name="connsiteX14" fmla="*/ 8807 w 172526"/>
                <a:gd name="connsiteY14" fmla="*/ 34764 h 197260"/>
                <a:gd name="connsiteX15" fmla="*/ 1949 w 172526"/>
                <a:gd name="connsiteY15" fmla="*/ 47909 h 197260"/>
                <a:gd name="connsiteX16" fmla="*/ 12521 w 172526"/>
                <a:gd name="connsiteY16" fmla="*/ 71150 h 197260"/>
                <a:gd name="connsiteX17" fmla="*/ 15950 w 172526"/>
                <a:gd name="connsiteY17" fmla="*/ 91343 h 197260"/>
                <a:gd name="connsiteX18" fmla="*/ 15950 w 172526"/>
                <a:gd name="connsiteY18" fmla="*/ 107345 h 197260"/>
                <a:gd name="connsiteX19" fmla="*/ 13569 w 172526"/>
                <a:gd name="connsiteY19" fmla="*/ 157827 h 197260"/>
                <a:gd name="connsiteX20" fmla="*/ 70719 w 172526"/>
                <a:gd name="connsiteY20" fmla="*/ 197261 h 19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2526" h="197260">
                  <a:moveTo>
                    <a:pt x="101008" y="162971"/>
                  </a:moveTo>
                  <a:cubicBezTo>
                    <a:pt x="120782" y="140558"/>
                    <a:pt x="139289" y="117060"/>
                    <a:pt x="156444" y="92581"/>
                  </a:cubicBezTo>
                  <a:cubicBezTo>
                    <a:pt x="176446" y="61149"/>
                    <a:pt x="173684" y="59243"/>
                    <a:pt x="169684" y="57434"/>
                  </a:cubicBezTo>
                  <a:cubicBezTo>
                    <a:pt x="158921" y="52576"/>
                    <a:pt x="132536" y="111250"/>
                    <a:pt x="130917" y="95534"/>
                  </a:cubicBezTo>
                  <a:cubicBezTo>
                    <a:pt x="129298" y="79817"/>
                    <a:pt x="171494" y="27716"/>
                    <a:pt x="159492" y="23144"/>
                  </a:cubicBezTo>
                  <a:cubicBezTo>
                    <a:pt x="144633" y="17143"/>
                    <a:pt x="118059" y="79151"/>
                    <a:pt x="115487" y="84199"/>
                  </a:cubicBezTo>
                  <a:cubicBezTo>
                    <a:pt x="112915" y="89247"/>
                    <a:pt x="105962" y="85437"/>
                    <a:pt x="108152" y="81056"/>
                  </a:cubicBezTo>
                  <a:cubicBezTo>
                    <a:pt x="111867" y="74674"/>
                    <a:pt x="149681" y="6475"/>
                    <a:pt x="135108" y="474"/>
                  </a:cubicBezTo>
                  <a:cubicBezTo>
                    <a:pt x="127012" y="-2859"/>
                    <a:pt x="122630" y="12476"/>
                    <a:pt x="122630" y="12476"/>
                  </a:cubicBezTo>
                  <a:cubicBezTo>
                    <a:pt x="122630" y="12476"/>
                    <a:pt x="91960" y="79151"/>
                    <a:pt x="85102" y="75817"/>
                  </a:cubicBezTo>
                  <a:cubicBezTo>
                    <a:pt x="78244" y="72483"/>
                    <a:pt x="94627" y="33050"/>
                    <a:pt x="101580" y="20096"/>
                  </a:cubicBezTo>
                  <a:cubicBezTo>
                    <a:pt x="108534" y="7142"/>
                    <a:pt x="104723" y="-1145"/>
                    <a:pt x="96722" y="570"/>
                  </a:cubicBezTo>
                  <a:cubicBezTo>
                    <a:pt x="91293" y="1713"/>
                    <a:pt x="70148" y="40860"/>
                    <a:pt x="63956" y="53814"/>
                  </a:cubicBezTo>
                  <a:cubicBezTo>
                    <a:pt x="57765" y="66768"/>
                    <a:pt x="41287" y="102678"/>
                    <a:pt x="35381" y="78008"/>
                  </a:cubicBezTo>
                  <a:cubicBezTo>
                    <a:pt x="29476" y="53338"/>
                    <a:pt x="15569" y="36669"/>
                    <a:pt x="8807" y="34764"/>
                  </a:cubicBezTo>
                  <a:cubicBezTo>
                    <a:pt x="2044" y="32859"/>
                    <a:pt x="-2909" y="41717"/>
                    <a:pt x="1949" y="47909"/>
                  </a:cubicBezTo>
                  <a:cubicBezTo>
                    <a:pt x="6530" y="55129"/>
                    <a:pt x="10092" y="62949"/>
                    <a:pt x="12521" y="71150"/>
                  </a:cubicBezTo>
                  <a:cubicBezTo>
                    <a:pt x="14798" y="77636"/>
                    <a:pt x="15960" y="84466"/>
                    <a:pt x="15950" y="91343"/>
                  </a:cubicBezTo>
                  <a:cubicBezTo>
                    <a:pt x="15950" y="97343"/>
                    <a:pt x="15950" y="102582"/>
                    <a:pt x="15950" y="107345"/>
                  </a:cubicBezTo>
                  <a:lnTo>
                    <a:pt x="13569" y="157827"/>
                  </a:lnTo>
                  <a:lnTo>
                    <a:pt x="70719" y="197261"/>
                  </a:ln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80" name="云麒演示设计7">
            <a:extLst>
              <a:ext uri="{FF2B5EF4-FFF2-40B4-BE49-F238E27FC236}">
                <a16:creationId xmlns:a16="http://schemas.microsoft.com/office/drawing/2014/main" id="{291B69C3-C5E7-96B8-1C73-046E280B2F44}"/>
              </a:ext>
            </a:extLst>
          </p:cNvPr>
          <p:cNvSpPr/>
          <p:nvPr/>
        </p:nvSpPr>
        <p:spPr>
          <a:xfrm>
            <a:off x="1866141" y="4007617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81" name="云麒演示设计8">
            <a:extLst>
              <a:ext uri="{FF2B5EF4-FFF2-40B4-BE49-F238E27FC236}">
                <a16:creationId xmlns:a16="http://schemas.microsoft.com/office/drawing/2014/main" id="{5DE79E40-F23C-01C9-0AC2-C2C43B3C9C13}"/>
              </a:ext>
            </a:extLst>
          </p:cNvPr>
          <p:cNvSpPr/>
          <p:nvPr/>
        </p:nvSpPr>
        <p:spPr>
          <a:xfrm>
            <a:off x="3937229" y="4797528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82" name="云麒演示设计9">
            <a:extLst>
              <a:ext uri="{FF2B5EF4-FFF2-40B4-BE49-F238E27FC236}">
                <a16:creationId xmlns:a16="http://schemas.microsoft.com/office/drawing/2014/main" id="{892E8EB5-D096-A82D-6148-D74083B67F80}"/>
              </a:ext>
            </a:extLst>
          </p:cNvPr>
          <p:cNvSpPr/>
          <p:nvPr/>
        </p:nvSpPr>
        <p:spPr>
          <a:xfrm>
            <a:off x="6008317" y="5003840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83" name="云麒演示设计10">
            <a:extLst>
              <a:ext uri="{FF2B5EF4-FFF2-40B4-BE49-F238E27FC236}">
                <a16:creationId xmlns:a16="http://schemas.microsoft.com/office/drawing/2014/main" id="{F074018C-5B19-0CAD-D896-0BCC47C39271}"/>
              </a:ext>
            </a:extLst>
          </p:cNvPr>
          <p:cNvSpPr/>
          <p:nvPr/>
        </p:nvSpPr>
        <p:spPr>
          <a:xfrm>
            <a:off x="8079405" y="4810728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84" name="云麒演示设计11">
            <a:extLst>
              <a:ext uri="{FF2B5EF4-FFF2-40B4-BE49-F238E27FC236}">
                <a16:creationId xmlns:a16="http://schemas.microsoft.com/office/drawing/2014/main" id="{49BFB1C1-E94A-954C-9C98-A45A600B5AE4}"/>
              </a:ext>
            </a:extLst>
          </p:cNvPr>
          <p:cNvSpPr/>
          <p:nvPr/>
        </p:nvSpPr>
        <p:spPr>
          <a:xfrm>
            <a:off x="10150492" y="4013967"/>
            <a:ext cx="167640" cy="167640"/>
          </a:xfrm>
          <a:prstGeom prst="ellipse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317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15900" sx="102000" sy="102000" algn="ctr" rotWithShape="0">
              <a:schemeClr val="accent1">
                <a:alpha val="24000"/>
              </a:schemeClr>
            </a:outerShdw>
          </a:effectLst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785" name="云麒演示设计12">
            <a:extLst>
              <a:ext uri="{FF2B5EF4-FFF2-40B4-BE49-F238E27FC236}">
                <a16:creationId xmlns:a16="http://schemas.microsoft.com/office/drawing/2014/main" id="{5CE1EDD0-CA83-2C43-484D-307E7FEE2CA2}"/>
              </a:ext>
            </a:extLst>
          </p:cNvPr>
          <p:cNvGrpSpPr/>
          <p:nvPr/>
        </p:nvGrpSpPr>
        <p:grpSpPr>
          <a:xfrm rot="1332503">
            <a:off x="25306" y="3842223"/>
            <a:ext cx="2528700" cy="2661457"/>
            <a:chOff x="8404394" y="3135265"/>
            <a:chExt cx="3183202" cy="3350320"/>
          </a:xfrm>
        </p:grpSpPr>
        <p:pic>
          <p:nvPicPr>
            <p:cNvPr id="4786" name="云麒演示设计12-1" descr="卡通人物&#10;&#10;低可信度描述已自动生成">
              <a:extLst>
                <a:ext uri="{FF2B5EF4-FFF2-40B4-BE49-F238E27FC236}">
                  <a16:creationId xmlns:a16="http://schemas.microsoft.com/office/drawing/2014/main" id="{43DD8FE6-7F17-6886-741D-149E17E28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4394" y="3135265"/>
              <a:ext cx="3183202" cy="3350320"/>
            </a:xfrm>
            <a:prstGeom prst="rect">
              <a:avLst/>
            </a:prstGeom>
          </p:spPr>
        </p:pic>
        <p:sp>
          <p:nvSpPr>
            <p:cNvPr id="4787" name="云麒演示设计12-2">
              <a:extLst>
                <a:ext uri="{FF2B5EF4-FFF2-40B4-BE49-F238E27FC236}">
                  <a16:creationId xmlns:a16="http://schemas.microsoft.com/office/drawing/2014/main" id="{1FA7B581-F2DF-1803-EF37-404868A2CFA2}"/>
                </a:ext>
              </a:extLst>
            </p:cNvPr>
            <p:cNvSpPr/>
            <p:nvPr/>
          </p:nvSpPr>
          <p:spPr>
            <a:xfrm>
              <a:off x="8930407" y="3433864"/>
              <a:ext cx="2460716" cy="2610575"/>
            </a:xfrm>
            <a:custGeom>
              <a:avLst/>
              <a:gdLst/>
              <a:ahLst/>
              <a:cxnLst/>
              <a:rect l="0" t="0" r="0" b="0"/>
              <a:pathLst>
                <a:path w="6489876" h="6885113">
                  <a:moveTo>
                    <a:pt x="624379" y="88935"/>
                  </a:moveTo>
                  <a:cubicBezTo>
                    <a:pt x="614068" y="122114"/>
                    <a:pt x="587325" y="254988"/>
                    <a:pt x="564950" y="384210"/>
                  </a:cubicBezTo>
                  <a:cubicBezTo>
                    <a:pt x="542575" y="513432"/>
                    <a:pt x="508317" y="710600"/>
                    <a:pt x="488823" y="822360"/>
                  </a:cubicBezTo>
                  <a:cubicBezTo>
                    <a:pt x="469328" y="934120"/>
                    <a:pt x="446939" y="1062708"/>
                    <a:pt x="439069" y="1108110"/>
                  </a:cubicBezTo>
                  <a:cubicBezTo>
                    <a:pt x="431199" y="1153512"/>
                    <a:pt x="416588" y="1236380"/>
                    <a:pt x="406600" y="1292260"/>
                  </a:cubicBezTo>
                  <a:cubicBezTo>
                    <a:pt x="351734" y="1599215"/>
                    <a:pt x="319392" y="1798516"/>
                    <a:pt x="291406" y="2002121"/>
                  </a:cubicBezTo>
                  <a:cubicBezTo>
                    <a:pt x="274225" y="2127114"/>
                    <a:pt x="242984" y="2307136"/>
                    <a:pt x="221982" y="2402171"/>
                  </a:cubicBezTo>
                  <a:cubicBezTo>
                    <a:pt x="200979" y="2497205"/>
                    <a:pt x="175481" y="2623537"/>
                    <a:pt x="165318" y="2682910"/>
                  </a:cubicBezTo>
                  <a:cubicBezTo>
                    <a:pt x="122508" y="2933024"/>
                    <a:pt x="68913" y="3235135"/>
                    <a:pt x="35771" y="3413160"/>
                  </a:cubicBezTo>
                  <a:cubicBezTo>
                    <a:pt x="4547" y="3580888"/>
                    <a:pt x="288" y="3634022"/>
                    <a:pt x="142" y="3857660"/>
                  </a:cubicBezTo>
                  <a:cubicBezTo>
                    <a:pt x="0" y="4074549"/>
                    <a:pt x="3470" y="4121420"/>
                    <a:pt x="23887" y="4178463"/>
                  </a:cubicBezTo>
                  <a:cubicBezTo>
                    <a:pt x="67808" y="4301167"/>
                    <a:pt x="193531" y="4415025"/>
                    <a:pt x="331618" y="4457152"/>
                  </a:cubicBezTo>
                  <a:cubicBezTo>
                    <a:pt x="430876" y="4487434"/>
                    <a:pt x="667296" y="4487280"/>
                    <a:pt x="771971" y="4456865"/>
                  </a:cubicBezTo>
                  <a:cubicBezTo>
                    <a:pt x="812393" y="4445120"/>
                    <a:pt x="853104" y="4435510"/>
                    <a:pt x="862438" y="4435510"/>
                  </a:cubicBezTo>
                  <a:cubicBezTo>
                    <a:pt x="872126" y="4435510"/>
                    <a:pt x="894445" y="4477749"/>
                    <a:pt x="914446" y="4533935"/>
                  </a:cubicBezTo>
                  <a:cubicBezTo>
                    <a:pt x="966400" y="4679885"/>
                    <a:pt x="1070020" y="4881145"/>
                    <a:pt x="1195674" y="5080164"/>
                  </a:cubicBezTo>
                  <a:cubicBezTo>
                    <a:pt x="1380268" y="5372532"/>
                    <a:pt x="1611300" y="5631319"/>
                    <a:pt x="1865508" y="5830465"/>
                  </a:cubicBezTo>
                  <a:cubicBezTo>
                    <a:pt x="1941590" y="5890068"/>
                    <a:pt x="2006393" y="5948599"/>
                    <a:pt x="2009514" y="5960534"/>
                  </a:cubicBezTo>
                  <a:cubicBezTo>
                    <a:pt x="2015246" y="5982454"/>
                    <a:pt x="2101507" y="6025785"/>
                    <a:pt x="2436291" y="6174919"/>
                  </a:cubicBezTo>
                  <a:cubicBezTo>
                    <a:pt x="2632443" y="6262297"/>
                    <a:pt x="2964083" y="6375655"/>
                    <a:pt x="3144952" y="6417147"/>
                  </a:cubicBezTo>
                  <a:cubicBezTo>
                    <a:pt x="3210360" y="6432152"/>
                    <a:pt x="3303881" y="6454738"/>
                    <a:pt x="3352776" y="6467338"/>
                  </a:cubicBezTo>
                  <a:cubicBezTo>
                    <a:pt x="3473671" y="6498493"/>
                    <a:pt x="3864357" y="6589609"/>
                    <a:pt x="3981426" y="6613951"/>
                  </a:cubicBezTo>
                  <a:cubicBezTo>
                    <a:pt x="4196562" y="6658687"/>
                    <a:pt x="4451851" y="6708395"/>
                    <a:pt x="4559276" y="6726468"/>
                  </a:cubicBezTo>
                  <a:cubicBezTo>
                    <a:pt x="4868945" y="6778565"/>
                    <a:pt x="5145989" y="6827975"/>
                    <a:pt x="5288111" y="6856451"/>
                  </a:cubicBezTo>
                  <a:cubicBezTo>
                    <a:pt x="5374646" y="6873790"/>
                    <a:pt x="5452912" y="6885112"/>
                    <a:pt x="5462036" y="6881610"/>
                  </a:cubicBezTo>
                  <a:cubicBezTo>
                    <a:pt x="5471601" y="6877940"/>
                    <a:pt x="5478719" y="6854800"/>
                    <a:pt x="5478849" y="6826952"/>
                  </a:cubicBezTo>
                  <a:cubicBezTo>
                    <a:pt x="5478972" y="6800391"/>
                    <a:pt x="5496533" y="6678648"/>
                    <a:pt x="5517873" y="6556410"/>
                  </a:cubicBezTo>
                  <a:cubicBezTo>
                    <a:pt x="5539213" y="6434173"/>
                    <a:pt x="5565348" y="6282725"/>
                    <a:pt x="5575951" y="6219860"/>
                  </a:cubicBezTo>
                  <a:cubicBezTo>
                    <a:pt x="5586554" y="6156995"/>
                    <a:pt x="5600524" y="6076985"/>
                    <a:pt x="5606998" y="6042060"/>
                  </a:cubicBezTo>
                  <a:cubicBezTo>
                    <a:pt x="5613471" y="6007135"/>
                    <a:pt x="5630558" y="5909980"/>
                    <a:pt x="5644969" y="5826160"/>
                  </a:cubicBezTo>
                  <a:cubicBezTo>
                    <a:pt x="5711489" y="5439270"/>
                    <a:pt x="5750458" y="5215972"/>
                    <a:pt x="5779059" y="5057810"/>
                  </a:cubicBezTo>
                  <a:cubicBezTo>
                    <a:pt x="5810640" y="4883170"/>
                    <a:pt x="5841654" y="4700774"/>
                    <a:pt x="5861119" y="4575210"/>
                  </a:cubicBezTo>
                  <a:cubicBezTo>
                    <a:pt x="5867074" y="4536793"/>
                    <a:pt x="5886830" y="4422493"/>
                    <a:pt x="5905020" y="4321210"/>
                  </a:cubicBezTo>
                  <a:cubicBezTo>
                    <a:pt x="5946520" y="4090140"/>
                    <a:pt x="6008690" y="3738865"/>
                    <a:pt x="6033138" y="3597310"/>
                  </a:cubicBezTo>
                  <a:cubicBezTo>
                    <a:pt x="6043393" y="3537938"/>
                    <a:pt x="6068996" y="3389348"/>
                    <a:pt x="6090035" y="3267110"/>
                  </a:cubicBezTo>
                  <a:cubicBezTo>
                    <a:pt x="6111074" y="3144873"/>
                    <a:pt x="6145683" y="2944848"/>
                    <a:pt x="6166946" y="2822610"/>
                  </a:cubicBezTo>
                  <a:cubicBezTo>
                    <a:pt x="6219346" y="2521362"/>
                    <a:pt x="6264492" y="2260241"/>
                    <a:pt x="6293203" y="2092360"/>
                  </a:cubicBezTo>
                  <a:cubicBezTo>
                    <a:pt x="6322266" y="1922424"/>
                    <a:pt x="6375143" y="1618893"/>
                    <a:pt x="6407145" y="1438310"/>
                  </a:cubicBezTo>
                  <a:cubicBezTo>
                    <a:pt x="6420141" y="1364967"/>
                    <a:pt x="6443474" y="1249925"/>
                    <a:pt x="6458995" y="1182660"/>
                  </a:cubicBezTo>
                  <a:cubicBezTo>
                    <a:pt x="6489875" y="1048825"/>
                    <a:pt x="6486710" y="1019210"/>
                    <a:pt x="6441520" y="1019210"/>
                  </a:cubicBezTo>
                  <a:cubicBezTo>
                    <a:pt x="6425074" y="1019210"/>
                    <a:pt x="6337741" y="1002515"/>
                    <a:pt x="6247447" y="982111"/>
                  </a:cubicBezTo>
                  <a:cubicBezTo>
                    <a:pt x="6157153" y="961706"/>
                    <a:pt x="6057559" y="941372"/>
                    <a:pt x="6026126" y="936923"/>
                  </a:cubicBezTo>
                  <a:cubicBezTo>
                    <a:pt x="5994693" y="932474"/>
                    <a:pt x="5923256" y="920498"/>
                    <a:pt x="5867376" y="910309"/>
                  </a:cubicBezTo>
                  <a:cubicBezTo>
                    <a:pt x="5737854" y="886693"/>
                    <a:pt x="5661148" y="873203"/>
                    <a:pt x="5480026" y="842189"/>
                  </a:cubicBezTo>
                  <a:cubicBezTo>
                    <a:pt x="5152567" y="786118"/>
                    <a:pt x="4867685" y="736309"/>
                    <a:pt x="4711676" y="707851"/>
                  </a:cubicBezTo>
                  <a:cubicBezTo>
                    <a:pt x="4620871" y="691288"/>
                    <a:pt x="4520859" y="674188"/>
                    <a:pt x="4489426" y="669852"/>
                  </a:cubicBezTo>
                  <a:cubicBezTo>
                    <a:pt x="4457993" y="665516"/>
                    <a:pt x="4386556" y="653833"/>
                    <a:pt x="4330676" y="643890"/>
                  </a:cubicBezTo>
                  <a:cubicBezTo>
                    <a:pt x="4274796" y="633946"/>
                    <a:pt x="4129064" y="608384"/>
                    <a:pt x="4006826" y="587085"/>
                  </a:cubicBezTo>
                  <a:cubicBezTo>
                    <a:pt x="3884589" y="565785"/>
                    <a:pt x="3687421" y="531187"/>
                    <a:pt x="3568676" y="510200"/>
                  </a:cubicBezTo>
                  <a:cubicBezTo>
                    <a:pt x="3334371" y="468789"/>
                    <a:pt x="3252093" y="454505"/>
                    <a:pt x="2914626" y="396653"/>
                  </a:cubicBezTo>
                  <a:cubicBezTo>
                    <a:pt x="2610594" y="344533"/>
                    <a:pt x="2284006" y="288042"/>
                    <a:pt x="2063726" y="249470"/>
                  </a:cubicBezTo>
                  <a:cubicBezTo>
                    <a:pt x="1962443" y="231735"/>
                    <a:pt x="1816711" y="206489"/>
                    <a:pt x="1739876" y="193367"/>
                  </a:cubicBezTo>
                  <a:cubicBezTo>
                    <a:pt x="1663041" y="180246"/>
                    <a:pt x="1534453" y="157831"/>
                    <a:pt x="1454126" y="143556"/>
                  </a:cubicBezTo>
                  <a:cubicBezTo>
                    <a:pt x="1373799" y="129281"/>
                    <a:pt x="1239496" y="105824"/>
                    <a:pt x="1155676" y="91429"/>
                  </a:cubicBezTo>
                  <a:cubicBezTo>
                    <a:pt x="623296" y="0"/>
                    <a:pt x="651976" y="134"/>
                    <a:pt x="624379" y="88935"/>
                  </a:cubicBezTo>
                  <a:close/>
                </a:path>
              </a:pathLst>
            </a:custGeom>
            <a:blipFill>
              <a:blip r:embed="rId1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gradFill>
                <a:gsLst>
                  <a:gs pos="0">
                    <a:schemeClr val="accent1">
                      <a:lumMod val="46000"/>
                      <a:lumOff val="54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801" name="云麒演示设计13">
            <a:extLst>
              <a:ext uri="{FF2B5EF4-FFF2-40B4-BE49-F238E27FC236}">
                <a16:creationId xmlns:a16="http://schemas.microsoft.com/office/drawing/2014/main" id="{6AB49857-C982-1E6F-D6BA-8A9282F852B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1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3784">
            <a:off x="1693037" y="3650477"/>
            <a:ext cx="395474" cy="1066410"/>
          </a:xfrm>
          <a:prstGeom prst="rect">
            <a:avLst/>
          </a:prstGeom>
          <a:effectLst/>
        </p:spPr>
      </p:pic>
      <p:grpSp>
        <p:nvGrpSpPr>
          <p:cNvPr id="4803" name="云麒演示设计14">
            <a:extLst>
              <a:ext uri="{FF2B5EF4-FFF2-40B4-BE49-F238E27FC236}">
                <a16:creationId xmlns:a16="http://schemas.microsoft.com/office/drawing/2014/main" id="{E95EA120-56FE-4CF6-0D53-7CF3392CF818}"/>
              </a:ext>
            </a:extLst>
          </p:cNvPr>
          <p:cNvGrpSpPr/>
          <p:nvPr/>
        </p:nvGrpSpPr>
        <p:grpSpPr>
          <a:xfrm rot="21373646">
            <a:off x="2492506" y="4810401"/>
            <a:ext cx="2528700" cy="2661457"/>
            <a:chOff x="8404394" y="3135265"/>
            <a:chExt cx="3183202" cy="3350320"/>
          </a:xfrm>
        </p:grpSpPr>
        <p:pic>
          <p:nvPicPr>
            <p:cNvPr id="4804" name="云麒演示设计14-1" descr="卡通人物&#10;&#10;低可信度描述已自动生成">
              <a:extLst>
                <a:ext uri="{FF2B5EF4-FFF2-40B4-BE49-F238E27FC236}">
                  <a16:creationId xmlns:a16="http://schemas.microsoft.com/office/drawing/2014/main" id="{71DEB006-114C-1D4B-367B-9CDE0DA6B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4394" y="3135265"/>
              <a:ext cx="3183202" cy="3350320"/>
            </a:xfrm>
            <a:prstGeom prst="rect">
              <a:avLst/>
            </a:prstGeom>
          </p:spPr>
        </p:pic>
        <p:sp>
          <p:nvSpPr>
            <p:cNvPr id="4805" name="云麒演示设计14-2">
              <a:extLst>
                <a:ext uri="{FF2B5EF4-FFF2-40B4-BE49-F238E27FC236}">
                  <a16:creationId xmlns:a16="http://schemas.microsoft.com/office/drawing/2014/main" id="{ACC97D67-0547-1931-11C9-556A2CFE8CB2}"/>
                </a:ext>
              </a:extLst>
            </p:cNvPr>
            <p:cNvSpPr/>
            <p:nvPr/>
          </p:nvSpPr>
          <p:spPr>
            <a:xfrm>
              <a:off x="8930407" y="3433864"/>
              <a:ext cx="2460716" cy="2610575"/>
            </a:xfrm>
            <a:custGeom>
              <a:avLst/>
              <a:gdLst/>
              <a:ahLst/>
              <a:cxnLst/>
              <a:rect l="0" t="0" r="0" b="0"/>
              <a:pathLst>
                <a:path w="6489876" h="6885113">
                  <a:moveTo>
                    <a:pt x="624379" y="88935"/>
                  </a:moveTo>
                  <a:cubicBezTo>
                    <a:pt x="614068" y="122114"/>
                    <a:pt x="587325" y="254988"/>
                    <a:pt x="564950" y="384210"/>
                  </a:cubicBezTo>
                  <a:cubicBezTo>
                    <a:pt x="542575" y="513432"/>
                    <a:pt x="508317" y="710600"/>
                    <a:pt x="488823" y="822360"/>
                  </a:cubicBezTo>
                  <a:cubicBezTo>
                    <a:pt x="469328" y="934120"/>
                    <a:pt x="446939" y="1062708"/>
                    <a:pt x="439069" y="1108110"/>
                  </a:cubicBezTo>
                  <a:cubicBezTo>
                    <a:pt x="431199" y="1153512"/>
                    <a:pt x="416588" y="1236380"/>
                    <a:pt x="406600" y="1292260"/>
                  </a:cubicBezTo>
                  <a:cubicBezTo>
                    <a:pt x="351734" y="1599215"/>
                    <a:pt x="319392" y="1798516"/>
                    <a:pt x="291406" y="2002121"/>
                  </a:cubicBezTo>
                  <a:cubicBezTo>
                    <a:pt x="274225" y="2127114"/>
                    <a:pt x="242984" y="2307136"/>
                    <a:pt x="221982" y="2402171"/>
                  </a:cubicBezTo>
                  <a:cubicBezTo>
                    <a:pt x="200979" y="2497205"/>
                    <a:pt x="175481" y="2623537"/>
                    <a:pt x="165318" y="2682910"/>
                  </a:cubicBezTo>
                  <a:cubicBezTo>
                    <a:pt x="122508" y="2933024"/>
                    <a:pt x="68913" y="3235135"/>
                    <a:pt x="35771" y="3413160"/>
                  </a:cubicBezTo>
                  <a:cubicBezTo>
                    <a:pt x="4547" y="3580888"/>
                    <a:pt x="288" y="3634022"/>
                    <a:pt x="142" y="3857660"/>
                  </a:cubicBezTo>
                  <a:cubicBezTo>
                    <a:pt x="0" y="4074549"/>
                    <a:pt x="3470" y="4121420"/>
                    <a:pt x="23887" y="4178463"/>
                  </a:cubicBezTo>
                  <a:cubicBezTo>
                    <a:pt x="67808" y="4301167"/>
                    <a:pt x="193531" y="4415025"/>
                    <a:pt x="331618" y="4457152"/>
                  </a:cubicBezTo>
                  <a:cubicBezTo>
                    <a:pt x="430876" y="4487434"/>
                    <a:pt x="667296" y="4487280"/>
                    <a:pt x="771971" y="4456865"/>
                  </a:cubicBezTo>
                  <a:cubicBezTo>
                    <a:pt x="812393" y="4445120"/>
                    <a:pt x="853104" y="4435510"/>
                    <a:pt x="862438" y="4435510"/>
                  </a:cubicBezTo>
                  <a:cubicBezTo>
                    <a:pt x="872126" y="4435510"/>
                    <a:pt x="894445" y="4477749"/>
                    <a:pt x="914446" y="4533935"/>
                  </a:cubicBezTo>
                  <a:cubicBezTo>
                    <a:pt x="966400" y="4679885"/>
                    <a:pt x="1070020" y="4881145"/>
                    <a:pt x="1195674" y="5080164"/>
                  </a:cubicBezTo>
                  <a:cubicBezTo>
                    <a:pt x="1380268" y="5372532"/>
                    <a:pt x="1611300" y="5631319"/>
                    <a:pt x="1865508" y="5830465"/>
                  </a:cubicBezTo>
                  <a:cubicBezTo>
                    <a:pt x="1941590" y="5890068"/>
                    <a:pt x="2006393" y="5948599"/>
                    <a:pt x="2009514" y="5960534"/>
                  </a:cubicBezTo>
                  <a:cubicBezTo>
                    <a:pt x="2015246" y="5982454"/>
                    <a:pt x="2101507" y="6025785"/>
                    <a:pt x="2436291" y="6174919"/>
                  </a:cubicBezTo>
                  <a:cubicBezTo>
                    <a:pt x="2632443" y="6262297"/>
                    <a:pt x="2964083" y="6375655"/>
                    <a:pt x="3144952" y="6417147"/>
                  </a:cubicBezTo>
                  <a:cubicBezTo>
                    <a:pt x="3210360" y="6432152"/>
                    <a:pt x="3303881" y="6454738"/>
                    <a:pt x="3352776" y="6467338"/>
                  </a:cubicBezTo>
                  <a:cubicBezTo>
                    <a:pt x="3473671" y="6498493"/>
                    <a:pt x="3864357" y="6589609"/>
                    <a:pt x="3981426" y="6613951"/>
                  </a:cubicBezTo>
                  <a:cubicBezTo>
                    <a:pt x="4196562" y="6658687"/>
                    <a:pt x="4451851" y="6708395"/>
                    <a:pt x="4559276" y="6726468"/>
                  </a:cubicBezTo>
                  <a:cubicBezTo>
                    <a:pt x="4868945" y="6778565"/>
                    <a:pt x="5145989" y="6827975"/>
                    <a:pt x="5288111" y="6856451"/>
                  </a:cubicBezTo>
                  <a:cubicBezTo>
                    <a:pt x="5374646" y="6873790"/>
                    <a:pt x="5452912" y="6885112"/>
                    <a:pt x="5462036" y="6881610"/>
                  </a:cubicBezTo>
                  <a:cubicBezTo>
                    <a:pt x="5471601" y="6877940"/>
                    <a:pt x="5478719" y="6854800"/>
                    <a:pt x="5478849" y="6826952"/>
                  </a:cubicBezTo>
                  <a:cubicBezTo>
                    <a:pt x="5478972" y="6800391"/>
                    <a:pt x="5496533" y="6678648"/>
                    <a:pt x="5517873" y="6556410"/>
                  </a:cubicBezTo>
                  <a:cubicBezTo>
                    <a:pt x="5539213" y="6434173"/>
                    <a:pt x="5565348" y="6282725"/>
                    <a:pt x="5575951" y="6219860"/>
                  </a:cubicBezTo>
                  <a:cubicBezTo>
                    <a:pt x="5586554" y="6156995"/>
                    <a:pt x="5600524" y="6076985"/>
                    <a:pt x="5606998" y="6042060"/>
                  </a:cubicBezTo>
                  <a:cubicBezTo>
                    <a:pt x="5613471" y="6007135"/>
                    <a:pt x="5630558" y="5909980"/>
                    <a:pt x="5644969" y="5826160"/>
                  </a:cubicBezTo>
                  <a:cubicBezTo>
                    <a:pt x="5711489" y="5439270"/>
                    <a:pt x="5750458" y="5215972"/>
                    <a:pt x="5779059" y="5057810"/>
                  </a:cubicBezTo>
                  <a:cubicBezTo>
                    <a:pt x="5810640" y="4883170"/>
                    <a:pt x="5841654" y="4700774"/>
                    <a:pt x="5861119" y="4575210"/>
                  </a:cubicBezTo>
                  <a:cubicBezTo>
                    <a:pt x="5867074" y="4536793"/>
                    <a:pt x="5886830" y="4422493"/>
                    <a:pt x="5905020" y="4321210"/>
                  </a:cubicBezTo>
                  <a:cubicBezTo>
                    <a:pt x="5946520" y="4090140"/>
                    <a:pt x="6008690" y="3738865"/>
                    <a:pt x="6033138" y="3597310"/>
                  </a:cubicBezTo>
                  <a:cubicBezTo>
                    <a:pt x="6043393" y="3537938"/>
                    <a:pt x="6068996" y="3389348"/>
                    <a:pt x="6090035" y="3267110"/>
                  </a:cubicBezTo>
                  <a:cubicBezTo>
                    <a:pt x="6111074" y="3144873"/>
                    <a:pt x="6145683" y="2944848"/>
                    <a:pt x="6166946" y="2822610"/>
                  </a:cubicBezTo>
                  <a:cubicBezTo>
                    <a:pt x="6219346" y="2521362"/>
                    <a:pt x="6264492" y="2260241"/>
                    <a:pt x="6293203" y="2092360"/>
                  </a:cubicBezTo>
                  <a:cubicBezTo>
                    <a:pt x="6322266" y="1922424"/>
                    <a:pt x="6375143" y="1618893"/>
                    <a:pt x="6407145" y="1438310"/>
                  </a:cubicBezTo>
                  <a:cubicBezTo>
                    <a:pt x="6420141" y="1364967"/>
                    <a:pt x="6443474" y="1249925"/>
                    <a:pt x="6458995" y="1182660"/>
                  </a:cubicBezTo>
                  <a:cubicBezTo>
                    <a:pt x="6489875" y="1048825"/>
                    <a:pt x="6486710" y="1019210"/>
                    <a:pt x="6441520" y="1019210"/>
                  </a:cubicBezTo>
                  <a:cubicBezTo>
                    <a:pt x="6425074" y="1019210"/>
                    <a:pt x="6337741" y="1002515"/>
                    <a:pt x="6247447" y="982111"/>
                  </a:cubicBezTo>
                  <a:cubicBezTo>
                    <a:pt x="6157153" y="961706"/>
                    <a:pt x="6057559" y="941372"/>
                    <a:pt x="6026126" y="936923"/>
                  </a:cubicBezTo>
                  <a:cubicBezTo>
                    <a:pt x="5994693" y="932474"/>
                    <a:pt x="5923256" y="920498"/>
                    <a:pt x="5867376" y="910309"/>
                  </a:cubicBezTo>
                  <a:cubicBezTo>
                    <a:pt x="5737854" y="886693"/>
                    <a:pt x="5661148" y="873203"/>
                    <a:pt x="5480026" y="842189"/>
                  </a:cubicBezTo>
                  <a:cubicBezTo>
                    <a:pt x="5152567" y="786118"/>
                    <a:pt x="4867685" y="736309"/>
                    <a:pt x="4711676" y="707851"/>
                  </a:cubicBezTo>
                  <a:cubicBezTo>
                    <a:pt x="4620871" y="691288"/>
                    <a:pt x="4520859" y="674188"/>
                    <a:pt x="4489426" y="669852"/>
                  </a:cubicBezTo>
                  <a:cubicBezTo>
                    <a:pt x="4457993" y="665516"/>
                    <a:pt x="4386556" y="653833"/>
                    <a:pt x="4330676" y="643890"/>
                  </a:cubicBezTo>
                  <a:cubicBezTo>
                    <a:pt x="4274796" y="633946"/>
                    <a:pt x="4129064" y="608384"/>
                    <a:pt x="4006826" y="587085"/>
                  </a:cubicBezTo>
                  <a:cubicBezTo>
                    <a:pt x="3884589" y="565785"/>
                    <a:pt x="3687421" y="531187"/>
                    <a:pt x="3568676" y="510200"/>
                  </a:cubicBezTo>
                  <a:cubicBezTo>
                    <a:pt x="3334371" y="468789"/>
                    <a:pt x="3252093" y="454505"/>
                    <a:pt x="2914626" y="396653"/>
                  </a:cubicBezTo>
                  <a:cubicBezTo>
                    <a:pt x="2610594" y="344533"/>
                    <a:pt x="2284006" y="288042"/>
                    <a:pt x="2063726" y="249470"/>
                  </a:cubicBezTo>
                  <a:cubicBezTo>
                    <a:pt x="1962443" y="231735"/>
                    <a:pt x="1816711" y="206489"/>
                    <a:pt x="1739876" y="193367"/>
                  </a:cubicBezTo>
                  <a:cubicBezTo>
                    <a:pt x="1663041" y="180246"/>
                    <a:pt x="1534453" y="157831"/>
                    <a:pt x="1454126" y="143556"/>
                  </a:cubicBezTo>
                  <a:cubicBezTo>
                    <a:pt x="1373799" y="129281"/>
                    <a:pt x="1239496" y="105824"/>
                    <a:pt x="1155676" y="91429"/>
                  </a:cubicBezTo>
                  <a:cubicBezTo>
                    <a:pt x="623296" y="0"/>
                    <a:pt x="651976" y="134"/>
                    <a:pt x="624379" y="88935"/>
                  </a:cubicBezTo>
                  <a:close/>
                </a:path>
              </a:pathLst>
            </a:custGeom>
            <a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r="2154" b="134"/>
              </a:stretch>
            </a:blipFill>
            <a:ln w="12700" cap="flat" cmpd="sng" algn="ctr">
              <a:gradFill>
                <a:gsLst>
                  <a:gs pos="0">
                    <a:schemeClr val="accent1">
                      <a:lumMod val="46000"/>
                      <a:lumOff val="54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802" name="云麒演示设计15">
            <a:extLst>
              <a:ext uri="{FF2B5EF4-FFF2-40B4-BE49-F238E27FC236}">
                <a16:creationId xmlns:a16="http://schemas.microsoft.com/office/drawing/2014/main" id="{71916946-6A8A-5EDC-4F4C-1ADDE8BF70BA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1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4162">
            <a:off x="3807150" y="4460445"/>
            <a:ext cx="395474" cy="1066410"/>
          </a:xfrm>
          <a:prstGeom prst="rect">
            <a:avLst/>
          </a:prstGeom>
          <a:effectLst/>
        </p:spPr>
      </p:pic>
      <p:grpSp>
        <p:nvGrpSpPr>
          <p:cNvPr id="4807" name="云麒演示设计16">
            <a:extLst>
              <a:ext uri="{FF2B5EF4-FFF2-40B4-BE49-F238E27FC236}">
                <a16:creationId xmlns:a16="http://schemas.microsoft.com/office/drawing/2014/main" id="{2C5C1720-8150-1A3F-F348-E87896CFEDE5}"/>
              </a:ext>
            </a:extLst>
          </p:cNvPr>
          <p:cNvGrpSpPr/>
          <p:nvPr/>
        </p:nvGrpSpPr>
        <p:grpSpPr>
          <a:xfrm rot="20946889">
            <a:off x="4915434" y="4891455"/>
            <a:ext cx="2528700" cy="2661457"/>
            <a:chOff x="8404394" y="3135265"/>
            <a:chExt cx="3183202" cy="3350320"/>
          </a:xfrm>
        </p:grpSpPr>
        <p:pic>
          <p:nvPicPr>
            <p:cNvPr id="4808" name="云麒演示设计16-1" descr="卡通人物&#10;&#10;低可信度描述已自动生成">
              <a:extLst>
                <a:ext uri="{FF2B5EF4-FFF2-40B4-BE49-F238E27FC236}">
                  <a16:creationId xmlns:a16="http://schemas.microsoft.com/office/drawing/2014/main" id="{A3C7F045-5ED6-5C32-DED8-22C560DBA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4394" y="3135265"/>
              <a:ext cx="3183202" cy="3350320"/>
            </a:xfrm>
            <a:prstGeom prst="rect">
              <a:avLst/>
            </a:prstGeom>
          </p:spPr>
        </p:pic>
        <p:sp>
          <p:nvSpPr>
            <p:cNvPr id="4809" name="云麒演示设计16-2">
              <a:extLst>
                <a:ext uri="{FF2B5EF4-FFF2-40B4-BE49-F238E27FC236}">
                  <a16:creationId xmlns:a16="http://schemas.microsoft.com/office/drawing/2014/main" id="{1916B494-5DC2-5802-7555-1B720A2BC6BD}"/>
                </a:ext>
              </a:extLst>
            </p:cNvPr>
            <p:cNvSpPr/>
            <p:nvPr/>
          </p:nvSpPr>
          <p:spPr>
            <a:xfrm>
              <a:off x="8930407" y="3433864"/>
              <a:ext cx="2460716" cy="2610575"/>
            </a:xfrm>
            <a:custGeom>
              <a:avLst/>
              <a:gdLst/>
              <a:ahLst/>
              <a:cxnLst/>
              <a:rect l="0" t="0" r="0" b="0"/>
              <a:pathLst>
                <a:path w="6489876" h="6885113">
                  <a:moveTo>
                    <a:pt x="624379" y="88935"/>
                  </a:moveTo>
                  <a:cubicBezTo>
                    <a:pt x="614068" y="122114"/>
                    <a:pt x="587325" y="254988"/>
                    <a:pt x="564950" y="384210"/>
                  </a:cubicBezTo>
                  <a:cubicBezTo>
                    <a:pt x="542575" y="513432"/>
                    <a:pt x="508317" y="710600"/>
                    <a:pt x="488823" y="822360"/>
                  </a:cubicBezTo>
                  <a:cubicBezTo>
                    <a:pt x="469328" y="934120"/>
                    <a:pt x="446939" y="1062708"/>
                    <a:pt x="439069" y="1108110"/>
                  </a:cubicBezTo>
                  <a:cubicBezTo>
                    <a:pt x="431199" y="1153512"/>
                    <a:pt x="416588" y="1236380"/>
                    <a:pt x="406600" y="1292260"/>
                  </a:cubicBezTo>
                  <a:cubicBezTo>
                    <a:pt x="351734" y="1599215"/>
                    <a:pt x="319392" y="1798516"/>
                    <a:pt x="291406" y="2002121"/>
                  </a:cubicBezTo>
                  <a:cubicBezTo>
                    <a:pt x="274225" y="2127114"/>
                    <a:pt x="242984" y="2307136"/>
                    <a:pt x="221982" y="2402171"/>
                  </a:cubicBezTo>
                  <a:cubicBezTo>
                    <a:pt x="200979" y="2497205"/>
                    <a:pt x="175481" y="2623537"/>
                    <a:pt x="165318" y="2682910"/>
                  </a:cubicBezTo>
                  <a:cubicBezTo>
                    <a:pt x="122508" y="2933024"/>
                    <a:pt x="68913" y="3235135"/>
                    <a:pt x="35771" y="3413160"/>
                  </a:cubicBezTo>
                  <a:cubicBezTo>
                    <a:pt x="4547" y="3580888"/>
                    <a:pt x="288" y="3634022"/>
                    <a:pt x="142" y="3857660"/>
                  </a:cubicBezTo>
                  <a:cubicBezTo>
                    <a:pt x="0" y="4074549"/>
                    <a:pt x="3470" y="4121420"/>
                    <a:pt x="23887" y="4178463"/>
                  </a:cubicBezTo>
                  <a:cubicBezTo>
                    <a:pt x="67808" y="4301167"/>
                    <a:pt x="193531" y="4415025"/>
                    <a:pt x="331618" y="4457152"/>
                  </a:cubicBezTo>
                  <a:cubicBezTo>
                    <a:pt x="430876" y="4487434"/>
                    <a:pt x="667296" y="4487280"/>
                    <a:pt x="771971" y="4456865"/>
                  </a:cubicBezTo>
                  <a:cubicBezTo>
                    <a:pt x="812393" y="4445120"/>
                    <a:pt x="853104" y="4435510"/>
                    <a:pt x="862438" y="4435510"/>
                  </a:cubicBezTo>
                  <a:cubicBezTo>
                    <a:pt x="872126" y="4435510"/>
                    <a:pt x="894445" y="4477749"/>
                    <a:pt x="914446" y="4533935"/>
                  </a:cubicBezTo>
                  <a:cubicBezTo>
                    <a:pt x="966400" y="4679885"/>
                    <a:pt x="1070020" y="4881145"/>
                    <a:pt x="1195674" y="5080164"/>
                  </a:cubicBezTo>
                  <a:cubicBezTo>
                    <a:pt x="1380268" y="5372532"/>
                    <a:pt x="1611300" y="5631319"/>
                    <a:pt x="1865508" y="5830465"/>
                  </a:cubicBezTo>
                  <a:cubicBezTo>
                    <a:pt x="1941590" y="5890068"/>
                    <a:pt x="2006393" y="5948599"/>
                    <a:pt x="2009514" y="5960534"/>
                  </a:cubicBezTo>
                  <a:cubicBezTo>
                    <a:pt x="2015246" y="5982454"/>
                    <a:pt x="2101507" y="6025785"/>
                    <a:pt x="2436291" y="6174919"/>
                  </a:cubicBezTo>
                  <a:cubicBezTo>
                    <a:pt x="2632443" y="6262297"/>
                    <a:pt x="2964083" y="6375655"/>
                    <a:pt x="3144952" y="6417147"/>
                  </a:cubicBezTo>
                  <a:cubicBezTo>
                    <a:pt x="3210360" y="6432152"/>
                    <a:pt x="3303881" y="6454738"/>
                    <a:pt x="3352776" y="6467338"/>
                  </a:cubicBezTo>
                  <a:cubicBezTo>
                    <a:pt x="3473671" y="6498493"/>
                    <a:pt x="3864357" y="6589609"/>
                    <a:pt x="3981426" y="6613951"/>
                  </a:cubicBezTo>
                  <a:cubicBezTo>
                    <a:pt x="4196562" y="6658687"/>
                    <a:pt x="4451851" y="6708395"/>
                    <a:pt x="4559276" y="6726468"/>
                  </a:cubicBezTo>
                  <a:cubicBezTo>
                    <a:pt x="4868945" y="6778565"/>
                    <a:pt x="5145989" y="6827975"/>
                    <a:pt x="5288111" y="6856451"/>
                  </a:cubicBezTo>
                  <a:cubicBezTo>
                    <a:pt x="5374646" y="6873790"/>
                    <a:pt x="5452912" y="6885112"/>
                    <a:pt x="5462036" y="6881610"/>
                  </a:cubicBezTo>
                  <a:cubicBezTo>
                    <a:pt x="5471601" y="6877940"/>
                    <a:pt x="5478719" y="6854800"/>
                    <a:pt x="5478849" y="6826952"/>
                  </a:cubicBezTo>
                  <a:cubicBezTo>
                    <a:pt x="5478972" y="6800391"/>
                    <a:pt x="5496533" y="6678648"/>
                    <a:pt x="5517873" y="6556410"/>
                  </a:cubicBezTo>
                  <a:cubicBezTo>
                    <a:pt x="5539213" y="6434173"/>
                    <a:pt x="5565348" y="6282725"/>
                    <a:pt x="5575951" y="6219860"/>
                  </a:cubicBezTo>
                  <a:cubicBezTo>
                    <a:pt x="5586554" y="6156995"/>
                    <a:pt x="5600524" y="6076985"/>
                    <a:pt x="5606998" y="6042060"/>
                  </a:cubicBezTo>
                  <a:cubicBezTo>
                    <a:pt x="5613471" y="6007135"/>
                    <a:pt x="5630558" y="5909980"/>
                    <a:pt x="5644969" y="5826160"/>
                  </a:cubicBezTo>
                  <a:cubicBezTo>
                    <a:pt x="5711489" y="5439270"/>
                    <a:pt x="5750458" y="5215972"/>
                    <a:pt x="5779059" y="5057810"/>
                  </a:cubicBezTo>
                  <a:cubicBezTo>
                    <a:pt x="5810640" y="4883170"/>
                    <a:pt x="5841654" y="4700774"/>
                    <a:pt x="5861119" y="4575210"/>
                  </a:cubicBezTo>
                  <a:cubicBezTo>
                    <a:pt x="5867074" y="4536793"/>
                    <a:pt x="5886830" y="4422493"/>
                    <a:pt x="5905020" y="4321210"/>
                  </a:cubicBezTo>
                  <a:cubicBezTo>
                    <a:pt x="5946520" y="4090140"/>
                    <a:pt x="6008690" y="3738865"/>
                    <a:pt x="6033138" y="3597310"/>
                  </a:cubicBezTo>
                  <a:cubicBezTo>
                    <a:pt x="6043393" y="3537938"/>
                    <a:pt x="6068996" y="3389348"/>
                    <a:pt x="6090035" y="3267110"/>
                  </a:cubicBezTo>
                  <a:cubicBezTo>
                    <a:pt x="6111074" y="3144873"/>
                    <a:pt x="6145683" y="2944848"/>
                    <a:pt x="6166946" y="2822610"/>
                  </a:cubicBezTo>
                  <a:cubicBezTo>
                    <a:pt x="6219346" y="2521362"/>
                    <a:pt x="6264492" y="2260241"/>
                    <a:pt x="6293203" y="2092360"/>
                  </a:cubicBezTo>
                  <a:cubicBezTo>
                    <a:pt x="6322266" y="1922424"/>
                    <a:pt x="6375143" y="1618893"/>
                    <a:pt x="6407145" y="1438310"/>
                  </a:cubicBezTo>
                  <a:cubicBezTo>
                    <a:pt x="6420141" y="1364967"/>
                    <a:pt x="6443474" y="1249925"/>
                    <a:pt x="6458995" y="1182660"/>
                  </a:cubicBezTo>
                  <a:cubicBezTo>
                    <a:pt x="6489875" y="1048825"/>
                    <a:pt x="6486710" y="1019210"/>
                    <a:pt x="6441520" y="1019210"/>
                  </a:cubicBezTo>
                  <a:cubicBezTo>
                    <a:pt x="6425074" y="1019210"/>
                    <a:pt x="6337741" y="1002515"/>
                    <a:pt x="6247447" y="982111"/>
                  </a:cubicBezTo>
                  <a:cubicBezTo>
                    <a:pt x="6157153" y="961706"/>
                    <a:pt x="6057559" y="941372"/>
                    <a:pt x="6026126" y="936923"/>
                  </a:cubicBezTo>
                  <a:cubicBezTo>
                    <a:pt x="5994693" y="932474"/>
                    <a:pt x="5923256" y="920498"/>
                    <a:pt x="5867376" y="910309"/>
                  </a:cubicBezTo>
                  <a:cubicBezTo>
                    <a:pt x="5737854" y="886693"/>
                    <a:pt x="5661148" y="873203"/>
                    <a:pt x="5480026" y="842189"/>
                  </a:cubicBezTo>
                  <a:cubicBezTo>
                    <a:pt x="5152567" y="786118"/>
                    <a:pt x="4867685" y="736309"/>
                    <a:pt x="4711676" y="707851"/>
                  </a:cubicBezTo>
                  <a:cubicBezTo>
                    <a:pt x="4620871" y="691288"/>
                    <a:pt x="4520859" y="674188"/>
                    <a:pt x="4489426" y="669852"/>
                  </a:cubicBezTo>
                  <a:cubicBezTo>
                    <a:pt x="4457993" y="665516"/>
                    <a:pt x="4386556" y="653833"/>
                    <a:pt x="4330676" y="643890"/>
                  </a:cubicBezTo>
                  <a:cubicBezTo>
                    <a:pt x="4274796" y="633946"/>
                    <a:pt x="4129064" y="608384"/>
                    <a:pt x="4006826" y="587085"/>
                  </a:cubicBezTo>
                  <a:cubicBezTo>
                    <a:pt x="3884589" y="565785"/>
                    <a:pt x="3687421" y="531187"/>
                    <a:pt x="3568676" y="510200"/>
                  </a:cubicBezTo>
                  <a:cubicBezTo>
                    <a:pt x="3334371" y="468789"/>
                    <a:pt x="3252093" y="454505"/>
                    <a:pt x="2914626" y="396653"/>
                  </a:cubicBezTo>
                  <a:cubicBezTo>
                    <a:pt x="2610594" y="344533"/>
                    <a:pt x="2284006" y="288042"/>
                    <a:pt x="2063726" y="249470"/>
                  </a:cubicBezTo>
                  <a:cubicBezTo>
                    <a:pt x="1962443" y="231735"/>
                    <a:pt x="1816711" y="206489"/>
                    <a:pt x="1739876" y="193367"/>
                  </a:cubicBezTo>
                  <a:cubicBezTo>
                    <a:pt x="1663041" y="180246"/>
                    <a:pt x="1534453" y="157831"/>
                    <a:pt x="1454126" y="143556"/>
                  </a:cubicBezTo>
                  <a:cubicBezTo>
                    <a:pt x="1373799" y="129281"/>
                    <a:pt x="1239496" y="105824"/>
                    <a:pt x="1155676" y="91429"/>
                  </a:cubicBezTo>
                  <a:cubicBezTo>
                    <a:pt x="623296" y="0"/>
                    <a:pt x="651976" y="134"/>
                    <a:pt x="624379" y="88935"/>
                  </a:cubicBezTo>
                  <a:close/>
                </a:path>
              </a:pathLst>
            </a:custGeom>
            <a:blipFill>
              <a:blip r:embed="rId2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gradFill>
                <a:gsLst>
                  <a:gs pos="0">
                    <a:schemeClr val="accent1">
                      <a:lumMod val="46000"/>
                      <a:lumOff val="54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806" name="云麒演示设计17">
            <a:extLst>
              <a:ext uri="{FF2B5EF4-FFF2-40B4-BE49-F238E27FC236}">
                <a16:creationId xmlns:a16="http://schemas.microsoft.com/office/drawing/2014/main" id="{10F64F9A-411B-BA3A-BE1B-46B4D50E98B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1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5247" y="4544251"/>
            <a:ext cx="395474" cy="1066410"/>
          </a:xfrm>
          <a:prstGeom prst="rect">
            <a:avLst/>
          </a:prstGeom>
          <a:effectLst/>
        </p:spPr>
      </p:pic>
      <p:grpSp>
        <p:nvGrpSpPr>
          <p:cNvPr id="4811" name="云麒演示设计18">
            <a:extLst>
              <a:ext uri="{FF2B5EF4-FFF2-40B4-BE49-F238E27FC236}">
                <a16:creationId xmlns:a16="http://schemas.microsoft.com/office/drawing/2014/main" id="{059EDE8F-9E18-2D9C-B763-116C3F224523}"/>
              </a:ext>
            </a:extLst>
          </p:cNvPr>
          <p:cNvGrpSpPr/>
          <p:nvPr/>
        </p:nvGrpSpPr>
        <p:grpSpPr>
          <a:xfrm rot="20159225">
            <a:off x="7189519" y="4729879"/>
            <a:ext cx="2528700" cy="2661457"/>
            <a:chOff x="8404394" y="3135265"/>
            <a:chExt cx="3183202" cy="3350320"/>
          </a:xfrm>
        </p:grpSpPr>
        <p:pic>
          <p:nvPicPr>
            <p:cNvPr id="4812" name="云麒演示设计18-1" descr="卡通人物&#10;&#10;低可信度描述已自动生成">
              <a:extLst>
                <a:ext uri="{FF2B5EF4-FFF2-40B4-BE49-F238E27FC236}">
                  <a16:creationId xmlns:a16="http://schemas.microsoft.com/office/drawing/2014/main" id="{A5F2A9CA-CC92-86DC-F6E8-29EBA4721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4394" y="3135265"/>
              <a:ext cx="3183202" cy="3350320"/>
            </a:xfrm>
            <a:prstGeom prst="rect">
              <a:avLst/>
            </a:prstGeom>
          </p:spPr>
        </p:pic>
        <p:sp>
          <p:nvSpPr>
            <p:cNvPr id="4813" name="云麒演示设计18-2">
              <a:extLst>
                <a:ext uri="{FF2B5EF4-FFF2-40B4-BE49-F238E27FC236}">
                  <a16:creationId xmlns:a16="http://schemas.microsoft.com/office/drawing/2014/main" id="{9CFA0569-F780-A95F-4C33-66665FB53E4A}"/>
                </a:ext>
              </a:extLst>
            </p:cNvPr>
            <p:cNvSpPr/>
            <p:nvPr/>
          </p:nvSpPr>
          <p:spPr>
            <a:xfrm>
              <a:off x="8930407" y="3433864"/>
              <a:ext cx="2460716" cy="2610575"/>
            </a:xfrm>
            <a:custGeom>
              <a:avLst/>
              <a:gdLst/>
              <a:ahLst/>
              <a:cxnLst/>
              <a:rect l="0" t="0" r="0" b="0"/>
              <a:pathLst>
                <a:path w="6489876" h="6885113">
                  <a:moveTo>
                    <a:pt x="624379" y="88935"/>
                  </a:moveTo>
                  <a:cubicBezTo>
                    <a:pt x="614068" y="122114"/>
                    <a:pt x="587325" y="254988"/>
                    <a:pt x="564950" y="384210"/>
                  </a:cubicBezTo>
                  <a:cubicBezTo>
                    <a:pt x="542575" y="513432"/>
                    <a:pt x="508317" y="710600"/>
                    <a:pt x="488823" y="822360"/>
                  </a:cubicBezTo>
                  <a:cubicBezTo>
                    <a:pt x="469328" y="934120"/>
                    <a:pt x="446939" y="1062708"/>
                    <a:pt x="439069" y="1108110"/>
                  </a:cubicBezTo>
                  <a:cubicBezTo>
                    <a:pt x="431199" y="1153512"/>
                    <a:pt x="416588" y="1236380"/>
                    <a:pt x="406600" y="1292260"/>
                  </a:cubicBezTo>
                  <a:cubicBezTo>
                    <a:pt x="351734" y="1599215"/>
                    <a:pt x="319392" y="1798516"/>
                    <a:pt x="291406" y="2002121"/>
                  </a:cubicBezTo>
                  <a:cubicBezTo>
                    <a:pt x="274225" y="2127114"/>
                    <a:pt x="242984" y="2307136"/>
                    <a:pt x="221982" y="2402171"/>
                  </a:cubicBezTo>
                  <a:cubicBezTo>
                    <a:pt x="200979" y="2497205"/>
                    <a:pt x="175481" y="2623537"/>
                    <a:pt x="165318" y="2682910"/>
                  </a:cubicBezTo>
                  <a:cubicBezTo>
                    <a:pt x="122508" y="2933024"/>
                    <a:pt x="68913" y="3235135"/>
                    <a:pt x="35771" y="3413160"/>
                  </a:cubicBezTo>
                  <a:cubicBezTo>
                    <a:pt x="4547" y="3580888"/>
                    <a:pt x="288" y="3634022"/>
                    <a:pt x="142" y="3857660"/>
                  </a:cubicBezTo>
                  <a:cubicBezTo>
                    <a:pt x="0" y="4074549"/>
                    <a:pt x="3470" y="4121420"/>
                    <a:pt x="23887" y="4178463"/>
                  </a:cubicBezTo>
                  <a:cubicBezTo>
                    <a:pt x="67808" y="4301167"/>
                    <a:pt x="193531" y="4415025"/>
                    <a:pt x="331618" y="4457152"/>
                  </a:cubicBezTo>
                  <a:cubicBezTo>
                    <a:pt x="430876" y="4487434"/>
                    <a:pt x="667296" y="4487280"/>
                    <a:pt x="771971" y="4456865"/>
                  </a:cubicBezTo>
                  <a:cubicBezTo>
                    <a:pt x="812393" y="4445120"/>
                    <a:pt x="853104" y="4435510"/>
                    <a:pt x="862438" y="4435510"/>
                  </a:cubicBezTo>
                  <a:cubicBezTo>
                    <a:pt x="872126" y="4435510"/>
                    <a:pt x="894445" y="4477749"/>
                    <a:pt x="914446" y="4533935"/>
                  </a:cubicBezTo>
                  <a:cubicBezTo>
                    <a:pt x="966400" y="4679885"/>
                    <a:pt x="1070020" y="4881145"/>
                    <a:pt x="1195674" y="5080164"/>
                  </a:cubicBezTo>
                  <a:cubicBezTo>
                    <a:pt x="1380268" y="5372532"/>
                    <a:pt x="1611300" y="5631319"/>
                    <a:pt x="1865508" y="5830465"/>
                  </a:cubicBezTo>
                  <a:cubicBezTo>
                    <a:pt x="1941590" y="5890068"/>
                    <a:pt x="2006393" y="5948599"/>
                    <a:pt x="2009514" y="5960534"/>
                  </a:cubicBezTo>
                  <a:cubicBezTo>
                    <a:pt x="2015246" y="5982454"/>
                    <a:pt x="2101507" y="6025785"/>
                    <a:pt x="2436291" y="6174919"/>
                  </a:cubicBezTo>
                  <a:cubicBezTo>
                    <a:pt x="2632443" y="6262297"/>
                    <a:pt x="2964083" y="6375655"/>
                    <a:pt x="3144952" y="6417147"/>
                  </a:cubicBezTo>
                  <a:cubicBezTo>
                    <a:pt x="3210360" y="6432152"/>
                    <a:pt x="3303881" y="6454738"/>
                    <a:pt x="3352776" y="6467338"/>
                  </a:cubicBezTo>
                  <a:cubicBezTo>
                    <a:pt x="3473671" y="6498493"/>
                    <a:pt x="3864357" y="6589609"/>
                    <a:pt x="3981426" y="6613951"/>
                  </a:cubicBezTo>
                  <a:cubicBezTo>
                    <a:pt x="4196562" y="6658687"/>
                    <a:pt x="4451851" y="6708395"/>
                    <a:pt x="4559276" y="6726468"/>
                  </a:cubicBezTo>
                  <a:cubicBezTo>
                    <a:pt x="4868945" y="6778565"/>
                    <a:pt x="5145989" y="6827975"/>
                    <a:pt x="5288111" y="6856451"/>
                  </a:cubicBezTo>
                  <a:cubicBezTo>
                    <a:pt x="5374646" y="6873790"/>
                    <a:pt x="5452912" y="6885112"/>
                    <a:pt x="5462036" y="6881610"/>
                  </a:cubicBezTo>
                  <a:cubicBezTo>
                    <a:pt x="5471601" y="6877940"/>
                    <a:pt x="5478719" y="6854800"/>
                    <a:pt x="5478849" y="6826952"/>
                  </a:cubicBezTo>
                  <a:cubicBezTo>
                    <a:pt x="5478972" y="6800391"/>
                    <a:pt x="5496533" y="6678648"/>
                    <a:pt x="5517873" y="6556410"/>
                  </a:cubicBezTo>
                  <a:cubicBezTo>
                    <a:pt x="5539213" y="6434173"/>
                    <a:pt x="5565348" y="6282725"/>
                    <a:pt x="5575951" y="6219860"/>
                  </a:cubicBezTo>
                  <a:cubicBezTo>
                    <a:pt x="5586554" y="6156995"/>
                    <a:pt x="5600524" y="6076985"/>
                    <a:pt x="5606998" y="6042060"/>
                  </a:cubicBezTo>
                  <a:cubicBezTo>
                    <a:pt x="5613471" y="6007135"/>
                    <a:pt x="5630558" y="5909980"/>
                    <a:pt x="5644969" y="5826160"/>
                  </a:cubicBezTo>
                  <a:cubicBezTo>
                    <a:pt x="5711489" y="5439270"/>
                    <a:pt x="5750458" y="5215972"/>
                    <a:pt x="5779059" y="5057810"/>
                  </a:cubicBezTo>
                  <a:cubicBezTo>
                    <a:pt x="5810640" y="4883170"/>
                    <a:pt x="5841654" y="4700774"/>
                    <a:pt x="5861119" y="4575210"/>
                  </a:cubicBezTo>
                  <a:cubicBezTo>
                    <a:pt x="5867074" y="4536793"/>
                    <a:pt x="5886830" y="4422493"/>
                    <a:pt x="5905020" y="4321210"/>
                  </a:cubicBezTo>
                  <a:cubicBezTo>
                    <a:pt x="5946520" y="4090140"/>
                    <a:pt x="6008690" y="3738865"/>
                    <a:pt x="6033138" y="3597310"/>
                  </a:cubicBezTo>
                  <a:cubicBezTo>
                    <a:pt x="6043393" y="3537938"/>
                    <a:pt x="6068996" y="3389348"/>
                    <a:pt x="6090035" y="3267110"/>
                  </a:cubicBezTo>
                  <a:cubicBezTo>
                    <a:pt x="6111074" y="3144873"/>
                    <a:pt x="6145683" y="2944848"/>
                    <a:pt x="6166946" y="2822610"/>
                  </a:cubicBezTo>
                  <a:cubicBezTo>
                    <a:pt x="6219346" y="2521362"/>
                    <a:pt x="6264492" y="2260241"/>
                    <a:pt x="6293203" y="2092360"/>
                  </a:cubicBezTo>
                  <a:cubicBezTo>
                    <a:pt x="6322266" y="1922424"/>
                    <a:pt x="6375143" y="1618893"/>
                    <a:pt x="6407145" y="1438310"/>
                  </a:cubicBezTo>
                  <a:cubicBezTo>
                    <a:pt x="6420141" y="1364967"/>
                    <a:pt x="6443474" y="1249925"/>
                    <a:pt x="6458995" y="1182660"/>
                  </a:cubicBezTo>
                  <a:cubicBezTo>
                    <a:pt x="6489875" y="1048825"/>
                    <a:pt x="6486710" y="1019210"/>
                    <a:pt x="6441520" y="1019210"/>
                  </a:cubicBezTo>
                  <a:cubicBezTo>
                    <a:pt x="6425074" y="1019210"/>
                    <a:pt x="6337741" y="1002515"/>
                    <a:pt x="6247447" y="982111"/>
                  </a:cubicBezTo>
                  <a:cubicBezTo>
                    <a:pt x="6157153" y="961706"/>
                    <a:pt x="6057559" y="941372"/>
                    <a:pt x="6026126" y="936923"/>
                  </a:cubicBezTo>
                  <a:cubicBezTo>
                    <a:pt x="5994693" y="932474"/>
                    <a:pt x="5923256" y="920498"/>
                    <a:pt x="5867376" y="910309"/>
                  </a:cubicBezTo>
                  <a:cubicBezTo>
                    <a:pt x="5737854" y="886693"/>
                    <a:pt x="5661148" y="873203"/>
                    <a:pt x="5480026" y="842189"/>
                  </a:cubicBezTo>
                  <a:cubicBezTo>
                    <a:pt x="5152567" y="786118"/>
                    <a:pt x="4867685" y="736309"/>
                    <a:pt x="4711676" y="707851"/>
                  </a:cubicBezTo>
                  <a:cubicBezTo>
                    <a:pt x="4620871" y="691288"/>
                    <a:pt x="4520859" y="674188"/>
                    <a:pt x="4489426" y="669852"/>
                  </a:cubicBezTo>
                  <a:cubicBezTo>
                    <a:pt x="4457993" y="665516"/>
                    <a:pt x="4386556" y="653833"/>
                    <a:pt x="4330676" y="643890"/>
                  </a:cubicBezTo>
                  <a:cubicBezTo>
                    <a:pt x="4274796" y="633946"/>
                    <a:pt x="4129064" y="608384"/>
                    <a:pt x="4006826" y="587085"/>
                  </a:cubicBezTo>
                  <a:cubicBezTo>
                    <a:pt x="3884589" y="565785"/>
                    <a:pt x="3687421" y="531187"/>
                    <a:pt x="3568676" y="510200"/>
                  </a:cubicBezTo>
                  <a:cubicBezTo>
                    <a:pt x="3334371" y="468789"/>
                    <a:pt x="3252093" y="454505"/>
                    <a:pt x="2914626" y="396653"/>
                  </a:cubicBezTo>
                  <a:cubicBezTo>
                    <a:pt x="2610594" y="344533"/>
                    <a:pt x="2284006" y="288042"/>
                    <a:pt x="2063726" y="249470"/>
                  </a:cubicBezTo>
                  <a:cubicBezTo>
                    <a:pt x="1962443" y="231735"/>
                    <a:pt x="1816711" y="206489"/>
                    <a:pt x="1739876" y="193367"/>
                  </a:cubicBezTo>
                  <a:cubicBezTo>
                    <a:pt x="1663041" y="180246"/>
                    <a:pt x="1534453" y="157831"/>
                    <a:pt x="1454126" y="143556"/>
                  </a:cubicBezTo>
                  <a:cubicBezTo>
                    <a:pt x="1373799" y="129281"/>
                    <a:pt x="1239496" y="105824"/>
                    <a:pt x="1155676" y="91429"/>
                  </a:cubicBezTo>
                  <a:cubicBezTo>
                    <a:pt x="623296" y="0"/>
                    <a:pt x="651976" y="134"/>
                    <a:pt x="624379" y="88935"/>
                  </a:cubicBezTo>
                  <a:close/>
                </a:path>
              </a:pathLst>
            </a:custGeom>
            <a:blipFill>
              <a:blip r:embed="rId2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gradFill>
                <a:gsLst>
                  <a:gs pos="0">
                    <a:schemeClr val="accent1">
                      <a:lumMod val="46000"/>
                      <a:lumOff val="54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810" name="云麒演示设计19">
            <a:extLst>
              <a:ext uri="{FF2B5EF4-FFF2-40B4-BE49-F238E27FC236}">
                <a16:creationId xmlns:a16="http://schemas.microsoft.com/office/drawing/2014/main" id="{A1AF98CE-F323-4600-20C9-1C43701E9CE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1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6959">
            <a:off x="7979715" y="4405524"/>
            <a:ext cx="395474" cy="1066410"/>
          </a:xfrm>
          <a:prstGeom prst="rect">
            <a:avLst/>
          </a:prstGeom>
          <a:effectLst/>
        </p:spPr>
      </p:pic>
      <p:grpSp>
        <p:nvGrpSpPr>
          <p:cNvPr id="4815" name="云麒演示设计20">
            <a:extLst>
              <a:ext uri="{FF2B5EF4-FFF2-40B4-BE49-F238E27FC236}">
                <a16:creationId xmlns:a16="http://schemas.microsoft.com/office/drawing/2014/main" id="{443E51FA-B019-BA5E-E67A-C9F7EC106A54}"/>
              </a:ext>
            </a:extLst>
          </p:cNvPr>
          <p:cNvGrpSpPr/>
          <p:nvPr/>
        </p:nvGrpSpPr>
        <p:grpSpPr>
          <a:xfrm rot="19879786">
            <a:off x="9352137" y="4069623"/>
            <a:ext cx="2528700" cy="2661457"/>
            <a:chOff x="8404394" y="3135265"/>
            <a:chExt cx="3183202" cy="3350320"/>
          </a:xfrm>
        </p:grpSpPr>
        <p:pic>
          <p:nvPicPr>
            <p:cNvPr id="4816" name="云麒演示设计20-1" descr="卡通人物&#10;&#10;低可信度描述已自动生成">
              <a:extLst>
                <a:ext uri="{FF2B5EF4-FFF2-40B4-BE49-F238E27FC236}">
                  <a16:creationId xmlns:a16="http://schemas.microsoft.com/office/drawing/2014/main" id="{86B8D585-6E8F-3531-F506-4BBF3BF04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4394" y="3135265"/>
              <a:ext cx="3183202" cy="3350320"/>
            </a:xfrm>
            <a:prstGeom prst="rect">
              <a:avLst/>
            </a:prstGeom>
          </p:spPr>
        </p:pic>
        <p:sp>
          <p:nvSpPr>
            <p:cNvPr id="4817" name="云麒演示设计20-2">
              <a:extLst>
                <a:ext uri="{FF2B5EF4-FFF2-40B4-BE49-F238E27FC236}">
                  <a16:creationId xmlns:a16="http://schemas.microsoft.com/office/drawing/2014/main" id="{F6B38E42-15FC-AB3C-0A39-E767CED4C96B}"/>
                </a:ext>
              </a:extLst>
            </p:cNvPr>
            <p:cNvSpPr/>
            <p:nvPr/>
          </p:nvSpPr>
          <p:spPr>
            <a:xfrm>
              <a:off x="8930407" y="3433864"/>
              <a:ext cx="2460716" cy="2610575"/>
            </a:xfrm>
            <a:custGeom>
              <a:avLst/>
              <a:gdLst/>
              <a:ahLst/>
              <a:cxnLst/>
              <a:rect l="0" t="0" r="0" b="0"/>
              <a:pathLst>
                <a:path w="6489876" h="6885113">
                  <a:moveTo>
                    <a:pt x="624379" y="88935"/>
                  </a:moveTo>
                  <a:cubicBezTo>
                    <a:pt x="614068" y="122114"/>
                    <a:pt x="587325" y="254988"/>
                    <a:pt x="564950" y="384210"/>
                  </a:cubicBezTo>
                  <a:cubicBezTo>
                    <a:pt x="542575" y="513432"/>
                    <a:pt x="508317" y="710600"/>
                    <a:pt x="488823" y="822360"/>
                  </a:cubicBezTo>
                  <a:cubicBezTo>
                    <a:pt x="469328" y="934120"/>
                    <a:pt x="446939" y="1062708"/>
                    <a:pt x="439069" y="1108110"/>
                  </a:cubicBezTo>
                  <a:cubicBezTo>
                    <a:pt x="431199" y="1153512"/>
                    <a:pt x="416588" y="1236380"/>
                    <a:pt x="406600" y="1292260"/>
                  </a:cubicBezTo>
                  <a:cubicBezTo>
                    <a:pt x="351734" y="1599215"/>
                    <a:pt x="319392" y="1798516"/>
                    <a:pt x="291406" y="2002121"/>
                  </a:cubicBezTo>
                  <a:cubicBezTo>
                    <a:pt x="274225" y="2127114"/>
                    <a:pt x="242984" y="2307136"/>
                    <a:pt x="221982" y="2402171"/>
                  </a:cubicBezTo>
                  <a:cubicBezTo>
                    <a:pt x="200979" y="2497205"/>
                    <a:pt x="175481" y="2623537"/>
                    <a:pt x="165318" y="2682910"/>
                  </a:cubicBezTo>
                  <a:cubicBezTo>
                    <a:pt x="122508" y="2933024"/>
                    <a:pt x="68913" y="3235135"/>
                    <a:pt x="35771" y="3413160"/>
                  </a:cubicBezTo>
                  <a:cubicBezTo>
                    <a:pt x="4547" y="3580888"/>
                    <a:pt x="288" y="3634022"/>
                    <a:pt x="142" y="3857660"/>
                  </a:cubicBezTo>
                  <a:cubicBezTo>
                    <a:pt x="0" y="4074549"/>
                    <a:pt x="3470" y="4121420"/>
                    <a:pt x="23887" y="4178463"/>
                  </a:cubicBezTo>
                  <a:cubicBezTo>
                    <a:pt x="67808" y="4301167"/>
                    <a:pt x="193531" y="4415025"/>
                    <a:pt x="331618" y="4457152"/>
                  </a:cubicBezTo>
                  <a:cubicBezTo>
                    <a:pt x="430876" y="4487434"/>
                    <a:pt x="667296" y="4487280"/>
                    <a:pt x="771971" y="4456865"/>
                  </a:cubicBezTo>
                  <a:cubicBezTo>
                    <a:pt x="812393" y="4445120"/>
                    <a:pt x="853104" y="4435510"/>
                    <a:pt x="862438" y="4435510"/>
                  </a:cubicBezTo>
                  <a:cubicBezTo>
                    <a:pt x="872126" y="4435510"/>
                    <a:pt x="894445" y="4477749"/>
                    <a:pt x="914446" y="4533935"/>
                  </a:cubicBezTo>
                  <a:cubicBezTo>
                    <a:pt x="966400" y="4679885"/>
                    <a:pt x="1070020" y="4881145"/>
                    <a:pt x="1195674" y="5080164"/>
                  </a:cubicBezTo>
                  <a:cubicBezTo>
                    <a:pt x="1380268" y="5372532"/>
                    <a:pt x="1611300" y="5631319"/>
                    <a:pt x="1865508" y="5830465"/>
                  </a:cubicBezTo>
                  <a:cubicBezTo>
                    <a:pt x="1941590" y="5890068"/>
                    <a:pt x="2006393" y="5948599"/>
                    <a:pt x="2009514" y="5960534"/>
                  </a:cubicBezTo>
                  <a:cubicBezTo>
                    <a:pt x="2015246" y="5982454"/>
                    <a:pt x="2101507" y="6025785"/>
                    <a:pt x="2436291" y="6174919"/>
                  </a:cubicBezTo>
                  <a:cubicBezTo>
                    <a:pt x="2632443" y="6262297"/>
                    <a:pt x="2964083" y="6375655"/>
                    <a:pt x="3144952" y="6417147"/>
                  </a:cubicBezTo>
                  <a:cubicBezTo>
                    <a:pt x="3210360" y="6432152"/>
                    <a:pt x="3303881" y="6454738"/>
                    <a:pt x="3352776" y="6467338"/>
                  </a:cubicBezTo>
                  <a:cubicBezTo>
                    <a:pt x="3473671" y="6498493"/>
                    <a:pt x="3864357" y="6589609"/>
                    <a:pt x="3981426" y="6613951"/>
                  </a:cubicBezTo>
                  <a:cubicBezTo>
                    <a:pt x="4196562" y="6658687"/>
                    <a:pt x="4451851" y="6708395"/>
                    <a:pt x="4559276" y="6726468"/>
                  </a:cubicBezTo>
                  <a:cubicBezTo>
                    <a:pt x="4868945" y="6778565"/>
                    <a:pt x="5145989" y="6827975"/>
                    <a:pt x="5288111" y="6856451"/>
                  </a:cubicBezTo>
                  <a:cubicBezTo>
                    <a:pt x="5374646" y="6873790"/>
                    <a:pt x="5452912" y="6885112"/>
                    <a:pt x="5462036" y="6881610"/>
                  </a:cubicBezTo>
                  <a:cubicBezTo>
                    <a:pt x="5471601" y="6877940"/>
                    <a:pt x="5478719" y="6854800"/>
                    <a:pt x="5478849" y="6826952"/>
                  </a:cubicBezTo>
                  <a:cubicBezTo>
                    <a:pt x="5478972" y="6800391"/>
                    <a:pt x="5496533" y="6678648"/>
                    <a:pt x="5517873" y="6556410"/>
                  </a:cubicBezTo>
                  <a:cubicBezTo>
                    <a:pt x="5539213" y="6434173"/>
                    <a:pt x="5565348" y="6282725"/>
                    <a:pt x="5575951" y="6219860"/>
                  </a:cubicBezTo>
                  <a:cubicBezTo>
                    <a:pt x="5586554" y="6156995"/>
                    <a:pt x="5600524" y="6076985"/>
                    <a:pt x="5606998" y="6042060"/>
                  </a:cubicBezTo>
                  <a:cubicBezTo>
                    <a:pt x="5613471" y="6007135"/>
                    <a:pt x="5630558" y="5909980"/>
                    <a:pt x="5644969" y="5826160"/>
                  </a:cubicBezTo>
                  <a:cubicBezTo>
                    <a:pt x="5711489" y="5439270"/>
                    <a:pt x="5750458" y="5215972"/>
                    <a:pt x="5779059" y="5057810"/>
                  </a:cubicBezTo>
                  <a:cubicBezTo>
                    <a:pt x="5810640" y="4883170"/>
                    <a:pt x="5841654" y="4700774"/>
                    <a:pt x="5861119" y="4575210"/>
                  </a:cubicBezTo>
                  <a:cubicBezTo>
                    <a:pt x="5867074" y="4536793"/>
                    <a:pt x="5886830" y="4422493"/>
                    <a:pt x="5905020" y="4321210"/>
                  </a:cubicBezTo>
                  <a:cubicBezTo>
                    <a:pt x="5946520" y="4090140"/>
                    <a:pt x="6008690" y="3738865"/>
                    <a:pt x="6033138" y="3597310"/>
                  </a:cubicBezTo>
                  <a:cubicBezTo>
                    <a:pt x="6043393" y="3537938"/>
                    <a:pt x="6068996" y="3389348"/>
                    <a:pt x="6090035" y="3267110"/>
                  </a:cubicBezTo>
                  <a:cubicBezTo>
                    <a:pt x="6111074" y="3144873"/>
                    <a:pt x="6145683" y="2944848"/>
                    <a:pt x="6166946" y="2822610"/>
                  </a:cubicBezTo>
                  <a:cubicBezTo>
                    <a:pt x="6219346" y="2521362"/>
                    <a:pt x="6264492" y="2260241"/>
                    <a:pt x="6293203" y="2092360"/>
                  </a:cubicBezTo>
                  <a:cubicBezTo>
                    <a:pt x="6322266" y="1922424"/>
                    <a:pt x="6375143" y="1618893"/>
                    <a:pt x="6407145" y="1438310"/>
                  </a:cubicBezTo>
                  <a:cubicBezTo>
                    <a:pt x="6420141" y="1364967"/>
                    <a:pt x="6443474" y="1249925"/>
                    <a:pt x="6458995" y="1182660"/>
                  </a:cubicBezTo>
                  <a:cubicBezTo>
                    <a:pt x="6489875" y="1048825"/>
                    <a:pt x="6486710" y="1019210"/>
                    <a:pt x="6441520" y="1019210"/>
                  </a:cubicBezTo>
                  <a:cubicBezTo>
                    <a:pt x="6425074" y="1019210"/>
                    <a:pt x="6337741" y="1002515"/>
                    <a:pt x="6247447" y="982111"/>
                  </a:cubicBezTo>
                  <a:cubicBezTo>
                    <a:pt x="6157153" y="961706"/>
                    <a:pt x="6057559" y="941372"/>
                    <a:pt x="6026126" y="936923"/>
                  </a:cubicBezTo>
                  <a:cubicBezTo>
                    <a:pt x="5994693" y="932474"/>
                    <a:pt x="5923256" y="920498"/>
                    <a:pt x="5867376" y="910309"/>
                  </a:cubicBezTo>
                  <a:cubicBezTo>
                    <a:pt x="5737854" y="886693"/>
                    <a:pt x="5661148" y="873203"/>
                    <a:pt x="5480026" y="842189"/>
                  </a:cubicBezTo>
                  <a:cubicBezTo>
                    <a:pt x="5152567" y="786118"/>
                    <a:pt x="4867685" y="736309"/>
                    <a:pt x="4711676" y="707851"/>
                  </a:cubicBezTo>
                  <a:cubicBezTo>
                    <a:pt x="4620871" y="691288"/>
                    <a:pt x="4520859" y="674188"/>
                    <a:pt x="4489426" y="669852"/>
                  </a:cubicBezTo>
                  <a:cubicBezTo>
                    <a:pt x="4457993" y="665516"/>
                    <a:pt x="4386556" y="653833"/>
                    <a:pt x="4330676" y="643890"/>
                  </a:cubicBezTo>
                  <a:cubicBezTo>
                    <a:pt x="4274796" y="633946"/>
                    <a:pt x="4129064" y="608384"/>
                    <a:pt x="4006826" y="587085"/>
                  </a:cubicBezTo>
                  <a:cubicBezTo>
                    <a:pt x="3884589" y="565785"/>
                    <a:pt x="3687421" y="531187"/>
                    <a:pt x="3568676" y="510200"/>
                  </a:cubicBezTo>
                  <a:cubicBezTo>
                    <a:pt x="3334371" y="468789"/>
                    <a:pt x="3252093" y="454505"/>
                    <a:pt x="2914626" y="396653"/>
                  </a:cubicBezTo>
                  <a:cubicBezTo>
                    <a:pt x="2610594" y="344533"/>
                    <a:pt x="2284006" y="288042"/>
                    <a:pt x="2063726" y="249470"/>
                  </a:cubicBezTo>
                  <a:cubicBezTo>
                    <a:pt x="1962443" y="231735"/>
                    <a:pt x="1816711" y="206489"/>
                    <a:pt x="1739876" y="193367"/>
                  </a:cubicBezTo>
                  <a:cubicBezTo>
                    <a:pt x="1663041" y="180246"/>
                    <a:pt x="1534453" y="157831"/>
                    <a:pt x="1454126" y="143556"/>
                  </a:cubicBezTo>
                  <a:cubicBezTo>
                    <a:pt x="1373799" y="129281"/>
                    <a:pt x="1239496" y="105824"/>
                    <a:pt x="1155676" y="91429"/>
                  </a:cubicBezTo>
                  <a:cubicBezTo>
                    <a:pt x="623296" y="0"/>
                    <a:pt x="651976" y="134"/>
                    <a:pt x="624379" y="88935"/>
                  </a:cubicBezTo>
                  <a:close/>
                </a:path>
              </a:pathLst>
            </a:custGeom>
            <a:blipFill>
              <a:blip r:embed="rId2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gradFill>
                <a:gsLst>
                  <a:gs pos="0">
                    <a:schemeClr val="accent1">
                      <a:lumMod val="46000"/>
                      <a:lumOff val="54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814" name="云麒演示设计21">
            <a:extLst>
              <a:ext uri="{FF2B5EF4-FFF2-40B4-BE49-F238E27FC236}">
                <a16:creationId xmlns:a16="http://schemas.microsoft.com/office/drawing/2014/main" id="{1545C39B-D4DA-3DF8-4680-DCCCC2AE163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11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16959">
            <a:off x="10070201" y="3733724"/>
            <a:ext cx="395474" cy="1066410"/>
          </a:xfrm>
          <a:prstGeom prst="rect">
            <a:avLst/>
          </a:prstGeom>
          <a:effectLst/>
        </p:spPr>
      </p:pic>
      <p:pic>
        <p:nvPicPr>
          <p:cNvPr id="4162" name="云麒演示设计22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pic>
        <p:nvPicPr>
          <p:cNvPr id="4819" name="云麒演示设计23">
            <a:extLst>
              <a:ext uri="{FF2B5EF4-FFF2-40B4-BE49-F238E27FC236}">
                <a16:creationId xmlns:a16="http://schemas.microsoft.com/office/drawing/2014/main" id="{06ADF3AE-C5F5-5951-3A0F-341BE49E6B7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7" y="3669746"/>
            <a:ext cx="6959759" cy="4790280"/>
          </a:xfrm>
          <a:prstGeom prst="rect">
            <a:avLst/>
          </a:prstGeom>
        </p:spPr>
      </p:pic>
      <p:pic>
        <p:nvPicPr>
          <p:cNvPr id="4820" name="云麒演示设计24">
            <a:extLst>
              <a:ext uri="{FF2B5EF4-FFF2-40B4-BE49-F238E27FC236}">
                <a16:creationId xmlns:a16="http://schemas.microsoft.com/office/drawing/2014/main" id="{639E5DFC-F24A-3270-575A-5B00FA262C5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pic>
        <p:nvPicPr>
          <p:cNvPr id="30" name="云麒演示设计25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2" name="云麒演示设计26">
            <a:extLst>
              <a:ext uri="{FF2B5EF4-FFF2-40B4-BE49-F238E27FC236}">
                <a16:creationId xmlns:a16="http://schemas.microsoft.com/office/drawing/2014/main" id="{70D7AAD8-BD4C-B3E0-27B8-140812DE310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云麒演示设计27">
            <a:extLst>
              <a:ext uri="{FF2B5EF4-FFF2-40B4-BE49-F238E27FC236}">
                <a16:creationId xmlns:a16="http://schemas.microsoft.com/office/drawing/2014/main" id="{006B4D44-B657-6813-C1A2-3C09FB98EA54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4" name="云麒演示设计27-1">
              <a:extLst>
                <a:ext uri="{FF2B5EF4-FFF2-40B4-BE49-F238E27FC236}">
                  <a16:creationId xmlns:a16="http://schemas.microsoft.com/office/drawing/2014/main" id="{8DFEC47D-763A-ED9A-894D-25EE72B404B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云麒演示设计27-2">
              <a:extLst>
                <a:ext uri="{FF2B5EF4-FFF2-40B4-BE49-F238E27FC236}">
                  <a16:creationId xmlns:a16="http://schemas.microsoft.com/office/drawing/2014/main" id="{5C21405F-78A0-BF71-A8C3-D264D0A941C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云麒演示设计27-3">
              <a:extLst>
                <a:ext uri="{FF2B5EF4-FFF2-40B4-BE49-F238E27FC236}">
                  <a16:creationId xmlns:a16="http://schemas.microsoft.com/office/drawing/2014/main" id="{9FBE1394-ABAA-2FAC-1E25-46372B82FEE6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云麒演示设计27-4">
              <a:extLst>
                <a:ext uri="{FF2B5EF4-FFF2-40B4-BE49-F238E27FC236}">
                  <a16:creationId xmlns:a16="http://schemas.microsoft.com/office/drawing/2014/main" id="{C4BFD71C-298C-C7BC-6675-EB5E431AB643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3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5" name="云麒演示设计27-5">
              <a:extLst>
                <a:ext uri="{FF2B5EF4-FFF2-40B4-BE49-F238E27FC236}">
                  <a16:creationId xmlns:a16="http://schemas.microsoft.com/office/drawing/2014/main" id="{213C8223-335B-2BCE-2B20-2876574D68B4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校园风光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7AA840E-C740-0A04-0A2B-19AF5F388EA1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19" name="云麒演示设计27-6">
                <a:extLst>
                  <a:ext uri="{FF2B5EF4-FFF2-40B4-BE49-F238E27FC236}">
                    <a16:creationId xmlns:a16="http://schemas.microsoft.com/office/drawing/2014/main" id="{919DFEC4-84E1-0562-A962-9E2905A72F78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phoenix</a:t>
                </a:r>
              </a:p>
            </p:txBody>
          </p:sp>
          <p:sp>
            <p:nvSpPr>
              <p:cNvPr id="18" name="云麒演示设计27-7">
                <a:extLst>
                  <a:ext uri="{FF2B5EF4-FFF2-40B4-BE49-F238E27FC236}">
                    <a16:creationId xmlns:a16="http://schemas.microsoft.com/office/drawing/2014/main" id="{28313228-35D4-5E53-21A0-2D7E9C7B2EDE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Campus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9722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77" name="云麒演示设计5">
            <a:extLst>
              <a:ext uri="{FF2B5EF4-FFF2-40B4-BE49-F238E27FC236}">
                <a16:creationId xmlns:a16="http://schemas.microsoft.com/office/drawing/2014/main" id="{DC0F8C57-84E8-047F-525E-234EFF25AD7D}"/>
              </a:ext>
            </a:extLst>
          </p:cNvPr>
          <p:cNvGrpSpPr/>
          <p:nvPr/>
        </p:nvGrpSpPr>
        <p:grpSpPr>
          <a:xfrm>
            <a:off x="10906758" y="5675944"/>
            <a:ext cx="762200" cy="1148502"/>
            <a:chOff x="19840558" y="7171398"/>
            <a:chExt cx="913355" cy="1376267"/>
          </a:xfrm>
        </p:grpSpPr>
        <p:sp>
          <p:nvSpPr>
            <p:cNvPr id="5278" name="云麒演示设计5-1">
              <a:extLst>
                <a:ext uri="{FF2B5EF4-FFF2-40B4-BE49-F238E27FC236}">
                  <a16:creationId xmlns:a16="http://schemas.microsoft.com/office/drawing/2014/main" id="{4FF98785-6C53-C745-18C8-0DA63BA8DD2D}"/>
                </a:ext>
              </a:extLst>
            </p:cNvPr>
            <p:cNvSpPr/>
            <p:nvPr/>
          </p:nvSpPr>
          <p:spPr>
            <a:xfrm>
              <a:off x="19840558" y="7629360"/>
              <a:ext cx="379666" cy="338423"/>
            </a:xfrm>
            <a:custGeom>
              <a:avLst/>
              <a:gdLst>
                <a:gd name="connsiteX0" fmla="*/ 379666 w 379666"/>
                <a:gd name="connsiteY0" fmla="*/ 338423 h 338423"/>
                <a:gd name="connsiteX1" fmla="*/ 135064 w 379666"/>
                <a:gd name="connsiteY1" fmla="*/ 222790 h 338423"/>
                <a:gd name="connsiteX2" fmla="*/ 0 w 379666"/>
                <a:gd name="connsiteY2" fmla="*/ 0 h 338423"/>
                <a:gd name="connsiteX3" fmla="*/ 177260 w 379666"/>
                <a:gd name="connsiteY3" fmla="*/ 46577 h 338423"/>
                <a:gd name="connsiteX4" fmla="*/ 230886 w 379666"/>
                <a:gd name="connsiteY4" fmla="*/ 122777 h 338423"/>
                <a:gd name="connsiteX5" fmla="*/ 230886 w 379666"/>
                <a:gd name="connsiteY5" fmla="*/ 68580 h 338423"/>
                <a:gd name="connsiteX6" fmla="*/ 287178 w 379666"/>
                <a:gd name="connsiteY6" fmla="*/ 102679 h 338423"/>
                <a:gd name="connsiteX7" fmla="*/ 379666 w 379666"/>
                <a:gd name="connsiteY7" fmla="*/ 338423 h 33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9666" h="338423">
                  <a:moveTo>
                    <a:pt x="379666" y="338423"/>
                  </a:moveTo>
                  <a:cubicBezTo>
                    <a:pt x="379666" y="338423"/>
                    <a:pt x="221646" y="302609"/>
                    <a:pt x="135064" y="222790"/>
                  </a:cubicBezTo>
                  <a:cubicBezTo>
                    <a:pt x="48482" y="142970"/>
                    <a:pt x="0" y="0"/>
                    <a:pt x="0" y="0"/>
                  </a:cubicBezTo>
                  <a:cubicBezTo>
                    <a:pt x="60064" y="11516"/>
                    <a:pt x="119291" y="27080"/>
                    <a:pt x="177260" y="46577"/>
                  </a:cubicBezTo>
                  <a:cubicBezTo>
                    <a:pt x="198987" y="69037"/>
                    <a:pt x="217084" y="94745"/>
                    <a:pt x="230886" y="122777"/>
                  </a:cubicBezTo>
                  <a:cubicBezTo>
                    <a:pt x="232248" y="104737"/>
                    <a:pt x="232248" y="86620"/>
                    <a:pt x="230886" y="68580"/>
                  </a:cubicBezTo>
                  <a:cubicBezTo>
                    <a:pt x="251127" y="77305"/>
                    <a:pt x="270072" y="88783"/>
                    <a:pt x="287178" y="102679"/>
                  </a:cubicBezTo>
                  <a:cubicBezTo>
                    <a:pt x="359378" y="165163"/>
                    <a:pt x="379666" y="338423"/>
                    <a:pt x="379666" y="338423"/>
                  </a:cubicBez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9" name="云麒演示设计5-2">
              <a:extLst>
                <a:ext uri="{FF2B5EF4-FFF2-40B4-BE49-F238E27FC236}">
                  <a16:creationId xmlns:a16="http://schemas.microsoft.com/office/drawing/2014/main" id="{31BF45D9-D69C-0043-8E74-24E148DB1CA1}"/>
                </a:ext>
              </a:extLst>
            </p:cNvPr>
            <p:cNvSpPr/>
            <p:nvPr/>
          </p:nvSpPr>
          <p:spPr>
            <a:xfrm>
              <a:off x="19873817" y="7652209"/>
              <a:ext cx="439847" cy="561587"/>
            </a:xfrm>
            <a:custGeom>
              <a:avLst/>
              <a:gdLst>
                <a:gd name="connsiteX0" fmla="*/ 65420 w 439847"/>
                <a:gd name="connsiteY0" fmla="*/ 46684 h 561587"/>
                <a:gd name="connsiteX1" fmla="*/ 555 w 439847"/>
                <a:gd name="connsiteY1" fmla="*/ 2297 h 561587"/>
                <a:gd name="connsiteX2" fmla="*/ 1793 w 439847"/>
                <a:gd name="connsiteY2" fmla="*/ 202 h 561587"/>
                <a:gd name="connsiteX3" fmla="*/ 121522 w 439847"/>
                <a:gd name="connsiteY3" fmla="*/ 77735 h 561587"/>
                <a:gd name="connsiteX4" fmla="*/ 161528 w 439847"/>
                <a:gd name="connsiteY4" fmla="*/ 107168 h 561587"/>
                <a:gd name="connsiteX5" fmla="*/ 158765 w 439847"/>
                <a:gd name="connsiteY5" fmla="*/ 102500 h 561587"/>
                <a:gd name="connsiteX6" fmla="*/ 144001 w 439847"/>
                <a:gd name="connsiteY6" fmla="*/ 78974 h 561587"/>
                <a:gd name="connsiteX7" fmla="*/ 110473 w 439847"/>
                <a:gd name="connsiteY7" fmla="*/ 34206 h 561587"/>
                <a:gd name="connsiteX8" fmla="*/ 111235 w 439847"/>
                <a:gd name="connsiteY8" fmla="*/ 33444 h 561587"/>
                <a:gd name="connsiteX9" fmla="*/ 147049 w 439847"/>
                <a:gd name="connsiteY9" fmla="*/ 76783 h 561587"/>
                <a:gd name="connsiteX10" fmla="*/ 162099 w 439847"/>
                <a:gd name="connsiteY10" fmla="*/ 98881 h 561587"/>
                <a:gd name="connsiteX11" fmla="*/ 169147 w 439847"/>
                <a:gd name="connsiteY11" fmla="*/ 110882 h 561587"/>
                <a:gd name="connsiteX12" fmla="*/ 171529 w 439847"/>
                <a:gd name="connsiteY12" fmla="*/ 114978 h 561587"/>
                <a:gd name="connsiteX13" fmla="*/ 230869 w 439847"/>
                <a:gd name="connsiteY13" fmla="*/ 165365 h 561587"/>
                <a:gd name="connsiteX14" fmla="*/ 264778 w 439847"/>
                <a:gd name="connsiteY14" fmla="*/ 199274 h 561587"/>
                <a:gd name="connsiteX15" fmla="*/ 246300 w 439847"/>
                <a:gd name="connsiteY15" fmla="*/ 142124 h 561587"/>
                <a:gd name="connsiteX16" fmla="*/ 247347 w 439847"/>
                <a:gd name="connsiteY16" fmla="*/ 142124 h 561587"/>
                <a:gd name="connsiteX17" fmla="*/ 267064 w 439847"/>
                <a:gd name="connsiteY17" fmla="*/ 202037 h 561587"/>
                <a:gd name="connsiteX18" fmla="*/ 301640 w 439847"/>
                <a:gd name="connsiteY18" fmla="*/ 242708 h 561587"/>
                <a:gd name="connsiteX19" fmla="*/ 301068 w 439847"/>
                <a:gd name="connsiteY19" fmla="*/ 240137 h 561587"/>
                <a:gd name="connsiteX20" fmla="*/ 295449 w 439847"/>
                <a:gd name="connsiteY20" fmla="*/ 217943 h 561587"/>
                <a:gd name="connsiteX21" fmla="*/ 282495 w 439847"/>
                <a:gd name="connsiteY21" fmla="*/ 175367 h 561587"/>
                <a:gd name="connsiteX22" fmla="*/ 240109 w 439847"/>
                <a:gd name="connsiteY22" fmla="*/ 95261 h 561587"/>
                <a:gd name="connsiteX23" fmla="*/ 240870 w 439847"/>
                <a:gd name="connsiteY23" fmla="*/ 94499 h 561587"/>
                <a:gd name="connsiteX24" fmla="*/ 301355 w 439847"/>
                <a:gd name="connsiteY24" fmla="*/ 220896 h 561587"/>
                <a:gd name="connsiteX25" fmla="*/ 306212 w 439847"/>
                <a:gd name="connsiteY25" fmla="*/ 241089 h 561587"/>
                <a:gd name="connsiteX26" fmla="*/ 308594 w 439847"/>
                <a:gd name="connsiteY26" fmla="*/ 252043 h 561587"/>
                <a:gd name="connsiteX27" fmla="*/ 322500 w 439847"/>
                <a:gd name="connsiteY27" fmla="*/ 271665 h 561587"/>
                <a:gd name="connsiteX28" fmla="*/ 389175 w 439847"/>
                <a:gd name="connsiteY28" fmla="*/ 402824 h 561587"/>
                <a:gd name="connsiteX29" fmla="*/ 439848 w 439847"/>
                <a:gd name="connsiteY29" fmla="*/ 560653 h 561587"/>
                <a:gd name="connsiteX30" fmla="*/ 438229 w 439847"/>
                <a:gd name="connsiteY30" fmla="*/ 560653 h 561587"/>
                <a:gd name="connsiteX31" fmla="*/ 322881 w 439847"/>
                <a:gd name="connsiteY31" fmla="*/ 291762 h 561587"/>
                <a:gd name="connsiteX32" fmla="*/ 286781 w 439847"/>
                <a:gd name="connsiteY32" fmla="*/ 241280 h 561587"/>
                <a:gd name="connsiteX33" fmla="*/ 209914 w 439847"/>
                <a:gd name="connsiteY33" fmla="*/ 226040 h 561587"/>
                <a:gd name="connsiteX34" fmla="*/ 132953 w 439847"/>
                <a:gd name="connsiteY34" fmla="*/ 188797 h 561587"/>
                <a:gd name="connsiteX35" fmla="*/ 93424 w 439847"/>
                <a:gd name="connsiteY35" fmla="*/ 158984 h 561587"/>
                <a:gd name="connsiteX36" fmla="*/ 93081 w 439847"/>
                <a:gd name="connsiteY36" fmla="*/ 158250 h 561587"/>
                <a:gd name="connsiteX37" fmla="*/ 93804 w 439847"/>
                <a:gd name="connsiteY37" fmla="*/ 157907 h 561587"/>
                <a:gd name="connsiteX38" fmla="*/ 94090 w 439847"/>
                <a:gd name="connsiteY38" fmla="*/ 158126 h 561587"/>
                <a:gd name="connsiteX39" fmla="*/ 166576 w 439847"/>
                <a:gd name="connsiteY39" fmla="*/ 202037 h 561587"/>
                <a:gd name="connsiteX40" fmla="*/ 246300 w 439847"/>
                <a:gd name="connsiteY40" fmla="*/ 228707 h 561587"/>
                <a:gd name="connsiteX41" fmla="*/ 281638 w 439847"/>
                <a:gd name="connsiteY41" fmla="*/ 234803 h 561587"/>
                <a:gd name="connsiteX42" fmla="*/ 234965 w 439847"/>
                <a:gd name="connsiteY42" fmla="*/ 183177 h 561587"/>
                <a:gd name="connsiteX43" fmla="*/ 218678 w 439847"/>
                <a:gd name="connsiteY43" fmla="*/ 167556 h 561587"/>
                <a:gd name="connsiteX44" fmla="*/ 160289 w 439847"/>
                <a:gd name="connsiteY44" fmla="*/ 134123 h 561587"/>
                <a:gd name="connsiteX45" fmla="*/ 83232 w 439847"/>
                <a:gd name="connsiteY45" fmla="*/ 95357 h 561587"/>
                <a:gd name="connsiteX46" fmla="*/ 39893 w 439847"/>
                <a:gd name="connsiteY46" fmla="*/ 73354 h 561587"/>
                <a:gd name="connsiteX47" fmla="*/ 39731 w 439847"/>
                <a:gd name="connsiteY47" fmla="*/ 72563 h 561587"/>
                <a:gd name="connsiteX48" fmla="*/ 39893 w 439847"/>
                <a:gd name="connsiteY48" fmla="*/ 72401 h 561587"/>
                <a:gd name="connsiteX49" fmla="*/ 118474 w 439847"/>
                <a:gd name="connsiteY49" fmla="*/ 108692 h 561587"/>
                <a:gd name="connsiteX50" fmla="*/ 191817 w 439847"/>
                <a:gd name="connsiteY50" fmla="*/ 144601 h 561587"/>
                <a:gd name="connsiteX51" fmla="*/ 194770 w 439847"/>
                <a:gd name="connsiteY51" fmla="*/ 146411 h 561587"/>
                <a:gd name="connsiteX52" fmla="*/ 128571 w 439847"/>
                <a:gd name="connsiteY52" fmla="*/ 92880 h 561587"/>
                <a:gd name="connsiteX53" fmla="*/ 65420 w 439847"/>
                <a:gd name="connsiteY53" fmla="*/ 46684 h 56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39847" h="561587">
                  <a:moveTo>
                    <a:pt x="65420" y="46684"/>
                  </a:moveTo>
                  <a:cubicBezTo>
                    <a:pt x="43893" y="31730"/>
                    <a:pt x="21986" y="17347"/>
                    <a:pt x="555" y="2297"/>
                  </a:cubicBezTo>
                  <a:cubicBezTo>
                    <a:pt x="-779" y="1440"/>
                    <a:pt x="555" y="-655"/>
                    <a:pt x="1793" y="202"/>
                  </a:cubicBezTo>
                  <a:cubicBezTo>
                    <a:pt x="42560" y="24491"/>
                    <a:pt x="82660" y="50494"/>
                    <a:pt x="121522" y="77735"/>
                  </a:cubicBezTo>
                  <a:cubicBezTo>
                    <a:pt x="135048" y="87260"/>
                    <a:pt x="148383" y="96785"/>
                    <a:pt x="161528" y="107168"/>
                  </a:cubicBezTo>
                  <a:lnTo>
                    <a:pt x="158765" y="102500"/>
                  </a:lnTo>
                  <a:cubicBezTo>
                    <a:pt x="154002" y="94595"/>
                    <a:pt x="149240" y="86784"/>
                    <a:pt x="144001" y="78974"/>
                  </a:cubicBezTo>
                  <a:cubicBezTo>
                    <a:pt x="134076" y="63153"/>
                    <a:pt x="122856" y="48179"/>
                    <a:pt x="110473" y="34206"/>
                  </a:cubicBezTo>
                  <a:cubicBezTo>
                    <a:pt x="109997" y="33730"/>
                    <a:pt x="110473" y="32968"/>
                    <a:pt x="111235" y="33444"/>
                  </a:cubicBezTo>
                  <a:cubicBezTo>
                    <a:pt x="123522" y="47636"/>
                    <a:pt x="135810" y="62019"/>
                    <a:pt x="147049" y="76783"/>
                  </a:cubicBezTo>
                  <a:cubicBezTo>
                    <a:pt x="152383" y="83927"/>
                    <a:pt x="157337" y="91356"/>
                    <a:pt x="162099" y="98881"/>
                  </a:cubicBezTo>
                  <a:cubicBezTo>
                    <a:pt x="164575" y="102881"/>
                    <a:pt x="166862" y="106787"/>
                    <a:pt x="169147" y="110882"/>
                  </a:cubicBezTo>
                  <a:cubicBezTo>
                    <a:pt x="169909" y="112216"/>
                    <a:pt x="170767" y="113549"/>
                    <a:pt x="171529" y="114978"/>
                  </a:cubicBezTo>
                  <a:cubicBezTo>
                    <a:pt x="192007" y="130980"/>
                    <a:pt x="211915" y="147744"/>
                    <a:pt x="230869" y="165365"/>
                  </a:cubicBezTo>
                  <a:cubicBezTo>
                    <a:pt x="242614" y="176291"/>
                    <a:pt x="253920" y="187587"/>
                    <a:pt x="264778" y="199274"/>
                  </a:cubicBezTo>
                  <a:cubicBezTo>
                    <a:pt x="258682" y="180224"/>
                    <a:pt x="253348" y="161174"/>
                    <a:pt x="246300" y="142124"/>
                  </a:cubicBezTo>
                  <a:cubicBezTo>
                    <a:pt x="246300" y="141458"/>
                    <a:pt x="247062" y="141172"/>
                    <a:pt x="247347" y="142124"/>
                  </a:cubicBezTo>
                  <a:cubicBezTo>
                    <a:pt x="254206" y="161841"/>
                    <a:pt x="261730" y="181748"/>
                    <a:pt x="267064" y="202037"/>
                  </a:cubicBezTo>
                  <a:cubicBezTo>
                    <a:pt x="279190" y="215057"/>
                    <a:pt x="290715" y="228611"/>
                    <a:pt x="301640" y="242708"/>
                  </a:cubicBezTo>
                  <a:lnTo>
                    <a:pt x="301068" y="240137"/>
                  </a:lnTo>
                  <a:cubicBezTo>
                    <a:pt x="299259" y="232707"/>
                    <a:pt x="297354" y="225278"/>
                    <a:pt x="295449" y="217943"/>
                  </a:cubicBezTo>
                  <a:cubicBezTo>
                    <a:pt x="291543" y="203561"/>
                    <a:pt x="287352" y="189368"/>
                    <a:pt x="282495" y="175367"/>
                  </a:cubicBezTo>
                  <a:cubicBezTo>
                    <a:pt x="273456" y="146268"/>
                    <a:pt x="259082" y="119103"/>
                    <a:pt x="240109" y="95261"/>
                  </a:cubicBezTo>
                  <a:cubicBezTo>
                    <a:pt x="239632" y="94690"/>
                    <a:pt x="240109" y="93928"/>
                    <a:pt x="240870" y="94499"/>
                  </a:cubicBezTo>
                  <a:cubicBezTo>
                    <a:pt x="270465" y="131428"/>
                    <a:pt x="291163" y="174681"/>
                    <a:pt x="301355" y="220896"/>
                  </a:cubicBezTo>
                  <a:cubicBezTo>
                    <a:pt x="303069" y="227564"/>
                    <a:pt x="304688" y="234326"/>
                    <a:pt x="306212" y="241089"/>
                  </a:cubicBezTo>
                  <a:cubicBezTo>
                    <a:pt x="306974" y="244709"/>
                    <a:pt x="307927" y="248328"/>
                    <a:pt x="308594" y="252043"/>
                  </a:cubicBezTo>
                  <a:cubicBezTo>
                    <a:pt x="313356" y="258520"/>
                    <a:pt x="318119" y="264997"/>
                    <a:pt x="322500" y="271665"/>
                  </a:cubicBezTo>
                  <a:cubicBezTo>
                    <a:pt x="349379" y="312860"/>
                    <a:pt x="371735" y="356827"/>
                    <a:pt x="389175" y="402824"/>
                  </a:cubicBezTo>
                  <a:cubicBezTo>
                    <a:pt x="408911" y="454478"/>
                    <a:pt x="425827" y="507170"/>
                    <a:pt x="439848" y="560653"/>
                  </a:cubicBezTo>
                  <a:cubicBezTo>
                    <a:pt x="439848" y="561701"/>
                    <a:pt x="438514" y="562082"/>
                    <a:pt x="438229" y="560653"/>
                  </a:cubicBezTo>
                  <a:cubicBezTo>
                    <a:pt x="407368" y="468260"/>
                    <a:pt x="375745" y="374439"/>
                    <a:pt x="322881" y="291762"/>
                  </a:cubicBezTo>
                  <a:cubicBezTo>
                    <a:pt x="311641" y="274331"/>
                    <a:pt x="299640" y="257567"/>
                    <a:pt x="286781" y="241280"/>
                  </a:cubicBezTo>
                  <a:cubicBezTo>
                    <a:pt x="260597" y="239603"/>
                    <a:pt x="234756" y="234479"/>
                    <a:pt x="209914" y="226040"/>
                  </a:cubicBezTo>
                  <a:cubicBezTo>
                    <a:pt x="182806" y="216877"/>
                    <a:pt x="156955" y="204361"/>
                    <a:pt x="132953" y="188797"/>
                  </a:cubicBezTo>
                  <a:cubicBezTo>
                    <a:pt x="119255" y="179577"/>
                    <a:pt x="106054" y="169623"/>
                    <a:pt x="93424" y="158984"/>
                  </a:cubicBezTo>
                  <a:cubicBezTo>
                    <a:pt x="93128" y="158879"/>
                    <a:pt x="92976" y="158546"/>
                    <a:pt x="93081" y="158250"/>
                  </a:cubicBezTo>
                  <a:cubicBezTo>
                    <a:pt x="93185" y="157955"/>
                    <a:pt x="93509" y="157803"/>
                    <a:pt x="93804" y="157907"/>
                  </a:cubicBezTo>
                  <a:cubicBezTo>
                    <a:pt x="93919" y="157946"/>
                    <a:pt x="94024" y="158022"/>
                    <a:pt x="94090" y="158126"/>
                  </a:cubicBezTo>
                  <a:cubicBezTo>
                    <a:pt x="116169" y="175948"/>
                    <a:pt x="140553" y="190721"/>
                    <a:pt x="166576" y="202037"/>
                  </a:cubicBezTo>
                  <a:cubicBezTo>
                    <a:pt x="192112" y="213772"/>
                    <a:pt x="218839" y="222715"/>
                    <a:pt x="246300" y="228707"/>
                  </a:cubicBezTo>
                  <a:cubicBezTo>
                    <a:pt x="257921" y="231278"/>
                    <a:pt x="269731" y="233183"/>
                    <a:pt x="281638" y="234803"/>
                  </a:cubicBezTo>
                  <a:cubicBezTo>
                    <a:pt x="266988" y="216791"/>
                    <a:pt x="251415" y="199560"/>
                    <a:pt x="234965" y="183177"/>
                  </a:cubicBezTo>
                  <a:cubicBezTo>
                    <a:pt x="229631" y="177843"/>
                    <a:pt x="224106" y="172700"/>
                    <a:pt x="218678" y="167556"/>
                  </a:cubicBezTo>
                  <a:cubicBezTo>
                    <a:pt x="200247" y="154698"/>
                    <a:pt x="180711" y="143505"/>
                    <a:pt x="160289" y="134123"/>
                  </a:cubicBezTo>
                  <a:cubicBezTo>
                    <a:pt x="134381" y="121646"/>
                    <a:pt x="108854" y="108311"/>
                    <a:pt x="83232" y="95357"/>
                  </a:cubicBezTo>
                  <a:cubicBezTo>
                    <a:pt x="68754" y="87927"/>
                    <a:pt x="54657" y="80402"/>
                    <a:pt x="39893" y="73354"/>
                  </a:cubicBezTo>
                  <a:cubicBezTo>
                    <a:pt x="39626" y="73182"/>
                    <a:pt x="39559" y="72821"/>
                    <a:pt x="39731" y="72563"/>
                  </a:cubicBezTo>
                  <a:cubicBezTo>
                    <a:pt x="39779" y="72497"/>
                    <a:pt x="39826" y="72439"/>
                    <a:pt x="39893" y="72401"/>
                  </a:cubicBezTo>
                  <a:cubicBezTo>
                    <a:pt x="65896" y="84974"/>
                    <a:pt x="92281" y="96690"/>
                    <a:pt x="118474" y="108692"/>
                  </a:cubicBezTo>
                  <a:cubicBezTo>
                    <a:pt x="143144" y="120026"/>
                    <a:pt x="168100" y="131361"/>
                    <a:pt x="191817" y="144601"/>
                  </a:cubicBezTo>
                  <a:lnTo>
                    <a:pt x="194770" y="146411"/>
                  </a:lnTo>
                  <a:cubicBezTo>
                    <a:pt x="173434" y="127361"/>
                    <a:pt x="151240" y="110025"/>
                    <a:pt x="128571" y="92880"/>
                  </a:cubicBezTo>
                  <a:cubicBezTo>
                    <a:pt x="108283" y="77069"/>
                    <a:pt x="86851" y="61543"/>
                    <a:pt x="65420" y="466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0" name="云麒演示设计5-3">
              <a:extLst>
                <a:ext uri="{FF2B5EF4-FFF2-40B4-BE49-F238E27FC236}">
                  <a16:creationId xmlns:a16="http://schemas.microsoft.com/office/drawing/2014/main" id="{28112F54-562F-5D46-5FB2-4276663636B7}"/>
                </a:ext>
              </a:extLst>
            </p:cNvPr>
            <p:cNvSpPr/>
            <p:nvPr/>
          </p:nvSpPr>
          <p:spPr>
            <a:xfrm>
              <a:off x="19947333" y="7780282"/>
              <a:ext cx="77406" cy="38116"/>
            </a:xfrm>
            <a:custGeom>
              <a:avLst/>
              <a:gdLst>
                <a:gd name="connsiteX0" fmla="*/ 953 w 77406"/>
                <a:gd name="connsiteY0" fmla="*/ 49 h 38116"/>
                <a:gd name="connsiteX1" fmla="*/ 39053 w 77406"/>
                <a:gd name="connsiteY1" fmla="*/ 16622 h 38116"/>
                <a:gd name="connsiteX2" fmla="*/ 77153 w 77406"/>
                <a:gd name="connsiteY2" fmla="*/ 37196 h 38116"/>
                <a:gd name="connsiteX3" fmla="*/ 77343 w 77406"/>
                <a:gd name="connsiteY3" fmla="*/ 37863 h 38116"/>
                <a:gd name="connsiteX4" fmla="*/ 76677 w 77406"/>
                <a:gd name="connsiteY4" fmla="*/ 38054 h 38116"/>
                <a:gd name="connsiteX5" fmla="*/ 38577 w 77406"/>
                <a:gd name="connsiteY5" fmla="*/ 20147 h 38116"/>
                <a:gd name="connsiteX6" fmla="*/ 0 w 77406"/>
                <a:gd name="connsiteY6" fmla="*/ 1097 h 38116"/>
                <a:gd name="connsiteX7" fmla="*/ 953 w 77406"/>
                <a:gd name="connsiteY7" fmla="*/ 49 h 3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406" h="38116">
                  <a:moveTo>
                    <a:pt x="953" y="49"/>
                  </a:moveTo>
                  <a:cubicBezTo>
                    <a:pt x="13716" y="5669"/>
                    <a:pt x="26861" y="10622"/>
                    <a:pt x="39053" y="16622"/>
                  </a:cubicBezTo>
                  <a:cubicBezTo>
                    <a:pt x="52092" y="22833"/>
                    <a:pt x="64808" y="29700"/>
                    <a:pt x="77153" y="37196"/>
                  </a:cubicBezTo>
                  <a:cubicBezTo>
                    <a:pt x="77391" y="37330"/>
                    <a:pt x="77477" y="37625"/>
                    <a:pt x="77343" y="37863"/>
                  </a:cubicBezTo>
                  <a:cubicBezTo>
                    <a:pt x="77210" y="38101"/>
                    <a:pt x="76914" y="38187"/>
                    <a:pt x="76677" y="38054"/>
                  </a:cubicBezTo>
                  <a:cubicBezTo>
                    <a:pt x="64104" y="32053"/>
                    <a:pt x="51340" y="26433"/>
                    <a:pt x="38577" y="20147"/>
                  </a:cubicBezTo>
                  <a:cubicBezTo>
                    <a:pt x="25813" y="13860"/>
                    <a:pt x="13145" y="6812"/>
                    <a:pt x="0" y="1097"/>
                  </a:cubicBezTo>
                  <a:cubicBezTo>
                    <a:pt x="0" y="811"/>
                    <a:pt x="286" y="-237"/>
                    <a:pt x="953" y="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1" name="云麒演示设计5-4">
              <a:extLst>
                <a:ext uri="{FF2B5EF4-FFF2-40B4-BE49-F238E27FC236}">
                  <a16:creationId xmlns:a16="http://schemas.microsoft.com/office/drawing/2014/main" id="{BF677C87-4CCB-AB7C-4944-4B22EA20B1ED}"/>
                </a:ext>
              </a:extLst>
            </p:cNvPr>
            <p:cNvSpPr/>
            <p:nvPr/>
          </p:nvSpPr>
          <p:spPr>
            <a:xfrm>
              <a:off x="20323577" y="7171398"/>
              <a:ext cx="409949" cy="545210"/>
            </a:xfrm>
            <a:custGeom>
              <a:avLst/>
              <a:gdLst>
                <a:gd name="connsiteX0" fmla="*/ 409950 w 409949"/>
                <a:gd name="connsiteY0" fmla="*/ 0 h 545210"/>
                <a:gd name="connsiteX1" fmla="*/ 362325 w 409949"/>
                <a:gd name="connsiteY1" fmla="*/ 131254 h 545210"/>
                <a:gd name="connsiteX2" fmla="*/ 365658 w 409949"/>
                <a:gd name="connsiteY2" fmla="*/ 188404 h 545210"/>
                <a:gd name="connsiteX3" fmla="*/ 262598 w 409949"/>
                <a:gd name="connsiteY3" fmla="*/ 276511 h 545210"/>
                <a:gd name="connsiteX4" fmla="*/ 366801 w 409949"/>
                <a:gd name="connsiteY4" fmla="*/ 251555 h 545210"/>
                <a:gd name="connsiteX5" fmla="*/ 360801 w 409949"/>
                <a:gd name="connsiteY5" fmla="*/ 299180 h 545210"/>
                <a:gd name="connsiteX6" fmla="*/ 294126 w 409949"/>
                <a:gd name="connsiteY6" fmla="*/ 312420 h 545210"/>
                <a:gd name="connsiteX7" fmla="*/ 354514 w 409949"/>
                <a:gd name="connsiteY7" fmla="*/ 324421 h 545210"/>
                <a:gd name="connsiteX8" fmla="*/ 11614 w 409949"/>
                <a:gd name="connsiteY8" fmla="*/ 545211 h 545210"/>
                <a:gd name="connsiteX9" fmla="*/ 52572 w 409949"/>
                <a:gd name="connsiteY9" fmla="*/ 219837 h 545210"/>
                <a:gd name="connsiteX10" fmla="*/ 409950 w 409949"/>
                <a:gd name="connsiteY10" fmla="*/ 0 h 54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949" h="545210">
                  <a:moveTo>
                    <a:pt x="409950" y="0"/>
                  </a:moveTo>
                  <a:cubicBezTo>
                    <a:pt x="380613" y="37624"/>
                    <a:pt x="363944" y="83572"/>
                    <a:pt x="362325" y="131254"/>
                  </a:cubicBezTo>
                  <a:cubicBezTo>
                    <a:pt x="362325" y="145447"/>
                    <a:pt x="364039" y="165163"/>
                    <a:pt x="365658" y="188404"/>
                  </a:cubicBezTo>
                  <a:cubicBezTo>
                    <a:pt x="326235" y="211264"/>
                    <a:pt x="291307" y="241125"/>
                    <a:pt x="262598" y="276511"/>
                  </a:cubicBezTo>
                  <a:cubicBezTo>
                    <a:pt x="294164" y="258223"/>
                    <a:pt x="330378" y="249546"/>
                    <a:pt x="366801" y="251555"/>
                  </a:cubicBezTo>
                  <a:cubicBezTo>
                    <a:pt x="365992" y="267557"/>
                    <a:pt x="363992" y="283473"/>
                    <a:pt x="360801" y="299180"/>
                  </a:cubicBezTo>
                  <a:cubicBezTo>
                    <a:pt x="337931" y="299295"/>
                    <a:pt x="315300" y="303790"/>
                    <a:pt x="294126" y="312420"/>
                  </a:cubicBezTo>
                  <a:cubicBezTo>
                    <a:pt x="314871" y="312201"/>
                    <a:pt x="335426" y="316287"/>
                    <a:pt x="354514" y="324421"/>
                  </a:cubicBezTo>
                  <a:cubicBezTo>
                    <a:pt x="325939" y="414052"/>
                    <a:pt x="242691" y="506158"/>
                    <a:pt x="11614" y="545211"/>
                  </a:cubicBezTo>
                  <a:cubicBezTo>
                    <a:pt x="-12865" y="435283"/>
                    <a:pt x="1613" y="320269"/>
                    <a:pt x="52572" y="219837"/>
                  </a:cubicBezTo>
                  <a:cubicBezTo>
                    <a:pt x="121723" y="83248"/>
                    <a:pt x="409950" y="0"/>
                    <a:pt x="409950" y="0"/>
                  </a:cubicBez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2" name="云麒演示设计5-5">
              <a:extLst>
                <a:ext uri="{FF2B5EF4-FFF2-40B4-BE49-F238E27FC236}">
                  <a16:creationId xmlns:a16="http://schemas.microsoft.com/office/drawing/2014/main" id="{355BED24-6613-6D26-25D8-637A447A0AE9}"/>
                </a:ext>
              </a:extLst>
            </p:cNvPr>
            <p:cNvSpPr/>
            <p:nvPr/>
          </p:nvSpPr>
          <p:spPr>
            <a:xfrm>
              <a:off x="20246608" y="7232644"/>
              <a:ext cx="425020" cy="986123"/>
            </a:xfrm>
            <a:custGeom>
              <a:avLst/>
              <a:gdLst>
                <a:gd name="connsiteX0" fmla="*/ 8383 w 425020"/>
                <a:gd name="connsiteY0" fmla="*/ 867061 h 986123"/>
                <a:gd name="connsiteX1" fmla="*/ 23337 w 425020"/>
                <a:gd name="connsiteY1" fmla="*/ 752761 h 986123"/>
                <a:gd name="connsiteX2" fmla="*/ 70010 w 425020"/>
                <a:gd name="connsiteY2" fmla="*/ 526447 h 986123"/>
                <a:gd name="connsiteX3" fmla="*/ 103347 w 425020"/>
                <a:gd name="connsiteY3" fmla="*/ 423291 h 986123"/>
                <a:gd name="connsiteX4" fmla="*/ 102490 w 425020"/>
                <a:gd name="connsiteY4" fmla="*/ 404813 h 986123"/>
                <a:gd name="connsiteX5" fmla="*/ 102490 w 425020"/>
                <a:gd name="connsiteY5" fmla="*/ 382619 h 986123"/>
                <a:gd name="connsiteX6" fmla="*/ 104585 w 425020"/>
                <a:gd name="connsiteY6" fmla="*/ 338233 h 986123"/>
                <a:gd name="connsiteX7" fmla="*/ 118873 w 425020"/>
                <a:gd name="connsiteY7" fmla="*/ 251556 h 986123"/>
                <a:gd name="connsiteX8" fmla="*/ 132780 w 425020"/>
                <a:gd name="connsiteY8" fmla="*/ 202597 h 986123"/>
                <a:gd name="connsiteX9" fmla="*/ 133532 w 425020"/>
                <a:gd name="connsiteY9" fmla="*/ 202302 h 986123"/>
                <a:gd name="connsiteX10" fmla="*/ 133827 w 425020"/>
                <a:gd name="connsiteY10" fmla="*/ 202597 h 986123"/>
                <a:gd name="connsiteX11" fmla="*/ 116778 w 425020"/>
                <a:gd name="connsiteY11" fmla="*/ 289084 h 986123"/>
                <a:gd name="connsiteX12" fmla="*/ 108967 w 425020"/>
                <a:gd name="connsiteY12" fmla="*/ 375857 h 986123"/>
                <a:gd name="connsiteX13" fmla="*/ 108967 w 425020"/>
                <a:gd name="connsiteY13" fmla="*/ 399765 h 986123"/>
                <a:gd name="connsiteX14" fmla="*/ 108967 w 425020"/>
                <a:gd name="connsiteY14" fmla="*/ 409956 h 986123"/>
                <a:gd name="connsiteX15" fmla="*/ 147924 w 425020"/>
                <a:gd name="connsiteY15" fmla="*/ 329280 h 986123"/>
                <a:gd name="connsiteX16" fmla="*/ 227077 w 425020"/>
                <a:gd name="connsiteY16" fmla="*/ 210884 h 986123"/>
                <a:gd name="connsiteX17" fmla="*/ 228982 w 425020"/>
                <a:gd name="connsiteY17" fmla="*/ 197930 h 986123"/>
                <a:gd name="connsiteX18" fmla="*/ 232315 w 425020"/>
                <a:gd name="connsiteY18" fmla="*/ 182499 h 986123"/>
                <a:gd name="connsiteX19" fmla="*/ 240221 w 425020"/>
                <a:gd name="connsiteY19" fmla="*/ 150972 h 986123"/>
                <a:gd name="connsiteX20" fmla="*/ 260129 w 425020"/>
                <a:gd name="connsiteY20" fmla="*/ 89154 h 986123"/>
                <a:gd name="connsiteX21" fmla="*/ 260881 w 425020"/>
                <a:gd name="connsiteY21" fmla="*/ 88859 h 986123"/>
                <a:gd name="connsiteX22" fmla="*/ 261176 w 425020"/>
                <a:gd name="connsiteY22" fmla="*/ 89154 h 986123"/>
                <a:gd name="connsiteX23" fmla="*/ 246317 w 425020"/>
                <a:gd name="connsiteY23" fmla="*/ 151638 h 986123"/>
                <a:gd name="connsiteX24" fmla="*/ 239459 w 425020"/>
                <a:gd name="connsiteY24" fmla="*/ 182594 h 986123"/>
                <a:gd name="connsiteX25" fmla="*/ 236126 w 425020"/>
                <a:gd name="connsiteY25" fmla="*/ 198120 h 986123"/>
                <a:gd name="connsiteX26" fmla="*/ 236126 w 425020"/>
                <a:gd name="connsiteY26" fmla="*/ 199263 h 986123"/>
                <a:gd name="connsiteX27" fmla="*/ 264701 w 425020"/>
                <a:gd name="connsiteY27" fmla="*/ 164402 h 986123"/>
                <a:gd name="connsiteX28" fmla="*/ 405957 w 425020"/>
                <a:gd name="connsiteY28" fmla="*/ 17431 h 986123"/>
                <a:gd name="connsiteX29" fmla="*/ 424149 w 425020"/>
                <a:gd name="connsiteY29" fmla="*/ 191 h 986123"/>
                <a:gd name="connsiteX30" fmla="*/ 424911 w 425020"/>
                <a:gd name="connsiteY30" fmla="*/ 953 h 986123"/>
                <a:gd name="connsiteX31" fmla="*/ 289085 w 425020"/>
                <a:gd name="connsiteY31" fmla="*/ 150114 h 986123"/>
                <a:gd name="connsiteX32" fmla="*/ 258605 w 425020"/>
                <a:gd name="connsiteY32" fmla="*/ 187262 h 986123"/>
                <a:gd name="connsiteX33" fmla="*/ 274416 w 425020"/>
                <a:gd name="connsiteY33" fmla="*/ 176784 h 986123"/>
                <a:gd name="connsiteX34" fmla="*/ 315469 w 425020"/>
                <a:gd name="connsiteY34" fmla="*/ 151543 h 986123"/>
                <a:gd name="connsiteX35" fmla="*/ 358046 w 425020"/>
                <a:gd name="connsiteY35" fmla="*/ 128873 h 986123"/>
                <a:gd name="connsiteX36" fmla="*/ 403099 w 425020"/>
                <a:gd name="connsiteY36" fmla="*/ 107252 h 986123"/>
                <a:gd name="connsiteX37" fmla="*/ 403575 w 425020"/>
                <a:gd name="connsiteY37" fmla="*/ 108204 h 986123"/>
                <a:gd name="connsiteX38" fmla="*/ 361380 w 425020"/>
                <a:gd name="connsiteY38" fmla="*/ 131540 h 986123"/>
                <a:gd name="connsiteX39" fmla="*/ 319469 w 425020"/>
                <a:gd name="connsiteY39" fmla="*/ 157067 h 986123"/>
                <a:gd name="connsiteX40" fmla="*/ 278703 w 425020"/>
                <a:gd name="connsiteY40" fmla="*/ 182975 h 986123"/>
                <a:gd name="connsiteX41" fmla="*/ 244698 w 425020"/>
                <a:gd name="connsiteY41" fmla="*/ 204978 h 986123"/>
                <a:gd name="connsiteX42" fmla="*/ 170689 w 425020"/>
                <a:gd name="connsiteY42" fmla="*/ 312801 h 986123"/>
                <a:gd name="connsiteX43" fmla="*/ 132589 w 425020"/>
                <a:gd name="connsiteY43" fmla="*/ 385382 h 986123"/>
                <a:gd name="connsiteX44" fmla="*/ 140876 w 425020"/>
                <a:gd name="connsiteY44" fmla="*/ 381762 h 986123"/>
                <a:gd name="connsiteX45" fmla="*/ 162021 w 425020"/>
                <a:gd name="connsiteY45" fmla="*/ 372237 h 986123"/>
                <a:gd name="connsiteX46" fmla="*/ 202883 w 425020"/>
                <a:gd name="connsiteY46" fmla="*/ 354330 h 986123"/>
                <a:gd name="connsiteX47" fmla="*/ 280607 w 425020"/>
                <a:gd name="connsiteY47" fmla="*/ 320326 h 986123"/>
                <a:gd name="connsiteX48" fmla="*/ 322137 w 425020"/>
                <a:gd name="connsiteY48" fmla="*/ 297275 h 986123"/>
                <a:gd name="connsiteX49" fmla="*/ 322613 w 425020"/>
                <a:gd name="connsiteY49" fmla="*/ 298228 h 986123"/>
                <a:gd name="connsiteX50" fmla="*/ 169641 w 425020"/>
                <a:gd name="connsiteY50" fmla="*/ 377095 h 986123"/>
                <a:gd name="connsiteX51" fmla="*/ 146876 w 425020"/>
                <a:gd name="connsiteY51" fmla="*/ 387191 h 986123"/>
                <a:gd name="connsiteX52" fmla="*/ 127826 w 425020"/>
                <a:gd name="connsiteY52" fmla="*/ 395478 h 986123"/>
                <a:gd name="connsiteX53" fmla="*/ 88774 w 425020"/>
                <a:gd name="connsiteY53" fmla="*/ 502634 h 986123"/>
                <a:gd name="connsiteX54" fmla="*/ 37910 w 425020"/>
                <a:gd name="connsiteY54" fmla="*/ 726853 h 986123"/>
                <a:gd name="connsiteX55" fmla="*/ 8764 w 425020"/>
                <a:gd name="connsiteY55" fmla="*/ 954691 h 986123"/>
                <a:gd name="connsiteX56" fmla="*/ 6002 w 425020"/>
                <a:gd name="connsiteY56" fmla="*/ 983266 h 986123"/>
                <a:gd name="connsiteX57" fmla="*/ 1 w 425020"/>
                <a:gd name="connsiteY57" fmla="*/ 983266 h 986123"/>
                <a:gd name="connsiteX58" fmla="*/ 8383 w 425020"/>
                <a:gd name="connsiteY58" fmla="*/ 867061 h 986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25020" h="986123">
                  <a:moveTo>
                    <a:pt x="8383" y="867061"/>
                  </a:moveTo>
                  <a:cubicBezTo>
                    <a:pt x="12383" y="828961"/>
                    <a:pt x="17365" y="790861"/>
                    <a:pt x="23337" y="752761"/>
                  </a:cubicBezTo>
                  <a:cubicBezTo>
                    <a:pt x="35243" y="676561"/>
                    <a:pt x="50579" y="600932"/>
                    <a:pt x="70010" y="526447"/>
                  </a:cubicBezTo>
                  <a:cubicBezTo>
                    <a:pt x="79068" y="491433"/>
                    <a:pt x="90193" y="456981"/>
                    <a:pt x="103347" y="423291"/>
                  </a:cubicBezTo>
                  <a:cubicBezTo>
                    <a:pt x="102728" y="417147"/>
                    <a:pt x="102443" y="410985"/>
                    <a:pt x="102490" y="404813"/>
                  </a:cubicBezTo>
                  <a:cubicBezTo>
                    <a:pt x="102490" y="397383"/>
                    <a:pt x="102490" y="389954"/>
                    <a:pt x="102490" y="382619"/>
                  </a:cubicBezTo>
                  <a:cubicBezTo>
                    <a:pt x="102490" y="367760"/>
                    <a:pt x="103347" y="352997"/>
                    <a:pt x="104585" y="338233"/>
                  </a:cubicBezTo>
                  <a:cubicBezTo>
                    <a:pt x="106910" y="308991"/>
                    <a:pt x="111682" y="279997"/>
                    <a:pt x="118873" y="251556"/>
                  </a:cubicBezTo>
                  <a:cubicBezTo>
                    <a:pt x="123064" y="235077"/>
                    <a:pt x="128398" y="218885"/>
                    <a:pt x="132780" y="202597"/>
                  </a:cubicBezTo>
                  <a:cubicBezTo>
                    <a:pt x="132903" y="202311"/>
                    <a:pt x="133246" y="202178"/>
                    <a:pt x="133532" y="202302"/>
                  </a:cubicBezTo>
                  <a:cubicBezTo>
                    <a:pt x="133665" y="202359"/>
                    <a:pt x="133770" y="202464"/>
                    <a:pt x="133827" y="202597"/>
                  </a:cubicBezTo>
                  <a:cubicBezTo>
                    <a:pt x="126150" y="231000"/>
                    <a:pt x="120454" y="259899"/>
                    <a:pt x="116778" y="289084"/>
                  </a:cubicBezTo>
                  <a:cubicBezTo>
                    <a:pt x="112605" y="317849"/>
                    <a:pt x="110005" y="346815"/>
                    <a:pt x="108967" y="375857"/>
                  </a:cubicBezTo>
                  <a:cubicBezTo>
                    <a:pt x="108967" y="383858"/>
                    <a:pt x="108967" y="391764"/>
                    <a:pt x="108967" y="399765"/>
                  </a:cubicBezTo>
                  <a:cubicBezTo>
                    <a:pt x="108967" y="403098"/>
                    <a:pt x="108967" y="406527"/>
                    <a:pt x="108967" y="409956"/>
                  </a:cubicBezTo>
                  <a:cubicBezTo>
                    <a:pt x="120368" y="382324"/>
                    <a:pt x="133380" y="355388"/>
                    <a:pt x="147924" y="329280"/>
                  </a:cubicBezTo>
                  <a:cubicBezTo>
                    <a:pt x="171423" y="287960"/>
                    <a:pt x="197873" y="248393"/>
                    <a:pt x="227077" y="210884"/>
                  </a:cubicBezTo>
                  <a:cubicBezTo>
                    <a:pt x="227144" y="206502"/>
                    <a:pt x="227782" y="202149"/>
                    <a:pt x="228982" y="197930"/>
                  </a:cubicBezTo>
                  <a:cubicBezTo>
                    <a:pt x="230125" y="192786"/>
                    <a:pt x="231172" y="187643"/>
                    <a:pt x="232315" y="182499"/>
                  </a:cubicBezTo>
                  <a:cubicBezTo>
                    <a:pt x="234697" y="171926"/>
                    <a:pt x="237364" y="161449"/>
                    <a:pt x="240221" y="150972"/>
                  </a:cubicBezTo>
                  <a:cubicBezTo>
                    <a:pt x="246031" y="130016"/>
                    <a:pt x="253557" y="109823"/>
                    <a:pt x="260129" y="89154"/>
                  </a:cubicBezTo>
                  <a:cubicBezTo>
                    <a:pt x="260253" y="88868"/>
                    <a:pt x="260596" y="88735"/>
                    <a:pt x="260881" y="88859"/>
                  </a:cubicBezTo>
                  <a:cubicBezTo>
                    <a:pt x="261014" y="88916"/>
                    <a:pt x="261119" y="89021"/>
                    <a:pt x="261176" y="89154"/>
                  </a:cubicBezTo>
                  <a:cubicBezTo>
                    <a:pt x="255080" y="109633"/>
                    <a:pt x="250985" y="130874"/>
                    <a:pt x="246317" y="151638"/>
                  </a:cubicBezTo>
                  <a:lnTo>
                    <a:pt x="239459" y="182594"/>
                  </a:lnTo>
                  <a:cubicBezTo>
                    <a:pt x="238316" y="187738"/>
                    <a:pt x="237269" y="192977"/>
                    <a:pt x="236126" y="198120"/>
                  </a:cubicBezTo>
                  <a:cubicBezTo>
                    <a:pt x="236173" y="198501"/>
                    <a:pt x="236173" y="198882"/>
                    <a:pt x="236126" y="199263"/>
                  </a:cubicBezTo>
                  <a:cubicBezTo>
                    <a:pt x="245460" y="187452"/>
                    <a:pt x="254985" y="175832"/>
                    <a:pt x="264701" y="164402"/>
                  </a:cubicBezTo>
                  <a:cubicBezTo>
                    <a:pt x="308801" y="112681"/>
                    <a:pt x="357189" y="64865"/>
                    <a:pt x="405957" y="17431"/>
                  </a:cubicBezTo>
                  <a:cubicBezTo>
                    <a:pt x="411957" y="11621"/>
                    <a:pt x="418053" y="5906"/>
                    <a:pt x="424149" y="191"/>
                  </a:cubicBezTo>
                  <a:cubicBezTo>
                    <a:pt x="424149" y="-286"/>
                    <a:pt x="425387" y="191"/>
                    <a:pt x="424911" y="953"/>
                  </a:cubicBezTo>
                  <a:cubicBezTo>
                    <a:pt x="378334" y="49530"/>
                    <a:pt x="332519" y="98679"/>
                    <a:pt x="289085" y="150114"/>
                  </a:cubicBezTo>
                  <a:cubicBezTo>
                    <a:pt x="278797" y="162306"/>
                    <a:pt x="268635" y="174689"/>
                    <a:pt x="258605" y="187262"/>
                  </a:cubicBezTo>
                  <a:cubicBezTo>
                    <a:pt x="263843" y="183642"/>
                    <a:pt x="269178" y="180213"/>
                    <a:pt x="274416" y="176784"/>
                  </a:cubicBezTo>
                  <a:cubicBezTo>
                    <a:pt x="287846" y="167926"/>
                    <a:pt x="301467" y="159449"/>
                    <a:pt x="315469" y="151543"/>
                  </a:cubicBezTo>
                  <a:cubicBezTo>
                    <a:pt x="329471" y="143637"/>
                    <a:pt x="344044" y="136017"/>
                    <a:pt x="358046" y="128873"/>
                  </a:cubicBezTo>
                  <a:cubicBezTo>
                    <a:pt x="372048" y="121730"/>
                    <a:pt x="388716" y="115539"/>
                    <a:pt x="403099" y="107252"/>
                  </a:cubicBezTo>
                  <a:cubicBezTo>
                    <a:pt x="403671" y="107252"/>
                    <a:pt x="404242" y="107918"/>
                    <a:pt x="403575" y="108204"/>
                  </a:cubicBezTo>
                  <a:cubicBezTo>
                    <a:pt x="388964" y="114948"/>
                    <a:pt x="374857" y="122749"/>
                    <a:pt x="361380" y="131540"/>
                  </a:cubicBezTo>
                  <a:cubicBezTo>
                    <a:pt x="347282" y="139856"/>
                    <a:pt x="333309" y="148371"/>
                    <a:pt x="319469" y="157067"/>
                  </a:cubicBezTo>
                  <a:cubicBezTo>
                    <a:pt x="305849" y="165640"/>
                    <a:pt x="292228" y="174117"/>
                    <a:pt x="278703" y="182975"/>
                  </a:cubicBezTo>
                  <a:cubicBezTo>
                    <a:pt x="267463" y="190215"/>
                    <a:pt x="256414" y="198215"/>
                    <a:pt x="244698" y="204978"/>
                  </a:cubicBezTo>
                  <a:cubicBezTo>
                    <a:pt x="217876" y="239392"/>
                    <a:pt x="193159" y="275397"/>
                    <a:pt x="170689" y="312801"/>
                  </a:cubicBezTo>
                  <a:cubicBezTo>
                    <a:pt x="156716" y="336309"/>
                    <a:pt x="144000" y="360531"/>
                    <a:pt x="132589" y="385382"/>
                  </a:cubicBezTo>
                  <a:lnTo>
                    <a:pt x="140876" y="381762"/>
                  </a:lnTo>
                  <a:lnTo>
                    <a:pt x="162021" y="372237"/>
                  </a:lnTo>
                  <a:cubicBezTo>
                    <a:pt x="175642" y="366141"/>
                    <a:pt x="189263" y="360236"/>
                    <a:pt x="202883" y="354330"/>
                  </a:cubicBezTo>
                  <a:cubicBezTo>
                    <a:pt x="228887" y="343091"/>
                    <a:pt x="255176" y="332708"/>
                    <a:pt x="280607" y="320326"/>
                  </a:cubicBezTo>
                  <a:cubicBezTo>
                    <a:pt x="294942" y="313563"/>
                    <a:pt x="308811" y="305867"/>
                    <a:pt x="322137" y="297275"/>
                  </a:cubicBezTo>
                  <a:cubicBezTo>
                    <a:pt x="322708" y="297275"/>
                    <a:pt x="323184" y="297847"/>
                    <a:pt x="322613" y="298228"/>
                  </a:cubicBezTo>
                  <a:cubicBezTo>
                    <a:pt x="274988" y="330899"/>
                    <a:pt x="222124" y="353949"/>
                    <a:pt x="169641" y="377095"/>
                  </a:cubicBezTo>
                  <a:lnTo>
                    <a:pt x="146876" y="387191"/>
                  </a:lnTo>
                  <a:cubicBezTo>
                    <a:pt x="140590" y="389954"/>
                    <a:pt x="134399" y="393097"/>
                    <a:pt x="127826" y="395478"/>
                  </a:cubicBezTo>
                  <a:cubicBezTo>
                    <a:pt x="112263" y="430216"/>
                    <a:pt x="99213" y="466030"/>
                    <a:pt x="88774" y="502634"/>
                  </a:cubicBezTo>
                  <a:cubicBezTo>
                    <a:pt x="67895" y="576434"/>
                    <a:pt x="50922" y="651272"/>
                    <a:pt x="37910" y="726853"/>
                  </a:cubicBezTo>
                  <a:cubicBezTo>
                    <a:pt x="24671" y="802386"/>
                    <a:pt x="15717" y="878396"/>
                    <a:pt x="8764" y="954691"/>
                  </a:cubicBezTo>
                  <a:cubicBezTo>
                    <a:pt x="7906" y="964216"/>
                    <a:pt x="7050" y="973741"/>
                    <a:pt x="6002" y="983266"/>
                  </a:cubicBezTo>
                  <a:cubicBezTo>
                    <a:pt x="6002" y="987076"/>
                    <a:pt x="-94" y="987076"/>
                    <a:pt x="1" y="983266"/>
                  </a:cubicBezTo>
                  <a:cubicBezTo>
                    <a:pt x="382" y="944404"/>
                    <a:pt x="4382" y="905542"/>
                    <a:pt x="8383" y="86706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3" name="云麒演示设计5-6">
              <a:extLst>
                <a:ext uri="{FF2B5EF4-FFF2-40B4-BE49-F238E27FC236}">
                  <a16:creationId xmlns:a16="http://schemas.microsoft.com/office/drawing/2014/main" id="{9A05CB64-85B8-1027-6D88-02CAE4C93BDA}"/>
                </a:ext>
              </a:extLst>
            </p:cNvPr>
            <p:cNvSpPr/>
            <p:nvPr/>
          </p:nvSpPr>
          <p:spPr>
            <a:xfrm>
              <a:off x="20387198" y="7391235"/>
              <a:ext cx="26288" cy="139446"/>
            </a:xfrm>
            <a:custGeom>
              <a:avLst/>
              <a:gdLst>
                <a:gd name="connsiteX0" fmla="*/ 8477 w 26288"/>
                <a:gd name="connsiteY0" fmla="*/ 70009 h 139446"/>
                <a:gd name="connsiteX1" fmla="*/ 25336 w 26288"/>
                <a:gd name="connsiteY1" fmla="*/ 476 h 139446"/>
                <a:gd name="connsiteX2" fmla="*/ 25812 w 26288"/>
                <a:gd name="connsiteY2" fmla="*/ 0 h 139446"/>
                <a:gd name="connsiteX3" fmla="*/ 26289 w 26288"/>
                <a:gd name="connsiteY3" fmla="*/ 476 h 139446"/>
                <a:gd name="connsiteX4" fmla="*/ 12096 w 26288"/>
                <a:gd name="connsiteY4" fmla="*/ 69056 h 139446"/>
                <a:gd name="connsiteX5" fmla="*/ 571 w 26288"/>
                <a:gd name="connsiteY5" fmla="*/ 139446 h 139446"/>
                <a:gd name="connsiteX6" fmla="*/ 0 w 26288"/>
                <a:gd name="connsiteY6" fmla="*/ 139446 h 139446"/>
                <a:gd name="connsiteX7" fmla="*/ 8477 w 26288"/>
                <a:gd name="connsiteY7" fmla="*/ 70009 h 13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88" h="139446">
                  <a:moveTo>
                    <a:pt x="8477" y="70009"/>
                  </a:moveTo>
                  <a:cubicBezTo>
                    <a:pt x="12668" y="46482"/>
                    <a:pt x="18955" y="23527"/>
                    <a:pt x="25336" y="476"/>
                  </a:cubicBezTo>
                  <a:cubicBezTo>
                    <a:pt x="25336" y="210"/>
                    <a:pt x="25546" y="0"/>
                    <a:pt x="25812" y="0"/>
                  </a:cubicBezTo>
                  <a:cubicBezTo>
                    <a:pt x="26079" y="0"/>
                    <a:pt x="26289" y="210"/>
                    <a:pt x="26289" y="476"/>
                  </a:cubicBezTo>
                  <a:cubicBezTo>
                    <a:pt x="20478" y="23051"/>
                    <a:pt x="16764" y="46101"/>
                    <a:pt x="12096" y="69056"/>
                  </a:cubicBezTo>
                  <a:cubicBezTo>
                    <a:pt x="7429" y="92012"/>
                    <a:pt x="3905" y="115919"/>
                    <a:pt x="571" y="139446"/>
                  </a:cubicBezTo>
                  <a:lnTo>
                    <a:pt x="0" y="139446"/>
                  </a:lnTo>
                  <a:cubicBezTo>
                    <a:pt x="1495" y="116157"/>
                    <a:pt x="4333" y="92974"/>
                    <a:pt x="8477" y="7000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4" name="云麒演示设计5-7">
              <a:extLst>
                <a:ext uri="{FF2B5EF4-FFF2-40B4-BE49-F238E27FC236}">
                  <a16:creationId xmlns:a16="http://schemas.microsoft.com/office/drawing/2014/main" id="{FE0DF4C6-77F5-135B-DE0F-C0A86CC3FAF2}"/>
                </a:ext>
              </a:extLst>
            </p:cNvPr>
            <p:cNvSpPr/>
            <p:nvPr/>
          </p:nvSpPr>
          <p:spPr>
            <a:xfrm>
              <a:off x="20495125" y="7471531"/>
              <a:ext cx="103447" cy="55438"/>
            </a:xfrm>
            <a:custGeom>
              <a:avLst/>
              <a:gdLst>
                <a:gd name="connsiteX0" fmla="*/ 182 w 103447"/>
                <a:gd name="connsiteY0" fmla="*/ 53435 h 55438"/>
                <a:gd name="connsiteX1" fmla="*/ 50474 w 103447"/>
                <a:gd name="connsiteY1" fmla="*/ 24860 h 55438"/>
                <a:gd name="connsiteX2" fmla="*/ 76001 w 103447"/>
                <a:gd name="connsiteY2" fmla="*/ 12192 h 55438"/>
                <a:gd name="connsiteX3" fmla="*/ 102671 w 103447"/>
                <a:gd name="connsiteY3" fmla="*/ 0 h 55438"/>
                <a:gd name="connsiteX4" fmla="*/ 103147 w 103447"/>
                <a:gd name="connsiteY4" fmla="*/ 953 h 55438"/>
                <a:gd name="connsiteX5" fmla="*/ 78382 w 103447"/>
                <a:gd name="connsiteY5" fmla="*/ 14859 h 55438"/>
                <a:gd name="connsiteX6" fmla="*/ 52665 w 103447"/>
                <a:gd name="connsiteY6" fmla="*/ 28861 h 55438"/>
                <a:gd name="connsiteX7" fmla="*/ 1420 w 103447"/>
                <a:gd name="connsiteY7" fmla="*/ 55436 h 55438"/>
                <a:gd name="connsiteX8" fmla="*/ 1 w 103447"/>
                <a:gd name="connsiteY8" fmla="*/ 54188 h 55438"/>
                <a:gd name="connsiteX9" fmla="*/ 182 w 103447"/>
                <a:gd name="connsiteY9" fmla="*/ 53435 h 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447" h="55438">
                  <a:moveTo>
                    <a:pt x="182" y="53435"/>
                  </a:moveTo>
                  <a:cubicBezTo>
                    <a:pt x="16231" y="42710"/>
                    <a:pt x="33043" y="33157"/>
                    <a:pt x="50474" y="24860"/>
                  </a:cubicBezTo>
                  <a:cubicBezTo>
                    <a:pt x="58856" y="20479"/>
                    <a:pt x="67428" y="16383"/>
                    <a:pt x="76001" y="12192"/>
                  </a:cubicBezTo>
                  <a:cubicBezTo>
                    <a:pt x="84573" y="8001"/>
                    <a:pt x="93908" y="4382"/>
                    <a:pt x="102671" y="0"/>
                  </a:cubicBezTo>
                  <a:cubicBezTo>
                    <a:pt x="103242" y="0"/>
                    <a:pt x="103814" y="667"/>
                    <a:pt x="103147" y="953"/>
                  </a:cubicBezTo>
                  <a:cubicBezTo>
                    <a:pt x="94670" y="5144"/>
                    <a:pt x="86669" y="10478"/>
                    <a:pt x="78382" y="14859"/>
                  </a:cubicBezTo>
                  <a:cubicBezTo>
                    <a:pt x="70095" y="19241"/>
                    <a:pt x="61332" y="24384"/>
                    <a:pt x="52665" y="28861"/>
                  </a:cubicBezTo>
                  <a:cubicBezTo>
                    <a:pt x="35805" y="38386"/>
                    <a:pt x="19137" y="47911"/>
                    <a:pt x="1420" y="55436"/>
                  </a:cubicBezTo>
                  <a:cubicBezTo>
                    <a:pt x="687" y="55483"/>
                    <a:pt x="49" y="54921"/>
                    <a:pt x="1" y="54188"/>
                  </a:cubicBezTo>
                  <a:cubicBezTo>
                    <a:pt x="-9" y="53931"/>
                    <a:pt x="49" y="53664"/>
                    <a:pt x="182" y="5343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5" name="云麒演示设计5-8">
              <a:extLst>
                <a:ext uri="{FF2B5EF4-FFF2-40B4-BE49-F238E27FC236}">
                  <a16:creationId xmlns:a16="http://schemas.microsoft.com/office/drawing/2014/main" id="{562C5909-E6C4-EB66-E4C2-E67D66B3C411}"/>
                </a:ext>
              </a:extLst>
            </p:cNvPr>
            <p:cNvSpPr/>
            <p:nvPr/>
          </p:nvSpPr>
          <p:spPr>
            <a:xfrm>
              <a:off x="19917997" y="7293318"/>
              <a:ext cx="299846" cy="400716"/>
            </a:xfrm>
            <a:custGeom>
              <a:avLst/>
              <a:gdLst>
                <a:gd name="connsiteX0" fmla="*/ 299847 w 299846"/>
                <a:gd name="connsiteY0" fmla="*/ 400717 h 400716"/>
                <a:gd name="connsiteX1" fmla="*/ 86487 w 299846"/>
                <a:gd name="connsiteY1" fmla="*/ 267367 h 400716"/>
                <a:gd name="connsiteX2" fmla="*/ 0 w 299846"/>
                <a:gd name="connsiteY2" fmla="*/ 0 h 400716"/>
                <a:gd name="connsiteX3" fmla="*/ 132302 w 299846"/>
                <a:gd name="connsiteY3" fmla="*/ 217456 h 400716"/>
                <a:gd name="connsiteX4" fmla="*/ 299847 w 299846"/>
                <a:gd name="connsiteY4" fmla="*/ 400717 h 40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846" h="400716">
                  <a:moveTo>
                    <a:pt x="299847" y="400717"/>
                  </a:moveTo>
                  <a:cubicBezTo>
                    <a:pt x="299847" y="400717"/>
                    <a:pt x="153638" y="365760"/>
                    <a:pt x="86487" y="267367"/>
                  </a:cubicBezTo>
                  <a:cubicBezTo>
                    <a:pt x="22384" y="173736"/>
                    <a:pt x="1619" y="14097"/>
                    <a:pt x="0" y="0"/>
                  </a:cubicBezTo>
                  <a:cubicBezTo>
                    <a:pt x="2571" y="12859"/>
                    <a:pt x="32766" y="152400"/>
                    <a:pt x="132302" y="217456"/>
                  </a:cubicBezTo>
                  <a:cubicBezTo>
                    <a:pt x="208026" y="267557"/>
                    <a:pt x="281749" y="308515"/>
                    <a:pt x="299847" y="400717"/>
                  </a:cubicBezTo>
                  <a:close/>
                </a:path>
              </a:pathLst>
            </a:custGeom>
            <a:solidFill>
              <a:srgbClr val="263238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6" name="云麒演示设计5-9">
              <a:extLst>
                <a:ext uri="{FF2B5EF4-FFF2-40B4-BE49-F238E27FC236}">
                  <a16:creationId xmlns:a16="http://schemas.microsoft.com/office/drawing/2014/main" id="{24DE9B11-9FCD-5B07-BF60-2C22C88E55DF}"/>
                </a:ext>
              </a:extLst>
            </p:cNvPr>
            <p:cNvSpPr/>
            <p:nvPr/>
          </p:nvSpPr>
          <p:spPr>
            <a:xfrm>
              <a:off x="20081485" y="7441280"/>
              <a:ext cx="54824" cy="88924"/>
            </a:xfrm>
            <a:custGeom>
              <a:avLst/>
              <a:gdLst>
                <a:gd name="connsiteX0" fmla="*/ 913 w 54824"/>
                <a:gd name="connsiteY0" fmla="*/ 152 h 88924"/>
                <a:gd name="connsiteX1" fmla="*/ 54824 w 54824"/>
                <a:gd name="connsiteY1" fmla="*/ 88925 h 88924"/>
                <a:gd name="connsiteX2" fmla="*/ 54348 w 54824"/>
                <a:gd name="connsiteY2" fmla="*/ 88925 h 88924"/>
                <a:gd name="connsiteX3" fmla="*/ 151 w 54824"/>
                <a:gd name="connsiteY3" fmla="*/ 819 h 88924"/>
                <a:gd name="connsiteX4" fmla="*/ 913 w 54824"/>
                <a:gd name="connsiteY4" fmla="*/ 152 h 8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24" h="88924">
                  <a:moveTo>
                    <a:pt x="913" y="152"/>
                  </a:moveTo>
                  <a:cubicBezTo>
                    <a:pt x="26916" y="24050"/>
                    <a:pt x="45614" y="54825"/>
                    <a:pt x="54824" y="88925"/>
                  </a:cubicBezTo>
                  <a:lnTo>
                    <a:pt x="54348" y="88925"/>
                  </a:lnTo>
                  <a:cubicBezTo>
                    <a:pt x="43575" y="55654"/>
                    <a:pt x="24992" y="25441"/>
                    <a:pt x="151" y="819"/>
                  </a:cubicBezTo>
                  <a:cubicBezTo>
                    <a:pt x="-325" y="438"/>
                    <a:pt x="436" y="-324"/>
                    <a:pt x="913" y="15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7" name="云麒演示设计5-10">
              <a:extLst>
                <a:ext uri="{FF2B5EF4-FFF2-40B4-BE49-F238E27FC236}">
                  <a16:creationId xmlns:a16="http://schemas.microsoft.com/office/drawing/2014/main" id="{0D77B9EC-734D-8F3F-B07A-E41075F6BDF1}"/>
                </a:ext>
              </a:extLst>
            </p:cNvPr>
            <p:cNvSpPr/>
            <p:nvPr/>
          </p:nvSpPr>
          <p:spPr>
            <a:xfrm>
              <a:off x="19917968" y="7292365"/>
              <a:ext cx="302564" cy="401669"/>
            </a:xfrm>
            <a:custGeom>
              <a:avLst/>
              <a:gdLst>
                <a:gd name="connsiteX0" fmla="*/ 299876 w 302564"/>
                <a:gd name="connsiteY0" fmla="*/ 401669 h 401669"/>
                <a:gd name="connsiteX1" fmla="*/ 86515 w 302564"/>
                <a:gd name="connsiteY1" fmla="*/ 268319 h 401669"/>
                <a:gd name="connsiteX2" fmla="*/ 29 w 302564"/>
                <a:gd name="connsiteY2" fmla="*/ 953 h 401669"/>
                <a:gd name="connsiteX3" fmla="*/ 29 w 302564"/>
                <a:gd name="connsiteY3" fmla="*/ 0 h 401669"/>
                <a:gd name="connsiteX4" fmla="*/ 143856 w 302564"/>
                <a:gd name="connsiteY4" fmla="*/ 125063 h 401669"/>
                <a:gd name="connsiteX5" fmla="*/ 299876 w 302564"/>
                <a:gd name="connsiteY5" fmla="*/ 401669 h 40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564" h="401669">
                  <a:moveTo>
                    <a:pt x="299876" y="401669"/>
                  </a:moveTo>
                  <a:cubicBezTo>
                    <a:pt x="299876" y="401669"/>
                    <a:pt x="153667" y="366713"/>
                    <a:pt x="86515" y="268319"/>
                  </a:cubicBezTo>
                  <a:cubicBezTo>
                    <a:pt x="22412" y="174688"/>
                    <a:pt x="1648" y="15050"/>
                    <a:pt x="29" y="953"/>
                  </a:cubicBezTo>
                  <a:cubicBezTo>
                    <a:pt x="-10" y="638"/>
                    <a:pt x="-10" y="315"/>
                    <a:pt x="29" y="0"/>
                  </a:cubicBezTo>
                  <a:cubicBezTo>
                    <a:pt x="29" y="0"/>
                    <a:pt x="70133" y="99632"/>
                    <a:pt x="143856" y="125063"/>
                  </a:cubicBezTo>
                  <a:cubicBezTo>
                    <a:pt x="217579" y="150495"/>
                    <a:pt x="320545" y="238506"/>
                    <a:pt x="299876" y="401669"/>
                  </a:cubicBez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8" name="云麒演示设计5-11">
              <a:extLst>
                <a:ext uri="{FF2B5EF4-FFF2-40B4-BE49-F238E27FC236}">
                  <a16:creationId xmlns:a16="http://schemas.microsoft.com/office/drawing/2014/main" id="{B4418C17-8DC9-7989-FA92-4A520AD428CE}"/>
                </a:ext>
              </a:extLst>
            </p:cNvPr>
            <p:cNvSpPr/>
            <p:nvPr/>
          </p:nvSpPr>
          <p:spPr>
            <a:xfrm>
              <a:off x="19942148" y="7347349"/>
              <a:ext cx="337548" cy="806233"/>
            </a:xfrm>
            <a:custGeom>
              <a:avLst/>
              <a:gdLst>
                <a:gd name="connsiteX0" fmla="*/ 1089 w 337548"/>
                <a:gd name="connsiteY0" fmla="*/ 262 h 806233"/>
                <a:gd name="connsiteX1" fmla="*/ 46333 w 337548"/>
                <a:gd name="connsiteY1" fmla="*/ 77605 h 806233"/>
                <a:gd name="connsiteX2" fmla="*/ 106436 w 337548"/>
                <a:gd name="connsiteY2" fmla="*/ 139422 h 806233"/>
                <a:gd name="connsiteX3" fmla="*/ 167396 w 337548"/>
                <a:gd name="connsiteY3" fmla="*/ 184951 h 806233"/>
                <a:gd name="connsiteX4" fmla="*/ 167396 w 337548"/>
                <a:gd name="connsiteY4" fmla="*/ 184285 h 806233"/>
                <a:gd name="connsiteX5" fmla="*/ 155490 w 337548"/>
                <a:gd name="connsiteY5" fmla="*/ 167902 h 806233"/>
                <a:gd name="connsiteX6" fmla="*/ 128724 w 337548"/>
                <a:gd name="connsiteY6" fmla="*/ 137136 h 806233"/>
                <a:gd name="connsiteX7" fmla="*/ 75765 w 337548"/>
                <a:gd name="connsiteY7" fmla="*/ 76747 h 806233"/>
                <a:gd name="connsiteX8" fmla="*/ 52238 w 337548"/>
                <a:gd name="connsiteY8" fmla="*/ 38647 h 806233"/>
                <a:gd name="connsiteX9" fmla="*/ 53287 w 337548"/>
                <a:gd name="connsiteY9" fmla="*/ 38647 h 806233"/>
                <a:gd name="connsiteX10" fmla="*/ 158062 w 337548"/>
                <a:gd name="connsiteY10" fmla="*/ 161425 h 806233"/>
                <a:gd name="connsiteX11" fmla="*/ 171587 w 337548"/>
                <a:gd name="connsiteY11" fmla="*/ 179903 h 806233"/>
                <a:gd name="connsiteX12" fmla="*/ 179969 w 337548"/>
                <a:gd name="connsiteY12" fmla="*/ 194762 h 806233"/>
                <a:gd name="connsiteX13" fmla="*/ 229880 w 337548"/>
                <a:gd name="connsiteY13" fmla="*/ 245149 h 806233"/>
                <a:gd name="connsiteX14" fmla="*/ 224070 w 337548"/>
                <a:gd name="connsiteY14" fmla="*/ 216574 h 806233"/>
                <a:gd name="connsiteX15" fmla="*/ 208544 w 337548"/>
                <a:gd name="connsiteY15" fmla="*/ 179522 h 806233"/>
                <a:gd name="connsiteX16" fmla="*/ 209401 w 337548"/>
                <a:gd name="connsiteY16" fmla="*/ 178951 h 806233"/>
                <a:gd name="connsiteX17" fmla="*/ 226451 w 337548"/>
                <a:gd name="connsiteY17" fmla="*/ 215717 h 806233"/>
                <a:gd name="connsiteX18" fmla="*/ 231785 w 337548"/>
                <a:gd name="connsiteY18" fmla="*/ 247340 h 806233"/>
                <a:gd name="connsiteX19" fmla="*/ 231785 w 337548"/>
                <a:gd name="connsiteY19" fmla="*/ 247340 h 806233"/>
                <a:gd name="connsiteX20" fmla="*/ 251502 w 337548"/>
                <a:gd name="connsiteY20" fmla="*/ 278011 h 806233"/>
                <a:gd name="connsiteX21" fmla="*/ 249692 w 337548"/>
                <a:gd name="connsiteY21" fmla="*/ 268486 h 806233"/>
                <a:gd name="connsiteX22" fmla="*/ 240167 w 337548"/>
                <a:gd name="connsiteY22" fmla="*/ 225052 h 806233"/>
                <a:gd name="connsiteX23" fmla="*/ 205020 w 337548"/>
                <a:gd name="connsiteY23" fmla="*/ 142660 h 806233"/>
                <a:gd name="connsiteX24" fmla="*/ 205162 w 337548"/>
                <a:gd name="connsiteY24" fmla="*/ 141851 h 806233"/>
                <a:gd name="connsiteX25" fmla="*/ 205972 w 337548"/>
                <a:gd name="connsiteY25" fmla="*/ 141994 h 806233"/>
                <a:gd name="connsiteX26" fmla="*/ 244930 w 337548"/>
                <a:gd name="connsiteY26" fmla="*/ 222670 h 806233"/>
                <a:gd name="connsiteX27" fmla="*/ 256550 w 337548"/>
                <a:gd name="connsiteY27" fmla="*/ 266295 h 806233"/>
                <a:gd name="connsiteX28" fmla="*/ 261027 w 337548"/>
                <a:gd name="connsiteY28" fmla="*/ 287917 h 806233"/>
                <a:gd name="connsiteX29" fmla="*/ 263122 w 337548"/>
                <a:gd name="connsiteY29" fmla="*/ 299347 h 806233"/>
                <a:gd name="connsiteX30" fmla="*/ 296840 w 337548"/>
                <a:gd name="connsiteY30" fmla="*/ 398502 h 806233"/>
                <a:gd name="connsiteX31" fmla="*/ 327416 w 337548"/>
                <a:gd name="connsiteY31" fmla="*/ 583573 h 806233"/>
                <a:gd name="connsiteX32" fmla="*/ 337417 w 337548"/>
                <a:gd name="connsiteY32" fmla="*/ 779883 h 806233"/>
                <a:gd name="connsiteX33" fmla="*/ 336369 w 337548"/>
                <a:gd name="connsiteY33" fmla="*/ 804553 h 806233"/>
                <a:gd name="connsiteX34" fmla="*/ 333036 w 337548"/>
                <a:gd name="connsiteY34" fmla="*/ 804553 h 806233"/>
                <a:gd name="connsiteX35" fmla="*/ 328845 w 337548"/>
                <a:gd name="connsiteY35" fmla="*/ 707207 h 806233"/>
                <a:gd name="connsiteX36" fmla="*/ 320558 w 337548"/>
                <a:gd name="connsiteY36" fmla="*/ 610052 h 806233"/>
                <a:gd name="connsiteX37" fmla="*/ 290078 w 337548"/>
                <a:gd name="connsiteY37" fmla="*/ 420981 h 806233"/>
                <a:gd name="connsiteX38" fmla="*/ 233690 w 337548"/>
                <a:gd name="connsiteY38" fmla="*/ 266866 h 806233"/>
                <a:gd name="connsiteX39" fmla="*/ 180921 w 337548"/>
                <a:gd name="connsiteY39" fmla="*/ 204192 h 806233"/>
                <a:gd name="connsiteX40" fmla="*/ 116342 w 337548"/>
                <a:gd name="connsiteY40" fmla="*/ 152566 h 806233"/>
                <a:gd name="connsiteX41" fmla="*/ 57192 w 337548"/>
                <a:gd name="connsiteY41" fmla="*/ 95416 h 806233"/>
                <a:gd name="connsiteX42" fmla="*/ 10709 w 337548"/>
                <a:gd name="connsiteY42" fmla="*/ 19883 h 806233"/>
                <a:gd name="connsiteX43" fmla="*/ 232 w 337548"/>
                <a:gd name="connsiteY43" fmla="*/ 71 h 806233"/>
                <a:gd name="connsiteX44" fmla="*/ 1089 w 337548"/>
                <a:gd name="connsiteY44" fmla="*/ 262 h 8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7548" h="806233">
                  <a:moveTo>
                    <a:pt x="1089" y="262"/>
                  </a:moveTo>
                  <a:cubicBezTo>
                    <a:pt x="14215" y="27141"/>
                    <a:pt x="29340" y="52992"/>
                    <a:pt x="46333" y="77605"/>
                  </a:cubicBezTo>
                  <a:cubicBezTo>
                    <a:pt x="63373" y="100922"/>
                    <a:pt x="83604" y="121734"/>
                    <a:pt x="106436" y="139422"/>
                  </a:cubicBezTo>
                  <a:cubicBezTo>
                    <a:pt x="126343" y="155233"/>
                    <a:pt x="147298" y="169521"/>
                    <a:pt x="167396" y="184951"/>
                  </a:cubicBezTo>
                  <a:lnTo>
                    <a:pt x="167396" y="184285"/>
                  </a:lnTo>
                  <a:cubicBezTo>
                    <a:pt x="163681" y="178665"/>
                    <a:pt x="159585" y="173236"/>
                    <a:pt x="155490" y="167902"/>
                  </a:cubicBezTo>
                  <a:cubicBezTo>
                    <a:pt x="147108" y="157234"/>
                    <a:pt x="137963" y="147137"/>
                    <a:pt x="128724" y="137136"/>
                  </a:cubicBezTo>
                  <a:cubicBezTo>
                    <a:pt x="110531" y="117419"/>
                    <a:pt x="92053" y="98083"/>
                    <a:pt x="75765" y="76747"/>
                  </a:cubicBezTo>
                  <a:cubicBezTo>
                    <a:pt x="66669" y="64870"/>
                    <a:pt x="58792" y="52097"/>
                    <a:pt x="52238" y="38647"/>
                  </a:cubicBezTo>
                  <a:cubicBezTo>
                    <a:pt x="52238" y="38076"/>
                    <a:pt x="53001" y="37695"/>
                    <a:pt x="53287" y="38647"/>
                  </a:cubicBezTo>
                  <a:cubicBezTo>
                    <a:pt x="77004" y="87987"/>
                    <a:pt x="124343" y="119610"/>
                    <a:pt x="158062" y="161425"/>
                  </a:cubicBezTo>
                  <a:cubicBezTo>
                    <a:pt x="162919" y="167321"/>
                    <a:pt x="167434" y="173493"/>
                    <a:pt x="171587" y="179903"/>
                  </a:cubicBezTo>
                  <a:cubicBezTo>
                    <a:pt x="174949" y="184513"/>
                    <a:pt x="177768" y="189495"/>
                    <a:pt x="179969" y="194762"/>
                  </a:cubicBezTo>
                  <a:cubicBezTo>
                    <a:pt x="198514" y="209554"/>
                    <a:pt x="215259" y="226471"/>
                    <a:pt x="229880" y="245149"/>
                  </a:cubicBezTo>
                  <a:cubicBezTo>
                    <a:pt x="228585" y="235501"/>
                    <a:pt x="226641" y="225956"/>
                    <a:pt x="224070" y="216574"/>
                  </a:cubicBezTo>
                  <a:cubicBezTo>
                    <a:pt x="220612" y="203573"/>
                    <a:pt x="215383" y="191104"/>
                    <a:pt x="208544" y="179522"/>
                  </a:cubicBezTo>
                  <a:cubicBezTo>
                    <a:pt x="208544" y="178951"/>
                    <a:pt x="209115" y="178379"/>
                    <a:pt x="209401" y="178951"/>
                  </a:cubicBezTo>
                  <a:cubicBezTo>
                    <a:pt x="216516" y="190485"/>
                    <a:pt x="222241" y="202830"/>
                    <a:pt x="226451" y="215717"/>
                  </a:cubicBezTo>
                  <a:cubicBezTo>
                    <a:pt x="229537" y="225995"/>
                    <a:pt x="231337" y="236615"/>
                    <a:pt x="231785" y="247340"/>
                  </a:cubicBezTo>
                  <a:lnTo>
                    <a:pt x="231785" y="247340"/>
                  </a:lnTo>
                  <a:cubicBezTo>
                    <a:pt x="239033" y="257113"/>
                    <a:pt x="245615" y="267362"/>
                    <a:pt x="251502" y="278011"/>
                  </a:cubicBezTo>
                  <a:cubicBezTo>
                    <a:pt x="250930" y="274867"/>
                    <a:pt x="250359" y="271819"/>
                    <a:pt x="249692" y="268486"/>
                  </a:cubicBezTo>
                  <a:cubicBezTo>
                    <a:pt x="246834" y="253913"/>
                    <a:pt x="243596" y="239339"/>
                    <a:pt x="240167" y="225052"/>
                  </a:cubicBezTo>
                  <a:cubicBezTo>
                    <a:pt x="233328" y="195753"/>
                    <a:pt x="221431" y="167873"/>
                    <a:pt x="205020" y="142660"/>
                  </a:cubicBezTo>
                  <a:cubicBezTo>
                    <a:pt x="204838" y="142394"/>
                    <a:pt x="204896" y="142032"/>
                    <a:pt x="205162" y="141851"/>
                  </a:cubicBezTo>
                  <a:cubicBezTo>
                    <a:pt x="205429" y="141670"/>
                    <a:pt x="205791" y="141727"/>
                    <a:pt x="205972" y="141994"/>
                  </a:cubicBezTo>
                  <a:cubicBezTo>
                    <a:pt x="222727" y="166902"/>
                    <a:pt x="235842" y="194067"/>
                    <a:pt x="244930" y="222670"/>
                  </a:cubicBezTo>
                  <a:cubicBezTo>
                    <a:pt x="249597" y="236958"/>
                    <a:pt x="253312" y="251245"/>
                    <a:pt x="256550" y="266295"/>
                  </a:cubicBezTo>
                  <a:cubicBezTo>
                    <a:pt x="258169" y="273439"/>
                    <a:pt x="259598" y="280678"/>
                    <a:pt x="261027" y="287917"/>
                  </a:cubicBezTo>
                  <a:cubicBezTo>
                    <a:pt x="261694" y="291727"/>
                    <a:pt x="262551" y="295537"/>
                    <a:pt x="263122" y="299347"/>
                  </a:cubicBezTo>
                  <a:cubicBezTo>
                    <a:pt x="277638" y="331189"/>
                    <a:pt x="288935" y="364412"/>
                    <a:pt x="296840" y="398502"/>
                  </a:cubicBezTo>
                  <a:cubicBezTo>
                    <a:pt x="310985" y="459472"/>
                    <a:pt x="321196" y="521289"/>
                    <a:pt x="327416" y="583573"/>
                  </a:cubicBezTo>
                  <a:cubicBezTo>
                    <a:pt x="334940" y="648733"/>
                    <a:pt x="338274" y="714303"/>
                    <a:pt x="337417" y="779883"/>
                  </a:cubicBezTo>
                  <a:cubicBezTo>
                    <a:pt x="337417" y="788074"/>
                    <a:pt x="336845" y="796266"/>
                    <a:pt x="336369" y="804553"/>
                  </a:cubicBezTo>
                  <a:cubicBezTo>
                    <a:pt x="336369" y="806648"/>
                    <a:pt x="333131" y="806934"/>
                    <a:pt x="333036" y="804553"/>
                  </a:cubicBezTo>
                  <a:cubicBezTo>
                    <a:pt x="331607" y="772073"/>
                    <a:pt x="330750" y="739592"/>
                    <a:pt x="328845" y="707207"/>
                  </a:cubicBezTo>
                  <a:cubicBezTo>
                    <a:pt x="326940" y="674822"/>
                    <a:pt x="324082" y="642342"/>
                    <a:pt x="320558" y="610052"/>
                  </a:cubicBezTo>
                  <a:cubicBezTo>
                    <a:pt x="313928" y="546511"/>
                    <a:pt x="303756" y="483389"/>
                    <a:pt x="290078" y="420981"/>
                  </a:cubicBezTo>
                  <a:cubicBezTo>
                    <a:pt x="278267" y="367546"/>
                    <a:pt x="262931" y="313730"/>
                    <a:pt x="233690" y="266866"/>
                  </a:cubicBezTo>
                  <a:cubicBezTo>
                    <a:pt x="219136" y="243597"/>
                    <a:pt x="201372" y="222499"/>
                    <a:pt x="180921" y="204192"/>
                  </a:cubicBezTo>
                  <a:cubicBezTo>
                    <a:pt x="160443" y="185809"/>
                    <a:pt x="137963" y="169616"/>
                    <a:pt x="116342" y="152566"/>
                  </a:cubicBezTo>
                  <a:cubicBezTo>
                    <a:pt x="94482" y="135869"/>
                    <a:pt x="74632" y="116686"/>
                    <a:pt x="57192" y="95416"/>
                  </a:cubicBezTo>
                  <a:cubicBezTo>
                    <a:pt x="39323" y="71775"/>
                    <a:pt x="23759" y="46487"/>
                    <a:pt x="10709" y="19883"/>
                  </a:cubicBezTo>
                  <a:cubicBezTo>
                    <a:pt x="7185" y="13311"/>
                    <a:pt x="3661" y="6739"/>
                    <a:pt x="232" y="71"/>
                  </a:cubicBezTo>
                  <a:cubicBezTo>
                    <a:pt x="-530" y="262"/>
                    <a:pt x="804" y="-310"/>
                    <a:pt x="1089" y="26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89" name="云麒演示设计5-12">
              <a:extLst>
                <a:ext uri="{FF2B5EF4-FFF2-40B4-BE49-F238E27FC236}">
                  <a16:creationId xmlns:a16="http://schemas.microsoft.com/office/drawing/2014/main" id="{C9A371C6-3ECA-C9C0-5137-29CDC2F8D60C}"/>
                </a:ext>
              </a:extLst>
            </p:cNvPr>
            <p:cNvSpPr/>
            <p:nvPr/>
          </p:nvSpPr>
          <p:spPr>
            <a:xfrm>
              <a:off x="19967382" y="7368947"/>
              <a:ext cx="33671" cy="57626"/>
            </a:xfrm>
            <a:custGeom>
              <a:avLst/>
              <a:gdLst>
                <a:gd name="connsiteX0" fmla="*/ 1097 w 33671"/>
                <a:gd name="connsiteY0" fmla="*/ 0 h 57626"/>
                <a:gd name="connsiteX1" fmla="*/ 33672 w 33671"/>
                <a:gd name="connsiteY1" fmla="*/ 57150 h 57626"/>
                <a:gd name="connsiteX2" fmla="*/ 33005 w 33671"/>
                <a:gd name="connsiteY2" fmla="*/ 57626 h 57626"/>
                <a:gd name="connsiteX3" fmla="*/ 49 w 33671"/>
                <a:gd name="connsiteY3" fmla="*/ 476 h 57626"/>
                <a:gd name="connsiteX4" fmla="*/ 1097 w 33671"/>
                <a:gd name="connsiteY4" fmla="*/ 0 h 5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1" h="57626">
                  <a:moveTo>
                    <a:pt x="1097" y="0"/>
                  </a:moveTo>
                  <a:cubicBezTo>
                    <a:pt x="10659" y="19764"/>
                    <a:pt x="21537" y="38853"/>
                    <a:pt x="33672" y="57150"/>
                  </a:cubicBezTo>
                  <a:lnTo>
                    <a:pt x="33005" y="57626"/>
                  </a:lnTo>
                  <a:cubicBezTo>
                    <a:pt x="20461" y="39519"/>
                    <a:pt x="9440" y="20403"/>
                    <a:pt x="49" y="476"/>
                  </a:cubicBezTo>
                  <a:cubicBezTo>
                    <a:pt x="-237" y="0"/>
                    <a:pt x="811" y="0"/>
                    <a:pt x="109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0" name="云麒演示设计5-13">
              <a:extLst>
                <a:ext uri="{FF2B5EF4-FFF2-40B4-BE49-F238E27FC236}">
                  <a16:creationId xmlns:a16="http://schemas.microsoft.com/office/drawing/2014/main" id="{30F5A821-0C95-53C2-D7E0-026D9FB3CCEE}"/>
                </a:ext>
              </a:extLst>
            </p:cNvPr>
            <p:cNvSpPr/>
            <p:nvPr/>
          </p:nvSpPr>
          <p:spPr>
            <a:xfrm>
              <a:off x="20356718" y="7629360"/>
              <a:ext cx="397195" cy="298485"/>
            </a:xfrm>
            <a:custGeom>
              <a:avLst/>
              <a:gdLst>
                <a:gd name="connsiteX0" fmla="*/ 397193 w 397195"/>
                <a:gd name="connsiteY0" fmla="*/ 0 h 298485"/>
                <a:gd name="connsiteX1" fmla="*/ 275272 w 397195"/>
                <a:gd name="connsiteY1" fmla="*/ 267748 h 298485"/>
                <a:gd name="connsiteX2" fmla="*/ 0 w 397195"/>
                <a:gd name="connsiteY2" fmla="*/ 297942 h 298485"/>
                <a:gd name="connsiteX3" fmla="*/ 0 w 397195"/>
                <a:gd name="connsiteY3" fmla="*/ 297942 h 298485"/>
                <a:gd name="connsiteX4" fmla="*/ 159448 w 397195"/>
                <a:gd name="connsiteY4" fmla="*/ 182594 h 298485"/>
                <a:gd name="connsiteX5" fmla="*/ 397193 w 397195"/>
                <a:gd name="connsiteY5" fmla="*/ 0 h 2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95" h="298485">
                  <a:moveTo>
                    <a:pt x="397193" y="0"/>
                  </a:moveTo>
                  <a:cubicBezTo>
                    <a:pt x="397193" y="0"/>
                    <a:pt x="399479" y="207836"/>
                    <a:pt x="275272" y="267748"/>
                  </a:cubicBezTo>
                  <a:cubicBezTo>
                    <a:pt x="151066" y="327660"/>
                    <a:pt x="84772" y="277844"/>
                    <a:pt x="0" y="297942"/>
                  </a:cubicBezTo>
                  <a:lnTo>
                    <a:pt x="0" y="297942"/>
                  </a:lnTo>
                  <a:cubicBezTo>
                    <a:pt x="3334" y="292989"/>
                    <a:pt x="63532" y="206407"/>
                    <a:pt x="159448" y="182594"/>
                  </a:cubicBezTo>
                  <a:cubicBezTo>
                    <a:pt x="258032" y="157829"/>
                    <a:pt x="367284" y="86582"/>
                    <a:pt x="397193" y="0"/>
                  </a:cubicBez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1" name="云麒演示设计5-14">
              <a:extLst>
                <a:ext uri="{FF2B5EF4-FFF2-40B4-BE49-F238E27FC236}">
                  <a16:creationId xmlns:a16="http://schemas.microsoft.com/office/drawing/2014/main" id="{9710A902-2825-99BD-950F-54FD47516A43}"/>
                </a:ext>
              </a:extLst>
            </p:cNvPr>
            <p:cNvSpPr/>
            <p:nvPr/>
          </p:nvSpPr>
          <p:spPr>
            <a:xfrm>
              <a:off x="20356718" y="7629360"/>
              <a:ext cx="397195" cy="298485"/>
            </a:xfrm>
            <a:custGeom>
              <a:avLst/>
              <a:gdLst>
                <a:gd name="connsiteX0" fmla="*/ 397193 w 397195"/>
                <a:gd name="connsiteY0" fmla="*/ 0 h 298485"/>
                <a:gd name="connsiteX1" fmla="*/ 275272 w 397195"/>
                <a:gd name="connsiteY1" fmla="*/ 267748 h 298485"/>
                <a:gd name="connsiteX2" fmla="*/ 0 w 397195"/>
                <a:gd name="connsiteY2" fmla="*/ 297942 h 298485"/>
                <a:gd name="connsiteX3" fmla="*/ 0 w 397195"/>
                <a:gd name="connsiteY3" fmla="*/ 297942 h 298485"/>
                <a:gd name="connsiteX4" fmla="*/ 141255 w 397195"/>
                <a:gd name="connsiteY4" fmla="*/ 256318 h 298485"/>
                <a:gd name="connsiteX5" fmla="*/ 397193 w 397195"/>
                <a:gd name="connsiteY5" fmla="*/ 0 h 29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195" h="298485">
                  <a:moveTo>
                    <a:pt x="397193" y="0"/>
                  </a:moveTo>
                  <a:cubicBezTo>
                    <a:pt x="397193" y="0"/>
                    <a:pt x="399479" y="207836"/>
                    <a:pt x="275272" y="267748"/>
                  </a:cubicBezTo>
                  <a:cubicBezTo>
                    <a:pt x="151066" y="327660"/>
                    <a:pt x="84772" y="277844"/>
                    <a:pt x="0" y="297942"/>
                  </a:cubicBezTo>
                  <a:lnTo>
                    <a:pt x="0" y="297942"/>
                  </a:lnTo>
                  <a:cubicBezTo>
                    <a:pt x="44634" y="276796"/>
                    <a:pt x="92287" y="262757"/>
                    <a:pt x="141255" y="256318"/>
                  </a:cubicBezTo>
                  <a:cubicBezTo>
                    <a:pt x="219742" y="246697"/>
                    <a:pt x="369379" y="195644"/>
                    <a:pt x="397193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2" name="云麒演示设计5-15">
              <a:extLst>
                <a:ext uri="{FF2B5EF4-FFF2-40B4-BE49-F238E27FC236}">
                  <a16:creationId xmlns:a16="http://schemas.microsoft.com/office/drawing/2014/main" id="{7CF0E92A-FD54-BBAF-5B92-A6D14A5F56F4}"/>
                </a:ext>
              </a:extLst>
            </p:cNvPr>
            <p:cNvSpPr/>
            <p:nvPr/>
          </p:nvSpPr>
          <p:spPr>
            <a:xfrm>
              <a:off x="20252412" y="7756470"/>
              <a:ext cx="447213" cy="415148"/>
            </a:xfrm>
            <a:custGeom>
              <a:avLst/>
              <a:gdLst>
                <a:gd name="connsiteX0" fmla="*/ 96114 w 447213"/>
                <a:gd name="connsiteY0" fmla="*/ 174452 h 415148"/>
                <a:gd name="connsiteX1" fmla="*/ 145549 w 447213"/>
                <a:gd name="connsiteY1" fmla="*/ 141019 h 415148"/>
                <a:gd name="connsiteX2" fmla="*/ 153645 w 447213"/>
                <a:gd name="connsiteY2" fmla="*/ 137590 h 415148"/>
                <a:gd name="connsiteX3" fmla="*/ 157836 w 447213"/>
                <a:gd name="connsiteY3" fmla="*/ 132827 h 415148"/>
                <a:gd name="connsiteX4" fmla="*/ 169552 w 447213"/>
                <a:gd name="connsiteY4" fmla="*/ 121683 h 415148"/>
                <a:gd name="connsiteX5" fmla="*/ 194507 w 447213"/>
                <a:gd name="connsiteY5" fmla="*/ 103681 h 415148"/>
                <a:gd name="connsiteX6" fmla="*/ 258706 w 447213"/>
                <a:gd name="connsiteY6" fmla="*/ 71867 h 415148"/>
                <a:gd name="connsiteX7" fmla="*/ 259183 w 447213"/>
                <a:gd name="connsiteY7" fmla="*/ 72820 h 415148"/>
                <a:gd name="connsiteX8" fmla="*/ 228607 w 447213"/>
                <a:gd name="connsiteY8" fmla="*/ 90060 h 415148"/>
                <a:gd name="connsiteX9" fmla="*/ 199080 w 447213"/>
                <a:gd name="connsiteY9" fmla="*/ 107491 h 415148"/>
                <a:gd name="connsiteX10" fmla="*/ 174981 w 447213"/>
                <a:gd name="connsiteY10" fmla="*/ 125874 h 415148"/>
                <a:gd name="connsiteX11" fmla="*/ 168600 w 447213"/>
                <a:gd name="connsiteY11" fmla="*/ 131970 h 415148"/>
                <a:gd name="connsiteX12" fmla="*/ 210605 w 447213"/>
                <a:gd name="connsiteY12" fmla="*/ 120826 h 415148"/>
                <a:gd name="connsiteX13" fmla="*/ 279089 w 447213"/>
                <a:gd name="connsiteY13" fmla="*/ 108158 h 415148"/>
                <a:gd name="connsiteX14" fmla="*/ 312046 w 447213"/>
                <a:gd name="connsiteY14" fmla="*/ 99299 h 415148"/>
                <a:gd name="connsiteX15" fmla="*/ 342431 w 447213"/>
                <a:gd name="connsiteY15" fmla="*/ 73677 h 415148"/>
                <a:gd name="connsiteX16" fmla="*/ 374530 w 447213"/>
                <a:gd name="connsiteY16" fmla="*/ 38053 h 415148"/>
                <a:gd name="connsiteX17" fmla="*/ 375387 w 447213"/>
                <a:gd name="connsiteY17" fmla="*/ 38625 h 415148"/>
                <a:gd name="connsiteX18" fmla="*/ 324524 w 447213"/>
                <a:gd name="connsiteY18" fmla="*/ 94823 h 415148"/>
                <a:gd name="connsiteX19" fmla="*/ 340335 w 447213"/>
                <a:gd name="connsiteY19" fmla="*/ 88250 h 415148"/>
                <a:gd name="connsiteX20" fmla="*/ 446253 w 447213"/>
                <a:gd name="connsiteY20" fmla="*/ 239 h 415148"/>
                <a:gd name="connsiteX21" fmla="*/ 447111 w 447213"/>
                <a:gd name="connsiteY21" fmla="*/ 716 h 415148"/>
                <a:gd name="connsiteX22" fmla="*/ 361386 w 447213"/>
                <a:gd name="connsiteY22" fmla="*/ 83011 h 415148"/>
                <a:gd name="connsiteX23" fmla="*/ 307284 w 447213"/>
                <a:gd name="connsiteY23" fmla="*/ 108634 h 415148"/>
                <a:gd name="connsiteX24" fmla="*/ 240037 w 447213"/>
                <a:gd name="connsiteY24" fmla="*/ 124541 h 415148"/>
                <a:gd name="connsiteX25" fmla="*/ 174219 w 447213"/>
                <a:gd name="connsiteY25" fmla="*/ 140161 h 415148"/>
                <a:gd name="connsiteX26" fmla="*/ 118974 w 447213"/>
                <a:gd name="connsiteY26" fmla="*/ 169213 h 415148"/>
                <a:gd name="connsiteX27" fmla="*/ 44489 w 447213"/>
                <a:gd name="connsiteY27" fmla="*/ 261510 h 415148"/>
                <a:gd name="connsiteX28" fmla="*/ 3531 w 447213"/>
                <a:gd name="connsiteY28" fmla="*/ 413434 h 415148"/>
                <a:gd name="connsiteX29" fmla="*/ 7 w 447213"/>
                <a:gd name="connsiteY29" fmla="*/ 413434 h 415148"/>
                <a:gd name="connsiteX30" fmla="*/ 96114 w 447213"/>
                <a:gd name="connsiteY30" fmla="*/ 174452 h 41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7213" h="415148">
                  <a:moveTo>
                    <a:pt x="96114" y="174452"/>
                  </a:moveTo>
                  <a:cubicBezTo>
                    <a:pt x="110935" y="161031"/>
                    <a:pt x="127575" y="149772"/>
                    <a:pt x="145549" y="141019"/>
                  </a:cubicBezTo>
                  <a:cubicBezTo>
                    <a:pt x="148216" y="139780"/>
                    <a:pt x="150978" y="138733"/>
                    <a:pt x="153645" y="137590"/>
                  </a:cubicBezTo>
                  <a:cubicBezTo>
                    <a:pt x="154941" y="135913"/>
                    <a:pt x="156341" y="134323"/>
                    <a:pt x="157836" y="132827"/>
                  </a:cubicBezTo>
                  <a:cubicBezTo>
                    <a:pt x="161580" y="128950"/>
                    <a:pt x="165485" y="125236"/>
                    <a:pt x="169552" y="121683"/>
                  </a:cubicBezTo>
                  <a:cubicBezTo>
                    <a:pt x="177315" y="114949"/>
                    <a:pt x="185668" y="108919"/>
                    <a:pt x="194507" y="103681"/>
                  </a:cubicBezTo>
                  <a:cubicBezTo>
                    <a:pt x="215082" y="91584"/>
                    <a:pt x="237656" y="83107"/>
                    <a:pt x="258706" y="71867"/>
                  </a:cubicBezTo>
                  <a:cubicBezTo>
                    <a:pt x="259277" y="71867"/>
                    <a:pt x="259849" y="72439"/>
                    <a:pt x="259183" y="72820"/>
                  </a:cubicBezTo>
                  <a:cubicBezTo>
                    <a:pt x="248800" y="78154"/>
                    <a:pt x="238704" y="84154"/>
                    <a:pt x="228607" y="90060"/>
                  </a:cubicBezTo>
                  <a:cubicBezTo>
                    <a:pt x="218511" y="95966"/>
                    <a:pt x="208700" y="101300"/>
                    <a:pt x="199080" y="107491"/>
                  </a:cubicBezTo>
                  <a:cubicBezTo>
                    <a:pt x="190612" y="113025"/>
                    <a:pt x="182563" y="119169"/>
                    <a:pt x="174981" y="125874"/>
                  </a:cubicBezTo>
                  <a:cubicBezTo>
                    <a:pt x="172791" y="127779"/>
                    <a:pt x="170695" y="129875"/>
                    <a:pt x="168600" y="131970"/>
                  </a:cubicBezTo>
                  <a:cubicBezTo>
                    <a:pt x="182344" y="127350"/>
                    <a:pt x="196374" y="123636"/>
                    <a:pt x="210605" y="120826"/>
                  </a:cubicBezTo>
                  <a:cubicBezTo>
                    <a:pt x="233370" y="116254"/>
                    <a:pt x="256325" y="113015"/>
                    <a:pt x="279089" y="108158"/>
                  </a:cubicBezTo>
                  <a:cubicBezTo>
                    <a:pt x="290224" y="105776"/>
                    <a:pt x="301216" y="102824"/>
                    <a:pt x="312046" y="99299"/>
                  </a:cubicBezTo>
                  <a:cubicBezTo>
                    <a:pt x="322333" y="90917"/>
                    <a:pt x="332620" y="82726"/>
                    <a:pt x="342431" y="73677"/>
                  </a:cubicBezTo>
                  <a:cubicBezTo>
                    <a:pt x="354232" y="62847"/>
                    <a:pt x="364977" y="50912"/>
                    <a:pt x="374530" y="38053"/>
                  </a:cubicBezTo>
                  <a:cubicBezTo>
                    <a:pt x="374530" y="37577"/>
                    <a:pt x="375864" y="38053"/>
                    <a:pt x="375387" y="38625"/>
                  </a:cubicBezTo>
                  <a:cubicBezTo>
                    <a:pt x="360347" y="59009"/>
                    <a:pt x="343316" y="77839"/>
                    <a:pt x="324524" y="94823"/>
                  </a:cubicBezTo>
                  <a:cubicBezTo>
                    <a:pt x="329858" y="92822"/>
                    <a:pt x="335097" y="90632"/>
                    <a:pt x="340335" y="88250"/>
                  </a:cubicBezTo>
                  <a:cubicBezTo>
                    <a:pt x="383017" y="69134"/>
                    <a:pt x="419640" y="38692"/>
                    <a:pt x="446253" y="239"/>
                  </a:cubicBezTo>
                  <a:cubicBezTo>
                    <a:pt x="446253" y="-332"/>
                    <a:pt x="447587" y="239"/>
                    <a:pt x="447111" y="716"/>
                  </a:cubicBezTo>
                  <a:cubicBezTo>
                    <a:pt x="424546" y="33786"/>
                    <a:pt x="395352" y="61809"/>
                    <a:pt x="361386" y="83011"/>
                  </a:cubicBezTo>
                  <a:cubicBezTo>
                    <a:pt x="344402" y="93622"/>
                    <a:pt x="326248" y="102223"/>
                    <a:pt x="307284" y="108634"/>
                  </a:cubicBezTo>
                  <a:cubicBezTo>
                    <a:pt x="285243" y="115416"/>
                    <a:pt x="262783" y="120730"/>
                    <a:pt x="240037" y="124541"/>
                  </a:cubicBezTo>
                  <a:cubicBezTo>
                    <a:pt x="217748" y="128169"/>
                    <a:pt x="195756" y="133389"/>
                    <a:pt x="174219" y="140161"/>
                  </a:cubicBezTo>
                  <a:cubicBezTo>
                    <a:pt x="154388" y="146886"/>
                    <a:pt x="135748" y="156687"/>
                    <a:pt x="118974" y="169213"/>
                  </a:cubicBezTo>
                  <a:cubicBezTo>
                    <a:pt x="87342" y="193806"/>
                    <a:pt x="61843" y="225401"/>
                    <a:pt x="44489" y="261510"/>
                  </a:cubicBezTo>
                  <a:cubicBezTo>
                    <a:pt x="22334" y="309468"/>
                    <a:pt x="8484" y="360837"/>
                    <a:pt x="3531" y="413434"/>
                  </a:cubicBezTo>
                  <a:cubicBezTo>
                    <a:pt x="3531" y="415720"/>
                    <a:pt x="-184" y="415720"/>
                    <a:pt x="7" y="413434"/>
                  </a:cubicBezTo>
                  <a:cubicBezTo>
                    <a:pt x="5436" y="325994"/>
                    <a:pt x="28773" y="235126"/>
                    <a:pt x="96114" y="17445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3" name="云麒演示设计5-16">
              <a:extLst>
                <a:ext uri="{FF2B5EF4-FFF2-40B4-BE49-F238E27FC236}">
                  <a16:creationId xmlns:a16="http://schemas.microsoft.com/office/drawing/2014/main" id="{DD8C040F-C09F-4AA7-90E1-44ECF696865D}"/>
                </a:ext>
              </a:extLst>
            </p:cNvPr>
            <p:cNvSpPr/>
            <p:nvPr/>
          </p:nvSpPr>
          <p:spPr>
            <a:xfrm>
              <a:off x="20492630" y="7814670"/>
              <a:ext cx="56976" cy="49243"/>
            </a:xfrm>
            <a:custGeom>
              <a:avLst/>
              <a:gdLst>
                <a:gd name="connsiteX0" fmla="*/ 104 w 56976"/>
                <a:gd name="connsiteY0" fmla="*/ 48529 h 49243"/>
                <a:gd name="connsiteX1" fmla="*/ 25631 w 56976"/>
                <a:gd name="connsiteY1" fmla="*/ 25383 h 49243"/>
                <a:gd name="connsiteX2" fmla="*/ 56016 w 56976"/>
                <a:gd name="connsiteY2" fmla="*/ 237 h 49243"/>
                <a:gd name="connsiteX3" fmla="*/ 56874 w 56976"/>
                <a:gd name="connsiteY3" fmla="*/ 808 h 49243"/>
                <a:gd name="connsiteX4" fmla="*/ 30013 w 56976"/>
                <a:gd name="connsiteY4" fmla="*/ 24811 h 49243"/>
                <a:gd name="connsiteX5" fmla="*/ 771 w 56976"/>
                <a:gd name="connsiteY5" fmla="*/ 49005 h 49243"/>
                <a:gd name="connsiteX6" fmla="*/ 104 w 56976"/>
                <a:gd name="connsiteY6" fmla="*/ 48529 h 4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976" h="49243">
                  <a:moveTo>
                    <a:pt x="104" y="48529"/>
                  </a:moveTo>
                  <a:cubicBezTo>
                    <a:pt x="6610" y="38861"/>
                    <a:pt x="15373" y="30917"/>
                    <a:pt x="25631" y="25383"/>
                  </a:cubicBezTo>
                  <a:cubicBezTo>
                    <a:pt x="37433" y="19258"/>
                    <a:pt x="47796" y="10685"/>
                    <a:pt x="56016" y="237"/>
                  </a:cubicBezTo>
                  <a:cubicBezTo>
                    <a:pt x="56016" y="-335"/>
                    <a:pt x="57350" y="237"/>
                    <a:pt x="56874" y="808"/>
                  </a:cubicBezTo>
                  <a:cubicBezTo>
                    <a:pt x="49415" y="10333"/>
                    <a:pt x="40319" y="18468"/>
                    <a:pt x="30013" y="24811"/>
                  </a:cubicBezTo>
                  <a:cubicBezTo>
                    <a:pt x="18735" y="30821"/>
                    <a:pt x="8782" y="39051"/>
                    <a:pt x="771" y="49005"/>
                  </a:cubicBezTo>
                  <a:cubicBezTo>
                    <a:pt x="486" y="49576"/>
                    <a:pt x="-276" y="49005"/>
                    <a:pt x="104" y="485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4" name="云麒演示设计5-17">
              <a:extLst>
                <a:ext uri="{FF2B5EF4-FFF2-40B4-BE49-F238E27FC236}">
                  <a16:creationId xmlns:a16="http://schemas.microsoft.com/office/drawing/2014/main" id="{2849EEF2-49FF-2553-8054-B2727B7D7392}"/>
                </a:ext>
              </a:extLst>
            </p:cNvPr>
            <p:cNvSpPr/>
            <p:nvPr/>
          </p:nvSpPr>
          <p:spPr>
            <a:xfrm>
              <a:off x="20120212" y="8084369"/>
              <a:ext cx="306609" cy="463296"/>
            </a:xfrm>
            <a:custGeom>
              <a:avLst/>
              <a:gdLst>
                <a:gd name="connsiteX0" fmla="*/ 306610 w 306609"/>
                <a:gd name="connsiteY0" fmla="*/ 0 h 463296"/>
                <a:gd name="connsiteX1" fmla="*/ 300895 w 306609"/>
                <a:gd name="connsiteY1" fmla="*/ 114205 h 463296"/>
                <a:gd name="connsiteX2" fmla="*/ 283559 w 306609"/>
                <a:gd name="connsiteY2" fmla="*/ 463296 h 463296"/>
                <a:gd name="connsiteX3" fmla="*/ 22955 w 306609"/>
                <a:gd name="connsiteY3" fmla="*/ 463296 h 463296"/>
                <a:gd name="connsiteX4" fmla="*/ 5620 w 306609"/>
                <a:gd name="connsiteY4" fmla="*/ 114205 h 463296"/>
                <a:gd name="connsiteX5" fmla="*/ 0 w 306609"/>
                <a:gd name="connsiteY5" fmla="*/ 0 h 463296"/>
                <a:gd name="connsiteX6" fmla="*/ 306610 w 306609"/>
                <a:gd name="connsiteY6" fmla="*/ 0 h 46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609" h="463296">
                  <a:moveTo>
                    <a:pt x="306610" y="0"/>
                  </a:moveTo>
                  <a:lnTo>
                    <a:pt x="300895" y="114205"/>
                  </a:lnTo>
                  <a:lnTo>
                    <a:pt x="283559" y="463296"/>
                  </a:lnTo>
                  <a:lnTo>
                    <a:pt x="22955" y="463296"/>
                  </a:lnTo>
                  <a:lnTo>
                    <a:pt x="5620" y="114205"/>
                  </a:lnTo>
                  <a:lnTo>
                    <a:pt x="0" y="0"/>
                  </a:lnTo>
                  <a:lnTo>
                    <a:pt x="306610" y="0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5" name="云麒演示设计5-18">
              <a:extLst>
                <a:ext uri="{FF2B5EF4-FFF2-40B4-BE49-F238E27FC236}">
                  <a16:creationId xmlns:a16="http://schemas.microsoft.com/office/drawing/2014/main" id="{C00B194A-F9C3-36B2-215E-93058ED81BE1}"/>
                </a:ext>
              </a:extLst>
            </p:cNvPr>
            <p:cNvSpPr/>
            <p:nvPr/>
          </p:nvSpPr>
          <p:spPr>
            <a:xfrm>
              <a:off x="20120212" y="8084369"/>
              <a:ext cx="306609" cy="114204"/>
            </a:xfrm>
            <a:custGeom>
              <a:avLst/>
              <a:gdLst>
                <a:gd name="connsiteX0" fmla="*/ 306610 w 306609"/>
                <a:gd name="connsiteY0" fmla="*/ 0 h 114204"/>
                <a:gd name="connsiteX1" fmla="*/ 300895 w 306609"/>
                <a:gd name="connsiteY1" fmla="*/ 114205 h 114204"/>
                <a:gd name="connsiteX2" fmla="*/ 5620 w 306609"/>
                <a:gd name="connsiteY2" fmla="*/ 114205 h 114204"/>
                <a:gd name="connsiteX3" fmla="*/ 0 w 306609"/>
                <a:gd name="connsiteY3" fmla="*/ 0 h 114204"/>
                <a:gd name="connsiteX4" fmla="*/ 306610 w 306609"/>
                <a:gd name="connsiteY4" fmla="*/ 0 h 11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609" h="114204">
                  <a:moveTo>
                    <a:pt x="306610" y="0"/>
                  </a:moveTo>
                  <a:lnTo>
                    <a:pt x="300895" y="114205"/>
                  </a:lnTo>
                  <a:lnTo>
                    <a:pt x="5620" y="114205"/>
                  </a:lnTo>
                  <a:lnTo>
                    <a:pt x="0" y="0"/>
                  </a:lnTo>
                  <a:lnTo>
                    <a:pt x="30661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6" name="云麒演示设计5-19">
              <a:extLst>
                <a:ext uri="{FF2B5EF4-FFF2-40B4-BE49-F238E27FC236}">
                  <a16:creationId xmlns:a16="http://schemas.microsoft.com/office/drawing/2014/main" id="{DC3C0E77-EE74-EC5A-C74C-733399062D50}"/>
                </a:ext>
              </a:extLst>
            </p:cNvPr>
            <p:cNvSpPr/>
            <p:nvPr/>
          </p:nvSpPr>
          <p:spPr>
            <a:xfrm>
              <a:off x="20101924" y="8036649"/>
              <a:ext cx="343185" cy="108965"/>
            </a:xfrm>
            <a:custGeom>
              <a:avLst/>
              <a:gdLst>
                <a:gd name="connsiteX0" fmla="*/ 0 w 343185"/>
                <a:gd name="connsiteY0" fmla="*/ 0 h 108965"/>
                <a:gd name="connsiteX1" fmla="*/ 343186 w 343185"/>
                <a:gd name="connsiteY1" fmla="*/ 0 h 108965"/>
                <a:gd name="connsiteX2" fmla="*/ 343186 w 343185"/>
                <a:gd name="connsiteY2" fmla="*/ 108966 h 108965"/>
                <a:gd name="connsiteX3" fmla="*/ 0 w 343185"/>
                <a:gd name="connsiteY3" fmla="*/ 108966 h 10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185" h="108965">
                  <a:moveTo>
                    <a:pt x="0" y="0"/>
                  </a:moveTo>
                  <a:lnTo>
                    <a:pt x="343186" y="0"/>
                  </a:lnTo>
                  <a:lnTo>
                    <a:pt x="343186" y="108966"/>
                  </a:lnTo>
                  <a:lnTo>
                    <a:pt x="0" y="108966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06" name="云麒演示设计6">
            <a:extLst>
              <a:ext uri="{FF2B5EF4-FFF2-40B4-BE49-F238E27FC236}">
                <a16:creationId xmlns:a16="http://schemas.microsoft.com/office/drawing/2014/main" id="{79E3D1C0-7C7F-2339-553C-2E67EF87465E}"/>
              </a:ext>
            </a:extLst>
          </p:cNvPr>
          <p:cNvGrpSpPr/>
          <p:nvPr/>
        </p:nvGrpSpPr>
        <p:grpSpPr>
          <a:xfrm>
            <a:off x="1471410" y="1859413"/>
            <a:ext cx="845534" cy="1205960"/>
            <a:chOff x="14703250" y="6047162"/>
            <a:chExt cx="845534" cy="1205960"/>
          </a:xfrm>
        </p:grpSpPr>
        <p:sp>
          <p:nvSpPr>
            <p:cNvPr id="5407" name="云麒演示设计6-1">
              <a:extLst>
                <a:ext uri="{FF2B5EF4-FFF2-40B4-BE49-F238E27FC236}">
                  <a16:creationId xmlns:a16="http://schemas.microsoft.com/office/drawing/2014/main" id="{B278E770-F3E4-4DCC-4F11-57273D747633}"/>
                </a:ext>
              </a:extLst>
            </p:cNvPr>
            <p:cNvSpPr/>
            <p:nvPr/>
          </p:nvSpPr>
          <p:spPr>
            <a:xfrm>
              <a:off x="15118730" y="6057830"/>
              <a:ext cx="393001" cy="1195292"/>
            </a:xfrm>
            <a:custGeom>
              <a:avLst/>
              <a:gdLst>
                <a:gd name="connsiteX0" fmla="*/ 7144 w 393001"/>
                <a:gd name="connsiteY0" fmla="*/ 1195292 h 1195292"/>
                <a:gd name="connsiteX1" fmla="*/ 0 w 393001"/>
                <a:gd name="connsiteY1" fmla="*/ 1195292 h 1195292"/>
                <a:gd name="connsiteX2" fmla="*/ 0 w 393001"/>
                <a:gd name="connsiteY2" fmla="*/ 1176242 h 1195292"/>
                <a:gd name="connsiteX3" fmla="*/ 7144 w 393001"/>
                <a:gd name="connsiteY3" fmla="*/ 1176242 h 1195292"/>
                <a:gd name="connsiteX4" fmla="*/ 7144 w 393001"/>
                <a:gd name="connsiteY4" fmla="*/ 1157192 h 1195292"/>
                <a:gd name="connsiteX5" fmla="*/ 0 w 393001"/>
                <a:gd name="connsiteY5" fmla="*/ 1157192 h 1195292"/>
                <a:gd name="connsiteX6" fmla="*/ 0 w 393001"/>
                <a:gd name="connsiteY6" fmla="*/ 1138142 h 1195292"/>
                <a:gd name="connsiteX7" fmla="*/ 7144 w 393001"/>
                <a:gd name="connsiteY7" fmla="*/ 1138142 h 1195292"/>
                <a:gd name="connsiteX8" fmla="*/ 7144 w 393001"/>
                <a:gd name="connsiteY8" fmla="*/ 1119092 h 1195292"/>
                <a:gd name="connsiteX9" fmla="*/ 0 w 393001"/>
                <a:gd name="connsiteY9" fmla="*/ 1119092 h 1195292"/>
                <a:gd name="connsiteX10" fmla="*/ 0 w 393001"/>
                <a:gd name="connsiteY10" fmla="*/ 1100042 h 1195292"/>
                <a:gd name="connsiteX11" fmla="*/ 7144 w 393001"/>
                <a:gd name="connsiteY11" fmla="*/ 1100042 h 1195292"/>
                <a:gd name="connsiteX12" fmla="*/ 7144 w 393001"/>
                <a:gd name="connsiteY12" fmla="*/ 1080992 h 1195292"/>
                <a:gd name="connsiteX13" fmla="*/ 0 w 393001"/>
                <a:gd name="connsiteY13" fmla="*/ 1080992 h 1195292"/>
                <a:gd name="connsiteX14" fmla="*/ 0 w 393001"/>
                <a:gd name="connsiteY14" fmla="*/ 1061942 h 1195292"/>
                <a:gd name="connsiteX15" fmla="*/ 7144 w 393001"/>
                <a:gd name="connsiteY15" fmla="*/ 1061942 h 1195292"/>
                <a:gd name="connsiteX16" fmla="*/ 7144 w 393001"/>
                <a:gd name="connsiteY16" fmla="*/ 1042892 h 1195292"/>
                <a:gd name="connsiteX17" fmla="*/ 0 w 393001"/>
                <a:gd name="connsiteY17" fmla="*/ 1042892 h 1195292"/>
                <a:gd name="connsiteX18" fmla="*/ 0 w 393001"/>
                <a:gd name="connsiteY18" fmla="*/ 1023842 h 1195292"/>
                <a:gd name="connsiteX19" fmla="*/ 7144 w 393001"/>
                <a:gd name="connsiteY19" fmla="*/ 1023842 h 1195292"/>
                <a:gd name="connsiteX20" fmla="*/ 7144 w 393001"/>
                <a:gd name="connsiteY20" fmla="*/ 1004792 h 1195292"/>
                <a:gd name="connsiteX21" fmla="*/ 0 w 393001"/>
                <a:gd name="connsiteY21" fmla="*/ 1004792 h 1195292"/>
                <a:gd name="connsiteX22" fmla="*/ 0 w 393001"/>
                <a:gd name="connsiteY22" fmla="*/ 985742 h 1195292"/>
                <a:gd name="connsiteX23" fmla="*/ 7144 w 393001"/>
                <a:gd name="connsiteY23" fmla="*/ 985742 h 1195292"/>
                <a:gd name="connsiteX24" fmla="*/ 7144 w 393001"/>
                <a:gd name="connsiteY24" fmla="*/ 966692 h 1195292"/>
                <a:gd name="connsiteX25" fmla="*/ 0 w 393001"/>
                <a:gd name="connsiteY25" fmla="*/ 966692 h 1195292"/>
                <a:gd name="connsiteX26" fmla="*/ 0 w 393001"/>
                <a:gd name="connsiteY26" fmla="*/ 947642 h 1195292"/>
                <a:gd name="connsiteX27" fmla="*/ 7144 w 393001"/>
                <a:gd name="connsiteY27" fmla="*/ 947642 h 1195292"/>
                <a:gd name="connsiteX28" fmla="*/ 7144 w 393001"/>
                <a:gd name="connsiteY28" fmla="*/ 928592 h 1195292"/>
                <a:gd name="connsiteX29" fmla="*/ 0 w 393001"/>
                <a:gd name="connsiteY29" fmla="*/ 928592 h 1195292"/>
                <a:gd name="connsiteX30" fmla="*/ 0 w 393001"/>
                <a:gd name="connsiteY30" fmla="*/ 909542 h 1195292"/>
                <a:gd name="connsiteX31" fmla="*/ 7144 w 393001"/>
                <a:gd name="connsiteY31" fmla="*/ 909542 h 1195292"/>
                <a:gd name="connsiteX32" fmla="*/ 7144 w 393001"/>
                <a:gd name="connsiteY32" fmla="*/ 890492 h 1195292"/>
                <a:gd name="connsiteX33" fmla="*/ 0 w 393001"/>
                <a:gd name="connsiteY33" fmla="*/ 890492 h 1195292"/>
                <a:gd name="connsiteX34" fmla="*/ 0 w 393001"/>
                <a:gd name="connsiteY34" fmla="*/ 871442 h 1195292"/>
                <a:gd name="connsiteX35" fmla="*/ 7144 w 393001"/>
                <a:gd name="connsiteY35" fmla="*/ 871442 h 1195292"/>
                <a:gd name="connsiteX36" fmla="*/ 7144 w 393001"/>
                <a:gd name="connsiteY36" fmla="*/ 852392 h 1195292"/>
                <a:gd name="connsiteX37" fmla="*/ 0 w 393001"/>
                <a:gd name="connsiteY37" fmla="*/ 852392 h 1195292"/>
                <a:gd name="connsiteX38" fmla="*/ 0 w 393001"/>
                <a:gd name="connsiteY38" fmla="*/ 833342 h 1195292"/>
                <a:gd name="connsiteX39" fmla="*/ 7144 w 393001"/>
                <a:gd name="connsiteY39" fmla="*/ 833342 h 1195292"/>
                <a:gd name="connsiteX40" fmla="*/ 7144 w 393001"/>
                <a:gd name="connsiteY40" fmla="*/ 814292 h 1195292"/>
                <a:gd name="connsiteX41" fmla="*/ 0 w 393001"/>
                <a:gd name="connsiteY41" fmla="*/ 814292 h 1195292"/>
                <a:gd name="connsiteX42" fmla="*/ 0 w 393001"/>
                <a:gd name="connsiteY42" fmla="*/ 795242 h 1195292"/>
                <a:gd name="connsiteX43" fmla="*/ 7144 w 393001"/>
                <a:gd name="connsiteY43" fmla="*/ 795242 h 1195292"/>
                <a:gd name="connsiteX44" fmla="*/ 7144 w 393001"/>
                <a:gd name="connsiteY44" fmla="*/ 776192 h 1195292"/>
                <a:gd name="connsiteX45" fmla="*/ 0 w 393001"/>
                <a:gd name="connsiteY45" fmla="*/ 776192 h 1195292"/>
                <a:gd name="connsiteX46" fmla="*/ 0 w 393001"/>
                <a:gd name="connsiteY46" fmla="*/ 757142 h 1195292"/>
                <a:gd name="connsiteX47" fmla="*/ 7144 w 393001"/>
                <a:gd name="connsiteY47" fmla="*/ 757142 h 1195292"/>
                <a:gd name="connsiteX48" fmla="*/ 7144 w 393001"/>
                <a:gd name="connsiteY48" fmla="*/ 738092 h 1195292"/>
                <a:gd name="connsiteX49" fmla="*/ 0 w 393001"/>
                <a:gd name="connsiteY49" fmla="*/ 738092 h 1195292"/>
                <a:gd name="connsiteX50" fmla="*/ 0 w 393001"/>
                <a:gd name="connsiteY50" fmla="*/ 719042 h 1195292"/>
                <a:gd name="connsiteX51" fmla="*/ 7144 w 393001"/>
                <a:gd name="connsiteY51" fmla="*/ 719042 h 1195292"/>
                <a:gd name="connsiteX52" fmla="*/ 7144 w 393001"/>
                <a:gd name="connsiteY52" fmla="*/ 699992 h 1195292"/>
                <a:gd name="connsiteX53" fmla="*/ 0 w 393001"/>
                <a:gd name="connsiteY53" fmla="*/ 699992 h 1195292"/>
                <a:gd name="connsiteX54" fmla="*/ 0 w 393001"/>
                <a:gd name="connsiteY54" fmla="*/ 680942 h 1195292"/>
                <a:gd name="connsiteX55" fmla="*/ 7144 w 393001"/>
                <a:gd name="connsiteY55" fmla="*/ 680942 h 1195292"/>
                <a:gd name="connsiteX56" fmla="*/ 7144 w 393001"/>
                <a:gd name="connsiteY56" fmla="*/ 661892 h 1195292"/>
                <a:gd name="connsiteX57" fmla="*/ 0 w 393001"/>
                <a:gd name="connsiteY57" fmla="*/ 661892 h 1195292"/>
                <a:gd name="connsiteX58" fmla="*/ 0 w 393001"/>
                <a:gd name="connsiteY58" fmla="*/ 642842 h 1195292"/>
                <a:gd name="connsiteX59" fmla="*/ 7144 w 393001"/>
                <a:gd name="connsiteY59" fmla="*/ 642842 h 1195292"/>
                <a:gd name="connsiteX60" fmla="*/ 7144 w 393001"/>
                <a:gd name="connsiteY60" fmla="*/ 623792 h 1195292"/>
                <a:gd name="connsiteX61" fmla="*/ 0 w 393001"/>
                <a:gd name="connsiteY61" fmla="*/ 623792 h 1195292"/>
                <a:gd name="connsiteX62" fmla="*/ 0 w 393001"/>
                <a:gd name="connsiteY62" fmla="*/ 604742 h 1195292"/>
                <a:gd name="connsiteX63" fmla="*/ 7144 w 393001"/>
                <a:gd name="connsiteY63" fmla="*/ 604742 h 1195292"/>
                <a:gd name="connsiteX64" fmla="*/ 7144 w 393001"/>
                <a:gd name="connsiteY64" fmla="*/ 585692 h 1195292"/>
                <a:gd name="connsiteX65" fmla="*/ 0 w 393001"/>
                <a:gd name="connsiteY65" fmla="*/ 585692 h 1195292"/>
                <a:gd name="connsiteX66" fmla="*/ 0 w 393001"/>
                <a:gd name="connsiteY66" fmla="*/ 566642 h 1195292"/>
                <a:gd name="connsiteX67" fmla="*/ 7144 w 393001"/>
                <a:gd name="connsiteY67" fmla="*/ 566642 h 1195292"/>
                <a:gd name="connsiteX68" fmla="*/ 7144 w 393001"/>
                <a:gd name="connsiteY68" fmla="*/ 547592 h 1195292"/>
                <a:gd name="connsiteX69" fmla="*/ 0 w 393001"/>
                <a:gd name="connsiteY69" fmla="*/ 547592 h 1195292"/>
                <a:gd name="connsiteX70" fmla="*/ 0 w 393001"/>
                <a:gd name="connsiteY70" fmla="*/ 528542 h 1195292"/>
                <a:gd name="connsiteX71" fmla="*/ 7144 w 393001"/>
                <a:gd name="connsiteY71" fmla="*/ 528542 h 1195292"/>
                <a:gd name="connsiteX72" fmla="*/ 7144 w 393001"/>
                <a:gd name="connsiteY72" fmla="*/ 509492 h 1195292"/>
                <a:gd name="connsiteX73" fmla="*/ 0 w 393001"/>
                <a:gd name="connsiteY73" fmla="*/ 509492 h 1195292"/>
                <a:gd name="connsiteX74" fmla="*/ 0 w 393001"/>
                <a:gd name="connsiteY74" fmla="*/ 490442 h 1195292"/>
                <a:gd name="connsiteX75" fmla="*/ 7144 w 393001"/>
                <a:gd name="connsiteY75" fmla="*/ 490442 h 1195292"/>
                <a:gd name="connsiteX76" fmla="*/ 7144 w 393001"/>
                <a:gd name="connsiteY76" fmla="*/ 471392 h 1195292"/>
                <a:gd name="connsiteX77" fmla="*/ 0 w 393001"/>
                <a:gd name="connsiteY77" fmla="*/ 471392 h 1195292"/>
                <a:gd name="connsiteX78" fmla="*/ 0 w 393001"/>
                <a:gd name="connsiteY78" fmla="*/ 452342 h 1195292"/>
                <a:gd name="connsiteX79" fmla="*/ 7144 w 393001"/>
                <a:gd name="connsiteY79" fmla="*/ 452342 h 1195292"/>
                <a:gd name="connsiteX80" fmla="*/ 7144 w 393001"/>
                <a:gd name="connsiteY80" fmla="*/ 433292 h 1195292"/>
                <a:gd name="connsiteX81" fmla="*/ 0 w 393001"/>
                <a:gd name="connsiteY81" fmla="*/ 433292 h 1195292"/>
                <a:gd name="connsiteX82" fmla="*/ 0 w 393001"/>
                <a:gd name="connsiteY82" fmla="*/ 414242 h 1195292"/>
                <a:gd name="connsiteX83" fmla="*/ 7144 w 393001"/>
                <a:gd name="connsiteY83" fmla="*/ 414242 h 1195292"/>
                <a:gd name="connsiteX84" fmla="*/ 7144 w 393001"/>
                <a:gd name="connsiteY84" fmla="*/ 395192 h 1195292"/>
                <a:gd name="connsiteX85" fmla="*/ 0 w 393001"/>
                <a:gd name="connsiteY85" fmla="*/ 395192 h 1195292"/>
                <a:gd name="connsiteX86" fmla="*/ 0 w 393001"/>
                <a:gd name="connsiteY86" fmla="*/ 376142 h 1195292"/>
                <a:gd name="connsiteX87" fmla="*/ 7144 w 393001"/>
                <a:gd name="connsiteY87" fmla="*/ 376142 h 1195292"/>
                <a:gd name="connsiteX88" fmla="*/ 7144 w 393001"/>
                <a:gd name="connsiteY88" fmla="*/ 357092 h 1195292"/>
                <a:gd name="connsiteX89" fmla="*/ 0 w 393001"/>
                <a:gd name="connsiteY89" fmla="*/ 357092 h 1195292"/>
                <a:gd name="connsiteX90" fmla="*/ 0 w 393001"/>
                <a:gd name="connsiteY90" fmla="*/ 338042 h 1195292"/>
                <a:gd name="connsiteX91" fmla="*/ 7144 w 393001"/>
                <a:gd name="connsiteY91" fmla="*/ 338042 h 1195292"/>
                <a:gd name="connsiteX92" fmla="*/ 7144 w 393001"/>
                <a:gd name="connsiteY92" fmla="*/ 318992 h 1195292"/>
                <a:gd name="connsiteX93" fmla="*/ 0 w 393001"/>
                <a:gd name="connsiteY93" fmla="*/ 318992 h 1195292"/>
                <a:gd name="connsiteX94" fmla="*/ 0 w 393001"/>
                <a:gd name="connsiteY94" fmla="*/ 299942 h 1195292"/>
                <a:gd name="connsiteX95" fmla="*/ 7144 w 393001"/>
                <a:gd name="connsiteY95" fmla="*/ 299942 h 1195292"/>
                <a:gd name="connsiteX96" fmla="*/ 7144 w 393001"/>
                <a:gd name="connsiteY96" fmla="*/ 280892 h 1195292"/>
                <a:gd name="connsiteX97" fmla="*/ 0 w 393001"/>
                <a:gd name="connsiteY97" fmla="*/ 280892 h 1195292"/>
                <a:gd name="connsiteX98" fmla="*/ 0 w 393001"/>
                <a:gd name="connsiteY98" fmla="*/ 261842 h 1195292"/>
                <a:gd name="connsiteX99" fmla="*/ 7144 w 393001"/>
                <a:gd name="connsiteY99" fmla="*/ 261842 h 1195292"/>
                <a:gd name="connsiteX100" fmla="*/ 7144 w 393001"/>
                <a:gd name="connsiteY100" fmla="*/ 242792 h 1195292"/>
                <a:gd name="connsiteX101" fmla="*/ 0 w 393001"/>
                <a:gd name="connsiteY101" fmla="*/ 242792 h 1195292"/>
                <a:gd name="connsiteX102" fmla="*/ 0 w 393001"/>
                <a:gd name="connsiteY102" fmla="*/ 223742 h 1195292"/>
                <a:gd name="connsiteX103" fmla="*/ 7144 w 393001"/>
                <a:gd name="connsiteY103" fmla="*/ 223742 h 1195292"/>
                <a:gd name="connsiteX104" fmla="*/ 7144 w 393001"/>
                <a:gd name="connsiteY104" fmla="*/ 204692 h 1195292"/>
                <a:gd name="connsiteX105" fmla="*/ 0 w 393001"/>
                <a:gd name="connsiteY105" fmla="*/ 204692 h 1195292"/>
                <a:gd name="connsiteX106" fmla="*/ 0 w 393001"/>
                <a:gd name="connsiteY106" fmla="*/ 185642 h 1195292"/>
                <a:gd name="connsiteX107" fmla="*/ 7144 w 393001"/>
                <a:gd name="connsiteY107" fmla="*/ 185642 h 1195292"/>
                <a:gd name="connsiteX108" fmla="*/ 7144 w 393001"/>
                <a:gd name="connsiteY108" fmla="*/ 166592 h 1195292"/>
                <a:gd name="connsiteX109" fmla="*/ 0 w 393001"/>
                <a:gd name="connsiteY109" fmla="*/ 166592 h 1195292"/>
                <a:gd name="connsiteX110" fmla="*/ 0 w 393001"/>
                <a:gd name="connsiteY110" fmla="*/ 147542 h 1195292"/>
                <a:gd name="connsiteX111" fmla="*/ 7144 w 393001"/>
                <a:gd name="connsiteY111" fmla="*/ 147542 h 1195292"/>
                <a:gd name="connsiteX112" fmla="*/ 7144 w 393001"/>
                <a:gd name="connsiteY112" fmla="*/ 128492 h 1195292"/>
                <a:gd name="connsiteX113" fmla="*/ 0 w 393001"/>
                <a:gd name="connsiteY113" fmla="*/ 128492 h 1195292"/>
                <a:gd name="connsiteX114" fmla="*/ 0 w 393001"/>
                <a:gd name="connsiteY114" fmla="*/ 109442 h 1195292"/>
                <a:gd name="connsiteX115" fmla="*/ 7144 w 393001"/>
                <a:gd name="connsiteY115" fmla="*/ 109442 h 1195292"/>
                <a:gd name="connsiteX116" fmla="*/ 7144 w 393001"/>
                <a:gd name="connsiteY116" fmla="*/ 90392 h 1195292"/>
                <a:gd name="connsiteX117" fmla="*/ 0 w 393001"/>
                <a:gd name="connsiteY117" fmla="*/ 90392 h 1195292"/>
                <a:gd name="connsiteX118" fmla="*/ 0 w 393001"/>
                <a:gd name="connsiteY118" fmla="*/ 71342 h 1195292"/>
                <a:gd name="connsiteX119" fmla="*/ 7144 w 393001"/>
                <a:gd name="connsiteY119" fmla="*/ 71342 h 1195292"/>
                <a:gd name="connsiteX120" fmla="*/ 7144 w 393001"/>
                <a:gd name="connsiteY120" fmla="*/ 52292 h 1195292"/>
                <a:gd name="connsiteX121" fmla="*/ 0 w 393001"/>
                <a:gd name="connsiteY121" fmla="*/ 52292 h 1195292"/>
                <a:gd name="connsiteX122" fmla="*/ 0 w 393001"/>
                <a:gd name="connsiteY122" fmla="*/ 33242 h 1195292"/>
                <a:gd name="connsiteX123" fmla="*/ 7144 w 393001"/>
                <a:gd name="connsiteY123" fmla="*/ 33242 h 1195292"/>
                <a:gd name="connsiteX124" fmla="*/ 7144 w 393001"/>
                <a:gd name="connsiteY124" fmla="*/ 14192 h 1195292"/>
                <a:gd name="connsiteX125" fmla="*/ 0 w 393001"/>
                <a:gd name="connsiteY125" fmla="*/ 14192 h 1195292"/>
                <a:gd name="connsiteX126" fmla="*/ 0 w 393001"/>
                <a:gd name="connsiteY126" fmla="*/ 0 h 1195292"/>
                <a:gd name="connsiteX127" fmla="*/ 12001 w 393001"/>
                <a:gd name="connsiteY127" fmla="*/ 0 h 1195292"/>
                <a:gd name="connsiteX128" fmla="*/ 12001 w 393001"/>
                <a:gd name="connsiteY128" fmla="*/ 7144 h 1195292"/>
                <a:gd name="connsiteX129" fmla="*/ 7144 w 393001"/>
                <a:gd name="connsiteY129" fmla="*/ 7144 h 1195292"/>
                <a:gd name="connsiteX130" fmla="*/ 393001 w 393001"/>
                <a:gd name="connsiteY130" fmla="*/ 7144 h 1195292"/>
                <a:gd name="connsiteX131" fmla="*/ 373951 w 393001"/>
                <a:gd name="connsiteY131" fmla="*/ 7144 h 1195292"/>
                <a:gd name="connsiteX132" fmla="*/ 373951 w 393001"/>
                <a:gd name="connsiteY132" fmla="*/ 0 h 1195292"/>
                <a:gd name="connsiteX133" fmla="*/ 393001 w 393001"/>
                <a:gd name="connsiteY133" fmla="*/ 0 h 1195292"/>
                <a:gd name="connsiteX134" fmla="*/ 354901 w 393001"/>
                <a:gd name="connsiteY134" fmla="*/ 7144 h 1195292"/>
                <a:gd name="connsiteX135" fmla="*/ 335851 w 393001"/>
                <a:gd name="connsiteY135" fmla="*/ 7144 h 1195292"/>
                <a:gd name="connsiteX136" fmla="*/ 335851 w 393001"/>
                <a:gd name="connsiteY136" fmla="*/ 0 h 1195292"/>
                <a:gd name="connsiteX137" fmla="*/ 354901 w 393001"/>
                <a:gd name="connsiteY137" fmla="*/ 0 h 1195292"/>
                <a:gd name="connsiteX138" fmla="*/ 316801 w 393001"/>
                <a:gd name="connsiteY138" fmla="*/ 7144 h 1195292"/>
                <a:gd name="connsiteX139" fmla="*/ 297751 w 393001"/>
                <a:gd name="connsiteY139" fmla="*/ 7144 h 1195292"/>
                <a:gd name="connsiteX140" fmla="*/ 297751 w 393001"/>
                <a:gd name="connsiteY140" fmla="*/ 0 h 1195292"/>
                <a:gd name="connsiteX141" fmla="*/ 316801 w 393001"/>
                <a:gd name="connsiteY141" fmla="*/ 0 h 1195292"/>
                <a:gd name="connsiteX142" fmla="*/ 278701 w 393001"/>
                <a:gd name="connsiteY142" fmla="*/ 7144 h 1195292"/>
                <a:gd name="connsiteX143" fmla="*/ 259651 w 393001"/>
                <a:gd name="connsiteY143" fmla="*/ 7144 h 1195292"/>
                <a:gd name="connsiteX144" fmla="*/ 259651 w 393001"/>
                <a:gd name="connsiteY144" fmla="*/ 0 h 1195292"/>
                <a:gd name="connsiteX145" fmla="*/ 278701 w 393001"/>
                <a:gd name="connsiteY145" fmla="*/ 0 h 1195292"/>
                <a:gd name="connsiteX146" fmla="*/ 240601 w 393001"/>
                <a:gd name="connsiteY146" fmla="*/ 7144 h 1195292"/>
                <a:gd name="connsiteX147" fmla="*/ 221551 w 393001"/>
                <a:gd name="connsiteY147" fmla="*/ 7144 h 1195292"/>
                <a:gd name="connsiteX148" fmla="*/ 221551 w 393001"/>
                <a:gd name="connsiteY148" fmla="*/ 0 h 1195292"/>
                <a:gd name="connsiteX149" fmla="*/ 240601 w 393001"/>
                <a:gd name="connsiteY149" fmla="*/ 0 h 1195292"/>
                <a:gd name="connsiteX150" fmla="*/ 202501 w 393001"/>
                <a:gd name="connsiteY150" fmla="*/ 7144 h 1195292"/>
                <a:gd name="connsiteX151" fmla="*/ 183451 w 393001"/>
                <a:gd name="connsiteY151" fmla="*/ 7144 h 1195292"/>
                <a:gd name="connsiteX152" fmla="*/ 183451 w 393001"/>
                <a:gd name="connsiteY152" fmla="*/ 0 h 1195292"/>
                <a:gd name="connsiteX153" fmla="*/ 202501 w 393001"/>
                <a:gd name="connsiteY153" fmla="*/ 0 h 1195292"/>
                <a:gd name="connsiteX154" fmla="*/ 164401 w 393001"/>
                <a:gd name="connsiteY154" fmla="*/ 7144 h 1195292"/>
                <a:gd name="connsiteX155" fmla="*/ 145351 w 393001"/>
                <a:gd name="connsiteY155" fmla="*/ 7144 h 1195292"/>
                <a:gd name="connsiteX156" fmla="*/ 145351 w 393001"/>
                <a:gd name="connsiteY156" fmla="*/ 0 h 1195292"/>
                <a:gd name="connsiteX157" fmla="*/ 164401 w 393001"/>
                <a:gd name="connsiteY157" fmla="*/ 0 h 1195292"/>
                <a:gd name="connsiteX158" fmla="*/ 126301 w 393001"/>
                <a:gd name="connsiteY158" fmla="*/ 7144 h 1195292"/>
                <a:gd name="connsiteX159" fmla="*/ 107251 w 393001"/>
                <a:gd name="connsiteY159" fmla="*/ 7144 h 1195292"/>
                <a:gd name="connsiteX160" fmla="*/ 107251 w 393001"/>
                <a:gd name="connsiteY160" fmla="*/ 0 h 1195292"/>
                <a:gd name="connsiteX161" fmla="*/ 126301 w 393001"/>
                <a:gd name="connsiteY161" fmla="*/ 0 h 1195292"/>
                <a:gd name="connsiteX162" fmla="*/ 88201 w 393001"/>
                <a:gd name="connsiteY162" fmla="*/ 7144 h 1195292"/>
                <a:gd name="connsiteX163" fmla="*/ 69151 w 393001"/>
                <a:gd name="connsiteY163" fmla="*/ 7144 h 1195292"/>
                <a:gd name="connsiteX164" fmla="*/ 69151 w 393001"/>
                <a:gd name="connsiteY164" fmla="*/ 0 h 1195292"/>
                <a:gd name="connsiteX165" fmla="*/ 88201 w 393001"/>
                <a:gd name="connsiteY165" fmla="*/ 0 h 1195292"/>
                <a:gd name="connsiteX166" fmla="*/ 50101 w 393001"/>
                <a:gd name="connsiteY166" fmla="*/ 7144 h 1195292"/>
                <a:gd name="connsiteX167" fmla="*/ 31051 w 393001"/>
                <a:gd name="connsiteY167" fmla="*/ 7144 h 1195292"/>
                <a:gd name="connsiteX168" fmla="*/ 31051 w 393001"/>
                <a:gd name="connsiteY168" fmla="*/ 0 h 1195292"/>
                <a:gd name="connsiteX169" fmla="*/ 50101 w 393001"/>
                <a:gd name="connsiteY169" fmla="*/ 0 h 119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93001" h="1195292">
                  <a:moveTo>
                    <a:pt x="7144" y="1195292"/>
                  </a:moveTo>
                  <a:lnTo>
                    <a:pt x="0" y="1195292"/>
                  </a:lnTo>
                  <a:lnTo>
                    <a:pt x="0" y="1176242"/>
                  </a:lnTo>
                  <a:lnTo>
                    <a:pt x="7144" y="1176242"/>
                  </a:lnTo>
                  <a:close/>
                  <a:moveTo>
                    <a:pt x="7144" y="1157192"/>
                  </a:moveTo>
                  <a:lnTo>
                    <a:pt x="0" y="1157192"/>
                  </a:lnTo>
                  <a:lnTo>
                    <a:pt x="0" y="1138142"/>
                  </a:lnTo>
                  <a:lnTo>
                    <a:pt x="7144" y="1138142"/>
                  </a:lnTo>
                  <a:close/>
                  <a:moveTo>
                    <a:pt x="7144" y="1119092"/>
                  </a:moveTo>
                  <a:lnTo>
                    <a:pt x="0" y="1119092"/>
                  </a:lnTo>
                  <a:lnTo>
                    <a:pt x="0" y="1100042"/>
                  </a:lnTo>
                  <a:lnTo>
                    <a:pt x="7144" y="1100042"/>
                  </a:lnTo>
                  <a:close/>
                  <a:moveTo>
                    <a:pt x="7144" y="1080992"/>
                  </a:moveTo>
                  <a:lnTo>
                    <a:pt x="0" y="1080992"/>
                  </a:lnTo>
                  <a:lnTo>
                    <a:pt x="0" y="1061942"/>
                  </a:lnTo>
                  <a:lnTo>
                    <a:pt x="7144" y="1061942"/>
                  </a:lnTo>
                  <a:close/>
                  <a:moveTo>
                    <a:pt x="7144" y="1042892"/>
                  </a:moveTo>
                  <a:lnTo>
                    <a:pt x="0" y="1042892"/>
                  </a:lnTo>
                  <a:lnTo>
                    <a:pt x="0" y="1023842"/>
                  </a:lnTo>
                  <a:lnTo>
                    <a:pt x="7144" y="1023842"/>
                  </a:lnTo>
                  <a:close/>
                  <a:moveTo>
                    <a:pt x="7144" y="1004792"/>
                  </a:moveTo>
                  <a:lnTo>
                    <a:pt x="0" y="1004792"/>
                  </a:lnTo>
                  <a:lnTo>
                    <a:pt x="0" y="985742"/>
                  </a:lnTo>
                  <a:lnTo>
                    <a:pt x="7144" y="985742"/>
                  </a:lnTo>
                  <a:close/>
                  <a:moveTo>
                    <a:pt x="7144" y="966692"/>
                  </a:moveTo>
                  <a:lnTo>
                    <a:pt x="0" y="966692"/>
                  </a:lnTo>
                  <a:lnTo>
                    <a:pt x="0" y="947642"/>
                  </a:lnTo>
                  <a:lnTo>
                    <a:pt x="7144" y="947642"/>
                  </a:lnTo>
                  <a:close/>
                  <a:moveTo>
                    <a:pt x="7144" y="928592"/>
                  </a:moveTo>
                  <a:lnTo>
                    <a:pt x="0" y="928592"/>
                  </a:lnTo>
                  <a:lnTo>
                    <a:pt x="0" y="909542"/>
                  </a:lnTo>
                  <a:lnTo>
                    <a:pt x="7144" y="909542"/>
                  </a:lnTo>
                  <a:close/>
                  <a:moveTo>
                    <a:pt x="7144" y="890492"/>
                  </a:moveTo>
                  <a:lnTo>
                    <a:pt x="0" y="890492"/>
                  </a:lnTo>
                  <a:lnTo>
                    <a:pt x="0" y="871442"/>
                  </a:lnTo>
                  <a:lnTo>
                    <a:pt x="7144" y="871442"/>
                  </a:lnTo>
                  <a:close/>
                  <a:moveTo>
                    <a:pt x="7144" y="852392"/>
                  </a:moveTo>
                  <a:lnTo>
                    <a:pt x="0" y="852392"/>
                  </a:lnTo>
                  <a:lnTo>
                    <a:pt x="0" y="833342"/>
                  </a:lnTo>
                  <a:lnTo>
                    <a:pt x="7144" y="833342"/>
                  </a:lnTo>
                  <a:close/>
                  <a:moveTo>
                    <a:pt x="7144" y="814292"/>
                  </a:moveTo>
                  <a:lnTo>
                    <a:pt x="0" y="814292"/>
                  </a:lnTo>
                  <a:lnTo>
                    <a:pt x="0" y="795242"/>
                  </a:lnTo>
                  <a:lnTo>
                    <a:pt x="7144" y="795242"/>
                  </a:lnTo>
                  <a:close/>
                  <a:moveTo>
                    <a:pt x="7144" y="776192"/>
                  </a:moveTo>
                  <a:lnTo>
                    <a:pt x="0" y="776192"/>
                  </a:lnTo>
                  <a:lnTo>
                    <a:pt x="0" y="757142"/>
                  </a:lnTo>
                  <a:lnTo>
                    <a:pt x="7144" y="757142"/>
                  </a:lnTo>
                  <a:close/>
                  <a:moveTo>
                    <a:pt x="7144" y="738092"/>
                  </a:moveTo>
                  <a:lnTo>
                    <a:pt x="0" y="738092"/>
                  </a:lnTo>
                  <a:lnTo>
                    <a:pt x="0" y="719042"/>
                  </a:lnTo>
                  <a:lnTo>
                    <a:pt x="7144" y="719042"/>
                  </a:lnTo>
                  <a:close/>
                  <a:moveTo>
                    <a:pt x="7144" y="699992"/>
                  </a:moveTo>
                  <a:lnTo>
                    <a:pt x="0" y="699992"/>
                  </a:lnTo>
                  <a:lnTo>
                    <a:pt x="0" y="680942"/>
                  </a:lnTo>
                  <a:lnTo>
                    <a:pt x="7144" y="680942"/>
                  </a:lnTo>
                  <a:close/>
                  <a:moveTo>
                    <a:pt x="7144" y="661892"/>
                  </a:moveTo>
                  <a:lnTo>
                    <a:pt x="0" y="661892"/>
                  </a:lnTo>
                  <a:lnTo>
                    <a:pt x="0" y="642842"/>
                  </a:lnTo>
                  <a:lnTo>
                    <a:pt x="7144" y="642842"/>
                  </a:lnTo>
                  <a:close/>
                  <a:moveTo>
                    <a:pt x="7144" y="623792"/>
                  </a:moveTo>
                  <a:lnTo>
                    <a:pt x="0" y="623792"/>
                  </a:lnTo>
                  <a:lnTo>
                    <a:pt x="0" y="604742"/>
                  </a:lnTo>
                  <a:lnTo>
                    <a:pt x="7144" y="604742"/>
                  </a:lnTo>
                  <a:close/>
                  <a:moveTo>
                    <a:pt x="7144" y="585692"/>
                  </a:moveTo>
                  <a:lnTo>
                    <a:pt x="0" y="585692"/>
                  </a:lnTo>
                  <a:lnTo>
                    <a:pt x="0" y="566642"/>
                  </a:lnTo>
                  <a:lnTo>
                    <a:pt x="7144" y="566642"/>
                  </a:lnTo>
                  <a:close/>
                  <a:moveTo>
                    <a:pt x="7144" y="547592"/>
                  </a:moveTo>
                  <a:lnTo>
                    <a:pt x="0" y="547592"/>
                  </a:lnTo>
                  <a:lnTo>
                    <a:pt x="0" y="528542"/>
                  </a:lnTo>
                  <a:lnTo>
                    <a:pt x="7144" y="528542"/>
                  </a:lnTo>
                  <a:close/>
                  <a:moveTo>
                    <a:pt x="7144" y="509492"/>
                  </a:moveTo>
                  <a:lnTo>
                    <a:pt x="0" y="509492"/>
                  </a:lnTo>
                  <a:lnTo>
                    <a:pt x="0" y="490442"/>
                  </a:lnTo>
                  <a:lnTo>
                    <a:pt x="7144" y="490442"/>
                  </a:lnTo>
                  <a:close/>
                  <a:moveTo>
                    <a:pt x="7144" y="471392"/>
                  </a:moveTo>
                  <a:lnTo>
                    <a:pt x="0" y="471392"/>
                  </a:lnTo>
                  <a:lnTo>
                    <a:pt x="0" y="452342"/>
                  </a:lnTo>
                  <a:lnTo>
                    <a:pt x="7144" y="452342"/>
                  </a:lnTo>
                  <a:close/>
                  <a:moveTo>
                    <a:pt x="7144" y="433292"/>
                  </a:moveTo>
                  <a:lnTo>
                    <a:pt x="0" y="433292"/>
                  </a:lnTo>
                  <a:lnTo>
                    <a:pt x="0" y="414242"/>
                  </a:lnTo>
                  <a:lnTo>
                    <a:pt x="7144" y="414242"/>
                  </a:lnTo>
                  <a:close/>
                  <a:moveTo>
                    <a:pt x="7144" y="395192"/>
                  </a:moveTo>
                  <a:lnTo>
                    <a:pt x="0" y="395192"/>
                  </a:lnTo>
                  <a:lnTo>
                    <a:pt x="0" y="376142"/>
                  </a:lnTo>
                  <a:lnTo>
                    <a:pt x="7144" y="376142"/>
                  </a:lnTo>
                  <a:close/>
                  <a:moveTo>
                    <a:pt x="7144" y="357092"/>
                  </a:moveTo>
                  <a:lnTo>
                    <a:pt x="0" y="357092"/>
                  </a:lnTo>
                  <a:lnTo>
                    <a:pt x="0" y="338042"/>
                  </a:lnTo>
                  <a:lnTo>
                    <a:pt x="7144" y="338042"/>
                  </a:lnTo>
                  <a:close/>
                  <a:moveTo>
                    <a:pt x="7144" y="318992"/>
                  </a:moveTo>
                  <a:lnTo>
                    <a:pt x="0" y="318992"/>
                  </a:lnTo>
                  <a:lnTo>
                    <a:pt x="0" y="299942"/>
                  </a:lnTo>
                  <a:lnTo>
                    <a:pt x="7144" y="299942"/>
                  </a:lnTo>
                  <a:close/>
                  <a:moveTo>
                    <a:pt x="7144" y="280892"/>
                  </a:moveTo>
                  <a:lnTo>
                    <a:pt x="0" y="280892"/>
                  </a:lnTo>
                  <a:lnTo>
                    <a:pt x="0" y="261842"/>
                  </a:lnTo>
                  <a:lnTo>
                    <a:pt x="7144" y="261842"/>
                  </a:lnTo>
                  <a:close/>
                  <a:moveTo>
                    <a:pt x="7144" y="242792"/>
                  </a:moveTo>
                  <a:lnTo>
                    <a:pt x="0" y="242792"/>
                  </a:lnTo>
                  <a:lnTo>
                    <a:pt x="0" y="223742"/>
                  </a:lnTo>
                  <a:lnTo>
                    <a:pt x="7144" y="223742"/>
                  </a:lnTo>
                  <a:close/>
                  <a:moveTo>
                    <a:pt x="7144" y="204692"/>
                  </a:moveTo>
                  <a:lnTo>
                    <a:pt x="0" y="204692"/>
                  </a:lnTo>
                  <a:lnTo>
                    <a:pt x="0" y="185642"/>
                  </a:lnTo>
                  <a:lnTo>
                    <a:pt x="7144" y="185642"/>
                  </a:lnTo>
                  <a:close/>
                  <a:moveTo>
                    <a:pt x="7144" y="166592"/>
                  </a:moveTo>
                  <a:lnTo>
                    <a:pt x="0" y="166592"/>
                  </a:lnTo>
                  <a:lnTo>
                    <a:pt x="0" y="147542"/>
                  </a:lnTo>
                  <a:lnTo>
                    <a:pt x="7144" y="147542"/>
                  </a:lnTo>
                  <a:close/>
                  <a:moveTo>
                    <a:pt x="7144" y="128492"/>
                  </a:moveTo>
                  <a:lnTo>
                    <a:pt x="0" y="128492"/>
                  </a:lnTo>
                  <a:lnTo>
                    <a:pt x="0" y="109442"/>
                  </a:lnTo>
                  <a:lnTo>
                    <a:pt x="7144" y="109442"/>
                  </a:lnTo>
                  <a:close/>
                  <a:moveTo>
                    <a:pt x="7144" y="90392"/>
                  </a:moveTo>
                  <a:lnTo>
                    <a:pt x="0" y="90392"/>
                  </a:lnTo>
                  <a:lnTo>
                    <a:pt x="0" y="71342"/>
                  </a:lnTo>
                  <a:lnTo>
                    <a:pt x="7144" y="71342"/>
                  </a:lnTo>
                  <a:close/>
                  <a:moveTo>
                    <a:pt x="7144" y="52292"/>
                  </a:moveTo>
                  <a:lnTo>
                    <a:pt x="0" y="52292"/>
                  </a:lnTo>
                  <a:lnTo>
                    <a:pt x="0" y="33242"/>
                  </a:lnTo>
                  <a:lnTo>
                    <a:pt x="7144" y="33242"/>
                  </a:lnTo>
                  <a:close/>
                  <a:moveTo>
                    <a:pt x="7144" y="14192"/>
                  </a:moveTo>
                  <a:lnTo>
                    <a:pt x="0" y="14192"/>
                  </a:lnTo>
                  <a:lnTo>
                    <a:pt x="0" y="0"/>
                  </a:lnTo>
                  <a:lnTo>
                    <a:pt x="12001" y="0"/>
                  </a:lnTo>
                  <a:lnTo>
                    <a:pt x="12001" y="7144"/>
                  </a:lnTo>
                  <a:lnTo>
                    <a:pt x="7144" y="7144"/>
                  </a:lnTo>
                  <a:close/>
                  <a:moveTo>
                    <a:pt x="393001" y="7144"/>
                  </a:moveTo>
                  <a:lnTo>
                    <a:pt x="373951" y="7144"/>
                  </a:lnTo>
                  <a:lnTo>
                    <a:pt x="373951" y="0"/>
                  </a:lnTo>
                  <a:lnTo>
                    <a:pt x="393001" y="0"/>
                  </a:lnTo>
                  <a:close/>
                  <a:moveTo>
                    <a:pt x="354901" y="7144"/>
                  </a:moveTo>
                  <a:lnTo>
                    <a:pt x="335851" y="7144"/>
                  </a:lnTo>
                  <a:lnTo>
                    <a:pt x="335851" y="0"/>
                  </a:lnTo>
                  <a:lnTo>
                    <a:pt x="354901" y="0"/>
                  </a:lnTo>
                  <a:close/>
                  <a:moveTo>
                    <a:pt x="316801" y="7144"/>
                  </a:moveTo>
                  <a:lnTo>
                    <a:pt x="297751" y="7144"/>
                  </a:lnTo>
                  <a:lnTo>
                    <a:pt x="297751" y="0"/>
                  </a:lnTo>
                  <a:lnTo>
                    <a:pt x="316801" y="0"/>
                  </a:lnTo>
                  <a:close/>
                  <a:moveTo>
                    <a:pt x="278701" y="7144"/>
                  </a:moveTo>
                  <a:lnTo>
                    <a:pt x="259651" y="7144"/>
                  </a:lnTo>
                  <a:lnTo>
                    <a:pt x="259651" y="0"/>
                  </a:lnTo>
                  <a:lnTo>
                    <a:pt x="278701" y="0"/>
                  </a:lnTo>
                  <a:close/>
                  <a:moveTo>
                    <a:pt x="240601" y="7144"/>
                  </a:moveTo>
                  <a:lnTo>
                    <a:pt x="221551" y="7144"/>
                  </a:lnTo>
                  <a:lnTo>
                    <a:pt x="221551" y="0"/>
                  </a:lnTo>
                  <a:lnTo>
                    <a:pt x="240601" y="0"/>
                  </a:lnTo>
                  <a:close/>
                  <a:moveTo>
                    <a:pt x="202501" y="7144"/>
                  </a:moveTo>
                  <a:lnTo>
                    <a:pt x="183451" y="7144"/>
                  </a:lnTo>
                  <a:lnTo>
                    <a:pt x="183451" y="0"/>
                  </a:lnTo>
                  <a:lnTo>
                    <a:pt x="202501" y="0"/>
                  </a:lnTo>
                  <a:close/>
                  <a:moveTo>
                    <a:pt x="164401" y="7144"/>
                  </a:moveTo>
                  <a:lnTo>
                    <a:pt x="145351" y="7144"/>
                  </a:lnTo>
                  <a:lnTo>
                    <a:pt x="145351" y="0"/>
                  </a:lnTo>
                  <a:lnTo>
                    <a:pt x="164401" y="0"/>
                  </a:lnTo>
                  <a:close/>
                  <a:moveTo>
                    <a:pt x="126301" y="7144"/>
                  </a:moveTo>
                  <a:lnTo>
                    <a:pt x="107251" y="7144"/>
                  </a:lnTo>
                  <a:lnTo>
                    <a:pt x="107251" y="0"/>
                  </a:lnTo>
                  <a:lnTo>
                    <a:pt x="126301" y="0"/>
                  </a:lnTo>
                  <a:close/>
                  <a:moveTo>
                    <a:pt x="88201" y="7144"/>
                  </a:moveTo>
                  <a:lnTo>
                    <a:pt x="69151" y="7144"/>
                  </a:lnTo>
                  <a:lnTo>
                    <a:pt x="69151" y="0"/>
                  </a:lnTo>
                  <a:lnTo>
                    <a:pt x="88201" y="0"/>
                  </a:lnTo>
                  <a:close/>
                  <a:moveTo>
                    <a:pt x="50101" y="7144"/>
                  </a:moveTo>
                  <a:lnTo>
                    <a:pt x="31051" y="7144"/>
                  </a:lnTo>
                  <a:lnTo>
                    <a:pt x="31051" y="0"/>
                  </a:lnTo>
                  <a:lnTo>
                    <a:pt x="50101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08" name="云麒演示设计6-2">
              <a:extLst>
                <a:ext uri="{FF2B5EF4-FFF2-40B4-BE49-F238E27FC236}">
                  <a16:creationId xmlns:a16="http://schemas.microsoft.com/office/drawing/2014/main" id="{71E81C82-FDA6-27B8-D6F5-7EBBBD1D4EE5}"/>
                </a:ext>
              </a:extLst>
            </p:cNvPr>
            <p:cNvSpPr/>
            <p:nvPr/>
          </p:nvSpPr>
          <p:spPr>
            <a:xfrm>
              <a:off x="15524114" y="6047162"/>
              <a:ext cx="24669" cy="28479"/>
            </a:xfrm>
            <a:custGeom>
              <a:avLst/>
              <a:gdLst>
                <a:gd name="connsiteX0" fmla="*/ 0 w 24669"/>
                <a:gd name="connsiteY0" fmla="*/ 28480 h 28479"/>
                <a:gd name="connsiteX1" fmla="*/ 24670 w 24669"/>
                <a:gd name="connsiteY1" fmla="*/ 14288 h 28479"/>
                <a:gd name="connsiteX2" fmla="*/ 0 w 24669"/>
                <a:gd name="connsiteY2" fmla="*/ 0 h 28479"/>
                <a:gd name="connsiteX3" fmla="*/ 0 w 24669"/>
                <a:gd name="connsiteY3" fmla="*/ 28480 h 2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9" h="28479">
                  <a:moveTo>
                    <a:pt x="0" y="28480"/>
                  </a:moveTo>
                  <a:lnTo>
                    <a:pt x="24670" y="14288"/>
                  </a:lnTo>
                  <a:lnTo>
                    <a:pt x="0" y="0"/>
                  </a:lnTo>
                  <a:lnTo>
                    <a:pt x="0" y="2848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09" name="云麒演示设计6-3">
              <a:extLst>
                <a:ext uri="{FF2B5EF4-FFF2-40B4-BE49-F238E27FC236}">
                  <a16:creationId xmlns:a16="http://schemas.microsoft.com/office/drawing/2014/main" id="{5C8B20C7-5EB0-94F0-EE50-21AB045F0B65}"/>
                </a:ext>
              </a:extLst>
            </p:cNvPr>
            <p:cNvSpPr/>
            <p:nvPr/>
          </p:nvSpPr>
          <p:spPr>
            <a:xfrm>
              <a:off x="14826979" y="6434544"/>
              <a:ext cx="656367" cy="421862"/>
            </a:xfrm>
            <a:custGeom>
              <a:avLst/>
              <a:gdLst>
                <a:gd name="connsiteX0" fmla="*/ 582073 w 656367"/>
                <a:gd name="connsiteY0" fmla="*/ 421862 h 421862"/>
                <a:gd name="connsiteX1" fmla="*/ 0 w 656367"/>
                <a:gd name="connsiteY1" fmla="*/ 421862 h 421862"/>
                <a:gd name="connsiteX2" fmla="*/ 74390 w 656367"/>
                <a:gd name="connsiteY2" fmla="*/ 0 h 421862"/>
                <a:gd name="connsiteX3" fmla="*/ 656368 w 656367"/>
                <a:gd name="connsiteY3" fmla="*/ 0 h 421862"/>
                <a:gd name="connsiteX4" fmla="*/ 582073 w 656367"/>
                <a:gd name="connsiteY4" fmla="*/ 421862 h 42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367" h="421862">
                  <a:moveTo>
                    <a:pt x="582073" y="421862"/>
                  </a:moveTo>
                  <a:lnTo>
                    <a:pt x="0" y="421862"/>
                  </a:lnTo>
                  <a:lnTo>
                    <a:pt x="74390" y="0"/>
                  </a:lnTo>
                  <a:lnTo>
                    <a:pt x="656368" y="0"/>
                  </a:lnTo>
                  <a:lnTo>
                    <a:pt x="582073" y="421862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0" name="云麒演示设计6-4">
              <a:extLst>
                <a:ext uri="{FF2B5EF4-FFF2-40B4-BE49-F238E27FC236}">
                  <a16:creationId xmlns:a16="http://schemas.microsoft.com/office/drawing/2014/main" id="{57D90637-253F-6A83-4091-16FD3852F986}"/>
                </a:ext>
              </a:extLst>
            </p:cNvPr>
            <p:cNvSpPr/>
            <p:nvPr/>
          </p:nvSpPr>
          <p:spPr>
            <a:xfrm>
              <a:off x="14901369" y="6390920"/>
              <a:ext cx="217455" cy="43624"/>
            </a:xfrm>
            <a:custGeom>
              <a:avLst/>
              <a:gdLst>
                <a:gd name="connsiteX0" fmla="*/ 213360 w 217455"/>
                <a:gd name="connsiteY0" fmla="*/ 0 h 43624"/>
                <a:gd name="connsiteX1" fmla="*/ 7715 w 217455"/>
                <a:gd name="connsiteY1" fmla="*/ 0 h 43624"/>
                <a:gd name="connsiteX2" fmla="*/ 0 w 217455"/>
                <a:gd name="connsiteY2" fmla="*/ 43624 h 43624"/>
                <a:gd name="connsiteX3" fmla="*/ 217456 w 217455"/>
                <a:gd name="connsiteY3" fmla="*/ 43624 h 43624"/>
                <a:gd name="connsiteX4" fmla="*/ 213360 w 217455"/>
                <a:gd name="connsiteY4" fmla="*/ 0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5" h="43624">
                  <a:moveTo>
                    <a:pt x="213360" y="0"/>
                  </a:moveTo>
                  <a:lnTo>
                    <a:pt x="7715" y="0"/>
                  </a:lnTo>
                  <a:lnTo>
                    <a:pt x="0" y="43624"/>
                  </a:lnTo>
                  <a:lnTo>
                    <a:pt x="217456" y="43624"/>
                  </a:lnTo>
                  <a:lnTo>
                    <a:pt x="213360" y="0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411" name="图形 4842">
              <a:extLst>
                <a:ext uri="{FF2B5EF4-FFF2-40B4-BE49-F238E27FC236}">
                  <a16:creationId xmlns:a16="http://schemas.microsoft.com/office/drawing/2014/main" id="{ED656776-D75E-496E-F8BD-2CFCEA1228C7}"/>
                </a:ext>
              </a:extLst>
            </p:cNvPr>
            <p:cNvGrpSpPr/>
            <p:nvPr/>
          </p:nvGrpSpPr>
          <p:grpSpPr>
            <a:xfrm>
              <a:off x="14826979" y="6390920"/>
              <a:ext cx="656367" cy="465486"/>
              <a:chOff x="14826979" y="6390920"/>
              <a:chExt cx="656367" cy="465486"/>
            </a:xfrm>
            <a:solidFill>
              <a:srgbClr val="000000"/>
            </a:solidFill>
          </p:grpSpPr>
          <p:sp>
            <p:nvSpPr>
              <p:cNvPr id="5412" name="云麒演示设计6-5">
                <a:extLst>
                  <a:ext uri="{FF2B5EF4-FFF2-40B4-BE49-F238E27FC236}">
                    <a16:creationId xmlns:a16="http://schemas.microsoft.com/office/drawing/2014/main" id="{A772A5BF-C0D1-1541-437F-85D814025271}"/>
                  </a:ext>
                </a:extLst>
              </p:cNvPr>
              <p:cNvSpPr/>
              <p:nvPr/>
            </p:nvSpPr>
            <p:spPr>
              <a:xfrm>
                <a:off x="14826979" y="6434544"/>
                <a:ext cx="656367" cy="421862"/>
              </a:xfrm>
              <a:custGeom>
                <a:avLst/>
                <a:gdLst>
                  <a:gd name="connsiteX0" fmla="*/ 582073 w 656367"/>
                  <a:gd name="connsiteY0" fmla="*/ 421862 h 421862"/>
                  <a:gd name="connsiteX1" fmla="*/ 0 w 656367"/>
                  <a:gd name="connsiteY1" fmla="*/ 421862 h 421862"/>
                  <a:gd name="connsiteX2" fmla="*/ 74390 w 656367"/>
                  <a:gd name="connsiteY2" fmla="*/ 0 h 421862"/>
                  <a:gd name="connsiteX3" fmla="*/ 656368 w 656367"/>
                  <a:gd name="connsiteY3" fmla="*/ 0 h 421862"/>
                  <a:gd name="connsiteX4" fmla="*/ 582073 w 656367"/>
                  <a:gd name="connsiteY4" fmla="*/ 421862 h 42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6367" h="421862">
                    <a:moveTo>
                      <a:pt x="582073" y="421862"/>
                    </a:moveTo>
                    <a:lnTo>
                      <a:pt x="0" y="421862"/>
                    </a:lnTo>
                    <a:lnTo>
                      <a:pt x="74390" y="0"/>
                    </a:lnTo>
                    <a:lnTo>
                      <a:pt x="656368" y="0"/>
                    </a:lnTo>
                    <a:lnTo>
                      <a:pt x="582073" y="42186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3" name="云麒演示设计6-6">
                <a:extLst>
                  <a:ext uri="{FF2B5EF4-FFF2-40B4-BE49-F238E27FC236}">
                    <a16:creationId xmlns:a16="http://schemas.microsoft.com/office/drawing/2014/main" id="{6838203D-83B3-6ECF-0F58-BC18BCBBFE4C}"/>
                  </a:ext>
                </a:extLst>
              </p:cNvPr>
              <p:cNvSpPr/>
              <p:nvPr/>
            </p:nvSpPr>
            <p:spPr>
              <a:xfrm>
                <a:off x="14901369" y="6390920"/>
                <a:ext cx="217455" cy="43624"/>
              </a:xfrm>
              <a:custGeom>
                <a:avLst/>
                <a:gdLst>
                  <a:gd name="connsiteX0" fmla="*/ 213360 w 217455"/>
                  <a:gd name="connsiteY0" fmla="*/ 0 h 43624"/>
                  <a:gd name="connsiteX1" fmla="*/ 7715 w 217455"/>
                  <a:gd name="connsiteY1" fmla="*/ 0 h 43624"/>
                  <a:gd name="connsiteX2" fmla="*/ 0 w 217455"/>
                  <a:gd name="connsiteY2" fmla="*/ 43624 h 43624"/>
                  <a:gd name="connsiteX3" fmla="*/ 217456 w 217455"/>
                  <a:gd name="connsiteY3" fmla="*/ 43624 h 43624"/>
                  <a:gd name="connsiteX4" fmla="*/ 213360 w 217455"/>
                  <a:gd name="connsiteY4" fmla="*/ 0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455" h="43624">
                    <a:moveTo>
                      <a:pt x="213360" y="0"/>
                    </a:moveTo>
                    <a:lnTo>
                      <a:pt x="7715" y="0"/>
                    </a:lnTo>
                    <a:lnTo>
                      <a:pt x="0" y="43624"/>
                    </a:lnTo>
                    <a:lnTo>
                      <a:pt x="217456" y="43624"/>
                    </a:lnTo>
                    <a:lnTo>
                      <a:pt x="2133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414" name="云麒演示设计6-7">
              <a:extLst>
                <a:ext uri="{FF2B5EF4-FFF2-40B4-BE49-F238E27FC236}">
                  <a16:creationId xmlns:a16="http://schemas.microsoft.com/office/drawing/2014/main" id="{285A49EB-7630-69B1-F980-B51D8D217FD7}"/>
                </a:ext>
              </a:extLst>
            </p:cNvPr>
            <p:cNvSpPr/>
            <p:nvPr/>
          </p:nvSpPr>
          <p:spPr>
            <a:xfrm>
              <a:off x="14922515" y="6404064"/>
              <a:ext cx="172688" cy="25431"/>
            </a:xfrm>
            <a:custGeom>
              <a:avLst/>
              <a:gdLst>
                <a:gd name="connsiteX0" fmla="*/ 168212 w 172688"/>
                <a:gd name="connsiteY0" fmla="*/ 25432 h 25431"/>
                <a:gd name="connsiteX1" fmla="*/ 0 w 172688"/>
                <a:gd name="connsiteY1" fmla="*/ 25432 h 25431"/>
                <a:gd name="connsiteX2" fmla="*/ 4477 w 172688"/>
                <a:gd name="connsiteY2" fmla="*/ 0 h 25431"/>
                <a:gd name="connsiteX3" fmla="*/ 172688 w 172688"/>
                <a:gd name="connsiteY3" fmla="*/ 0 h 25431"/>
                <a:gd name="connsiteX4" fmla="*/ 168212 w 172688"/>
                <a:gd name="connsiteY4" fmla="*/ 25432 h 2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88" h="25431">
                  <a:moveTo>
                    <a:pt x="168212" y="25432"/>
                  </a:moveTo>
                  <a:lnTo>
                    <a:pt x="0" y="25432"/>
                  </a:lnTo>
                  <a:lnTo>
                    <a:pt x="4477" y="0"/>
                  </a:lnTo>
                  <a:lnTo>
                    <a:pt x="172688" y="0"/>
                  </a:lnTo>
                  <a:lnTo>
                    <a:pt x="168212" y="2543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5" name="云麒演示设计6-8">
              <a:extLst>
                <a:ext uri="{FF2B5EF4-FFF2-40B4-BE49-F238E27FC236}">
                  <a16:creationId xmlns:a16="http://schemas.microsoft.com/office/drawing/2014/main" id="{ABBA04B6-ACA3-425E-BB80-6C90BC5573DF}"/>
                </a:ext>
              </a:extLst>
            </p:cNvPr>
            <p:cNvSpPr/>
            <p:nvPr/>
          </p:nvSpPr>
          <p:spPr>
            <a:xfrm rot="-166800">
              <a:off x="14848216" y="6405220"/>
              <a:ext cx="541400" cy="421766"/>
            </a:xfrm>
            <a:custGeom>
              <a:avLst/>
              <a:gdLst>
                <a:gd name="connsiteX0" fmla="*/ 0 w 541400"/>
                <a:gd name="connsiteY0" fmla="*/ 0 h 421766"/>
                <a:gd name="connsiteX1" fmla="*/ 541401 w 541400"/>
                <a:gd name="connsiteY1" fmla="*/ 0 h 421766"/>
                <a:gd name="connsiteX2" fmla="*/ 541401 w 541400"/>
                <a:gd name="connsiteY2" fmla="*/ 421767 h 421766"/>
                <a:gd name="connsiteX3" fmla="*/ 0 w 541400"/>
                <a:gd name="connsiteY3" fmla="*/ 421767 h 42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400" h="421766">
                  <a:moveTo>
                    <a:pt x="0" y="0"/>
                  </a:moveTo>
                  <a:lnTo>
                    <a:pt x="541401" y="0"/>
                  </a:lnTo>
                  <a:lnTo>
                    <a:pt x="541401" y="421767"/>
                  </a:lnTo>
                  <a:lnTo>
                    <a:pt x="0" y="421767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6" name="云麒演示设计6-9">
              <a:extLst>
                <a:ext uri="{FF2B5EF4-FFF2-40B4-BE49-F238E27FC236}">
                  <a16:creationId xmlns:a16="http://schemas.microsoft.com/office/drawing/2014/main" id="{98B25281-37A8-F581-89AC-278C5C79E859}"/>
                </a:ext>
              </a:extLst>
            </p:cNvPr>
            <p:cNvSpPr/>
            <p:nvPr/>
          </p:nvSpPr>
          <p:spPr>
            <a:xfrm>
              <a:off x="14956043" y="6459214"/>
              <a:ext cx="16002" cy="328993"/>
            </a:xfrm>
            <a:custGeom>
              <a:avLst/>
              <a:gdLst>
                <a:gd name="connsiteX0" fmla="*/ 16002 w 16002"/>
                <a:gd name="connsiteY0" fmla="*/ 328993 h 328993"/>
                <a:gd name="connsiteX1" fmla="*/ 7620 w 16002"/>
                <a:gd name="connsiteY1" fmla="*/ 164497 h 328993"/>
                <a:gd name="connsiteX2" fmla="*/ 0 w 16002"/>
                <a:gd name="connsiteY2" fmla="*/ 0 h 328993"/>
                <a:gd name="connsiteX3" fmla="*/ 8477 w 16002"/>
                <a:gd name="connsiteY3" fmla="*/ 164497 h 328993"/>
                <a:gd name="connsiteX4" fmla="*/ 16002 w 16002"/>
                <a:gd name="connsiteY4" fmla="*/ 328993 h 32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8993">
                  <a:moveTo>
                    <a:pt x="16002" y="328993"/>
                  </a:moveTo>
                  <a:lnTo>
                    <a:pt x="7620" y="164497"/>
                  </a:lnTo>
                  <a:lnTo>
                    <a:pt x="0" y="0"/>
                  </a:lnTo>
                  <a:lnTo>
                    <a:pt x="8477" y="164497"/>
                  </a:lnTo>
                  <a:lnTo>
                    <a:pt x="16002" y="328993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7" name="云麒演示设计6-10">
              <a:extLst>
                <a:ext uri="{FF2B5EF4-FFF2-40B4-BE49-F238E27FC236}">
                  <a16:creationId xmlns:a16="http://schemas.microsoft.com/office/drawing/2014/main" id="{981F0CFD-9516-80F2-24FC-32A76065E6CC}"/>
                </a:ext>
              </a:extLst>
            </p:cNvPr>
            <p:cNvSpPr/>
            <p:nvPr/>
          </p:nvSpPr>
          <p:spPr>
            <a:xfrm>
              <a:off x="14969473" y="6458547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620 w 16002"/>
                <a:gd name="connsiteY1" fmla="*/ 164497 h 329088"/>
                <a:gd name="connsiteX2" fmla="*/ 0 w 16002"/>
                <a:gd name="connsiteY2" fmla="*/ 0 h 329088"/>
                <a:gd name="connsiteX3" fmla="*/ 8382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620" y="164497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8" name="云麒演示设计6-11">
              <a:extLst>
                <a:ext uri="{FF2B5EF4-FFF2-40B4-BE49-F238E27FC236}">
                  <a16:creationId xmlns:a16="http://schemas.microsoft.com/office/drawing/2014/main" id="{FD2EE081-322C-09DF-C783-8EC1ECC87669}"/>
                </a:ext>
              </a:extLst>
            </p:cNvPr>
            <p:cNvSpPr/>
            <p:nvPr/>
          </p:nvSpPr>
          <p:spPr>
            <a:xfrm>
              <a:off x="14982904" y="6457880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525 w 16002"/>
                <a:gd name="connsiteY1" fmla="*/ 164592 h 329088"/>
                <a:gd name="connsiteX2" fmla="*/ 0 w 16002"/>
                <a:gd name="connsiteY2" fmla="*/ 0 h 329088"/>
                <a:gd name="connsiteX3" fmla="*/ 8382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19" name="云麒演示设计6-12">
              <a:extLst>
                <a:ext uri="{FF2B5EF4-FFF2-40B4-BE49-F238E27FC236}">
                  <a16:creationId xmlns:a16="http://schemas.microsoft.com/office/drawing/2014/main" id="{9AD69AC5-450A-8332-E8B3-45F30021D970}"/>
                </a:ext>
              </a:extLst>
            </p:cNvPr>
            <p:cNvSpPr/>
            <p:nvPr/>
          </p:nvSpPr>
          <p:spPr>
            <a:xfrm>
              <a:off x="14996334" y="6457213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525 w 16002"/>
                <a:gd name="connsiteY1" fmla="*/ 164592 h 329088"/>
                <a:gd name="connsiteX2" fmla="*/ 0 w 16002"/>
                <a:gd name="connsiteY2" fmla="*/ 0 h 329088"/>
                <a:gd name="connsiteX3" fmla="*/ 8382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0" name="云麒演示设计6-13">
              <a:extLst>
                <a:ext uri="{FF2B5EF4-FFF2-40B4-BE49-F238E27FC236}">
                  <a16:creationId xmlns:a16="http://schemas.microsoft.com/office/drawing/2014/main" id="{8F767F88-8F8B-064D-EBB8-207C83030ADF}"/>
                </a:ext>
              </a:extLst>
            </p:cNvPr>
            <p:cNvSpPr/>
            <p:nvPr/>
          </p:nvSpPr>
          <p:spPr>
            <a:xfrm>
              <a:off x="15009764" y="6456547"/>
              <a:ext cx="15906" cy="329088"/>
            </a:xfrm>
            <a:custGeom>
              <a:avLst/>
              <a:gdLst>
                <a:gd name="connsiteX0" fmla="*/ 15907 w 15906"/>
                <a:gd name="connsiteY0" fmla="*/ 329089 h 329088"/>
                <a:gd name="connsiteX1" fmla="*/ 7525 w 15906"/>
                <a:gd name="connsiteY1" fmla="*/ 164592 h 329088"/>
                <a:gd name="connsiteX2" fmla="*/ 0 w 15906"/>
                <a:gd name="connsiteY2" fmla="*/ 0 h 329088"/>
                <a:gd name="connsiteX3" fmla="*/ 8382 w 15906"/>
                <a:gd name="connsiteY3" fmla="*/ 164592 h 329088"/>
                <a:gd name="connsiteX4" fmla="*/ 15907 w 15906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6" h="329088">
                  <a:moveTo>
                    <a:pt x="15907" y="329089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592"/>
                  </a:lnTo>
                  <a:lnTo>
                    <a:pt x="15907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1" name="云麒演示设计6-14">
              <a:extLst>
                <a:ext uri="{FF2B5EF4-FFF2-40B4-BE49-F238E27FC236}">
                  <a16:creationId xmlns:a16="http://schemas.microsoft.com/office/drawing/2014/main" id="{37994250-A660-4B51-5D3A-B07DA78F83AB}"/>
                </a:ext>
              </a:extLst>
            </p:cNvPr>
            <p:cNvSpPr/>
            <p:nvPr/>
          </p:nvSpPr>
          <p:spPr>
            <a:xfrm>
              <a:off x="15023194" y="6455880"/>
              <a:ext cx="15906" cy="329088"/>
            </a:xfrm>
            <a:custGeom>
              <a:avLst/>
              <a:gdLst>
                <a:gd name="connsiteX0" fmla="*/ 15907 w 15906"/>
                <a:gd name="connsiteY0" fmla="*/ 329089 h 329088"/>
                <a:gd name="connsiteX1" fmla="*/ 7525 w 15906"/>
                <a:gd name="connsiteY1" fmla="*/ 164592 h 329088"/>
                <a:gd name="connsiteX2" fmla="*/ 0 w 15906"/>
                <a:gd name="connsiteY2" fmla="*/ 0 h 329088"/>
                <a:gd name="connsiteX3" fmla="*/ 8382 w 15906"/>
                <a:gd name="connsiteY3" fmla="*/ 164592 h 329088"/>
                <a:gd name="connsiteX4" fmla="*/ 15907 w 15906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6" h="329088">
                  <a:moveTo>
                    <a:pt x="15907" y="329089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592"/>
                  </a:lnTo>
                  <a:lnTo>
                    <a:pt x="15907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2" name="云麒演示设计6-15">
              <a:extLst>
                <a:ext uri="{FF2B5EF4-FFF2-40B4-BE49-F238E27FC236}">
                  <a16:creationId xmlns:a16="http://schemas.microsoft.com/office/drawing/2014/main" id="{21471087-AEE4-8E95-89FB-A6C98F2F3ED1}"/>
                </a:ext>
              </a:extLst>
            </p:cNvPr>
            <p:cNvSpPr/>
            <p:nvPr/>
          </p:nvSpPr>
          <p:spPr>
            <a:xfrm>
              <a:off x="15036625" y="6455213"/>
              <a:ext cx="15906" cy="329183"/>
            </a:xfrm>
            <a:custGeom>
              <a:avLst/>
              <a:gdLst>
                <a:gd name="connsiteX0" fmla="*/ 15907 w 15906"/>
                <a:gd name="connsiteY0" fmla="*/ 329184 h 329183"/>
                <a:gd name="connsiteX1" fmla="*/ 7525 w 15906"/>
                <a:gd name="connsiteY1" fmla="*/ 164592 h 329183"/>
                <a:gd name="connsiteX2" fmla="*/ 0 w 15906"/>
                <a:gd name="connsiteY2" fmla="*/ 0 h 329183"/>
                <a:gd name="connsiteX3" fmla="*/ 8382 w 15906"/>
                <a:gd name="connsiteY3" fmla="*/ 164592 h 329183"/>
                <a:gd name="connsiteX4" fmla="*/ 15907 w 15906"/>
                <a:gd name="connsiteY4" fmla="*/ 329184 h 32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6" h="329183">
                  <a:moveTo>
                    <a:pt x="15907" y="329184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592"/>
                  </a:lnTo>
                  <a:lnTo>
                    <a:pt x="15907" y="329184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3" name="云麒演示设计6-16">
              <a:extLst>
                <a:ext uri="{FF2B5EF4-FFF2-40B4-BE49-F238E27FC236}">
                  <a16:creationId xmlns:a16="http://schemas.microsoft.com/office/drawing/2014/main" id="{858E41B9-1005-BD78-00E7-C131462568A3}"/>
                </a:ext>
              </a:extLst>
            </p:cNvPr>
            <p:cNvSpPr/>
            <p:nvPr/>
          </p:nvSpPr>
          <p:spPr>
            <a:xfrm>
              <a:off x="15049960" y="6454642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620 w 16002"/>
                <a:gd name="connsiteY1" fmla="*/ 164497 h 329088"/>
                <a:gd name="connsiteX2" fmla="*/ 0 w 16002"/>
                <a:gd name="connsiteY2" fmla="*/ 0 h 329088"/>
                <a:gd name="connsiteX3" fmla="*/ 8477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620" y="164497"/>
                  </a:lnTo>
                  <a:lnTo>
                    <a:pt x="0" y="0"/>
                  </a:lnTo>
                  <a:lnTo>
                    <a:pt x="8477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4" name="云麒演示设计6-17">
              <a:extLst>
                <a:ext uri="{FF2B5EF4-FFF2-40B4-BE49-F238E27FC236}">
                  <a16:creationId xmlns:a16="http://schemas.microsoft.com/office/drawing/2014/main" id="{951E8745-5FFF-74B0-22FD-B135A30C432E}"/>
                </a:ext>
              </a:extLst>
            </p:cNvPr>
            <p:cNvSpPr/>
            <p:nvPr/>
          </p:nvSpPr>
          <p:spPr>
            <a:xfrm>
              <a:off x="15063390" y="6453975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620 w 16002"/>
                <a:gd name="connsiteY1" fmla="*/ 164592 h 329088"/>
                <a:gd name="connsiteX2" fmla="*/ 0 w 16002"/>
                <a:gd name="connsiteY2" fmla="*/ 0 h 329088"/>
                <a:gd name="connsiteX3" fmla="*/ 8477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620" y="164592"/>
                  </a:lnTo>
                  <a:lnTo>
                    <a:pt x="0" y="0"/>
                  </a:lnTo>
                  <a:lnTo>
                    <a:pt x="8477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5" name="云麒演示设计6-18">
              <a:extLst>
                <a:ext uri="{FF2B5EF4-FFF2-40B4-BE49-F238E27FC236}">
                  <a16:creationId xmlns:a16="http://schemas.microsoft.com/office/drawing/2014/main" id="{0226D098-EED7-A8C6-B620-71E943EDEFE7}"/>
                </a:ext>
              </a:extLst>
            </p:cNvPr>
            <p:cNvSpPr/>
            <p:nvPr/>
          </p:nvSpPr>
          <p:spPr>
            <a:xfrm>
              <a:off x="15076820" y="6453308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620 w 16002"/>
                <a:gd name="connsiteY1" fmla="*/ 164592 h 329088"/>
                <a:gd name="connsiteX2" fmla="*/ 0 w 16002"/>
                <a:gd name="connsiteY2" fmla="*/ 0 h 329088"/>
                <a:gd name="connsiteX3" fmla="*/ 8382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620" y="164592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6" name="云麒演示设计6-19">
              <a:extLst>
                <a:ext uri="{FF2B5EF4-FFF2-40B4-BE49-F238E27FC236}">
                  <a16:creationId xmlns:a16="http://schemas.microsoft.com/office/drawing/2014/main" id="{135126B1-ABD3-8C0B-8731-AA87CBA93C79}"/>
                </a:ext>
              </a:extLst>
            </p:cNvPr>
            <p:cNvSpPr/>
            <p:nvPr/>
          </p:nvSpPr>
          <p:spPr>
            <a:xfrm>
              <a:off x="15090250" y="6452642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620 w 16002"/>
                <a:gd name="connsiteY1" fmla="*/ 164592 h 329088"/>
                <a:gd name="connsiteX2" fmla="*/ 0 w 16002"/>
                <a:gd name="connsiteY2" fmla="*/ 0 h 329088"/>
                <a:gd name="connsiteX3" fmla="*/ 8382 w 16002"/>
                <a:gd name="connsiteY3" fmla="*/ 164497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620" y="164592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7" name="云麒演示设计6-20">
              <a:extLst>
                <a:ext uri="{FF2B5EF4-FFF2-40B4-BE49-F238E27FC236}">
                  <a16:creationId xmlns:a16="http://schemas.microsoft.com/office/drawing/2014/main" id="{DEE28653-8878-3E9E-E100-0F532F4EC9EF}"/>
                </a:ext>
              </a:extLst>
            </p:cNvPr>
            <p:cNvSpPr/>
            <p:nvPr/>
          </p:nvSpPr>
          <p:spPr>
            <a:xfrm>
              <a:off x="15103681" y="6451975"/>
              <a:ext cx="16002" cy="329088"/>
            </a:xfrm>
            <a:custGeom>
              <a:avLst/>
              <a:gdLst>
                <a:gd name="connsiteX0" fmla="*/ 16002 w 16002"/>
                <a:gd name="connsiteY0" fmla="*/ 329089 h 329088"/>
                <a:gd name="connsiteX1" fmla="*/ 7620 w 16002"/>
                <a:gd name="connsiteY1" fmla="*/ 164592 h 329088"/>
                <a:gd name="connsiteX2" fmla="*/ 0 w 16002"/>
                <a:gd name="connsiteY2" fmla="*/ 0 h 329088"/>
                <a:gd name="connsiteX3" fmla="*/ 8382 w 16002"/>
                <a:gd name="connsiteY3" fmla="*/ 164592 h 329088"/>
                <a:gd name="connsiteX4" fmla="*/ 16002 w 16002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088">
                  <a:moveTo>
                    <a:pt x="16002" y="329089"/>
                  </a:moveTo>
                  <a:lnTo>
                    <a:pt x="7620" y="164592"/>
                  </a:lnTo>
                  <a:lnTo>
                    <a:pt x="0" y="0"/>
                  </a:lnTo>
                  <a:lnTo>
                    <a:pt x="8382" y="164592"/>
                  </a:lnTo>
                  <a:lnTo>
                    <a:pt x="16002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8" name="云麒演示设计6-21">
              <a:extLst>
                <a:ext uri="{FF2B5EF4-FFF2-40B4-BE49-F238E27FC236}">
                  <a16:creationId xmlns:a16="http://schemas.microsoft.com/office/drawing/2014/main" id="{F8049F64-AEB8-491E-5507-BF891879FB90}"/>
                </a:ext>
              </a:extLst>
            </p:cNvPr>
            <p:cNvSpPr/>
            <p:nvPr/>
          </p:nvSpPr>
          <p:spPr>
            <a:xfrm>
              <a:off x="15117111" y="6451308"/>
              <a:ext cx="16002" cy="329183"/>
            </a:xfrm>
            <a:custGeom>
              <a:avLst/>
              <a:gdLst>
                <a:gd name="connsiteX0" fmla="*/ 16002 w 16002"/>
                <a:gd name="connsiteY0" fmla="*/ 329184 h 329183"/>
                <a:gd name="connsiteX1" fmla="*/ 7525 w 16002"/>
                <a:gd name="connsiteY1" fmla="*/ 164592 h 329183"/>
                <a:gd name="connsiteX2" fmla="*/ 0 w 16002"/>
                <a:gd name="connsiteY2" fmla="*/ 0 h 329183"/>
                <a:gd name="connsiteX3" fmla="*/ 8382 w 16002"/>
                <a:gd name="connsiteY3" fmla="*/ 164592 h 329183"/>
                <a:gd name="connsiteX4" fmla="*/ 16002 w 16002"/>
                <a:gd name="connsiteY4" fmla="*/ 329184 h 32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02" h="329183">
                  <a:moveTo>
                    <a:pt x="16002" y="329184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592"/>
                  </a:lnTo>
                  <a:lnTo>
                    <a:pt x="16002" y="329184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29" name="云麒演示设计6-22">
              <a:extLst>
                <a:ext uri="{FF2B5EF4-FFF2-40B4-BE49-F238E27FC236}">
                  <a16:creationId xmlns:a16="http://schemas.microsoft.com/office/drawing/2014/main" id="{0CB3E6B7-D2E0-9944-937D-684BDCAC96D8}"/>
                </a:ext>
              </a:extLst>
            </p:cNvPr>
            <p:cNvSpPr/>
            <p:nvPr/>
          </p:nvSpPr>
          <p:spPr>
            <a:xfrm>
              <a:off x="15130541" y="6450737"/>
              <a:ext cx="15906" cy="329088"/>
            </a:xfrm>
            <a:custGeom>
              <a:avLst/>
              <a:gdLst>
                <a:gd name="connsiteX0" fmla="*/ 15907 w 15906"/>
                <a:gd name="connsiteY0" fmla="*/ 329089 h 329088"/>
                <a:gd name="connsiteX1" fmla="*/ 7525 w 15906"/>
                <a:gd name="connsiteY1" fmla="*/ 164497 h 329088"/>
                <a:gd name="connsiteX2" fmla="*/ 0 w 15906"/>
                <a:gd name="connsiteY2" fmla="*/ 0 h 329088"/>
                <a:gd name="connsiteX3" fmla="*/ 8382 w 15906"/>
                <a:gd name="connsiteY3" fmla="*/ 164497 h 329088"/>
                <a:gd name="connsiteX4" fmla="*/ 15907 w 15906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6" h="329088">
                  <a:moveTo>
                    <a:pt x="15907" y="329089"/>
                  </a:moveTo>
                  <a:lnTo>
                    <a:pt x="7525" y="164497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5907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0" name="云麒演示设计6-23">
              <a:extLst>
                <a:ext uri="{FF2B5EF4-FFF2-40B4-BE49-F238E27FC236}">
                  <a16:creationId xmlns:a16="http://schemas.microsoft.com/office/drawing/2014/main" id="{A6582BFE-1486-3779-D096-596820716833}"/>
                </a:ext>
              </a:extLst>
            </p:cNvPr>
            <p:cNvSpPr/>
            <p:nvPr/>
          </p:nvSpPr>
          <p:spPr>
            <a:xfrm>
              <a:off x="15143971" y="6450070"/>
              <a:ext cx="15906" cy="329088"/>
            </a:xfrm>
            <a:custGeom>
              <a:avLst/>
              <a:gdLst>
                <a:gd name="connsiteX0" fmla="*/ 15907 w 15906"/>
                <a:gd name="connsiteY0" fmla="*/ 329089 h 329088"/>
                <a:gd name="connsiteX1" fmla="*/ 7525 w 15906"/>
                <a:gd name="connsiteY1" fmla="*/ 164592 h 329088"/>
                <a:gd name="connsiteX2" fmla="*/ 0 w 15906"/>
                <a:gd name="connsiteY2" fmla="*/ 0 h 329088"/>
                <a:gd name="connsiteX3" fmla="*/ 8382 w 15906"/>
                <a:gd name="connsiteY3" fmla="*/ 164497 h 329088"/>
                <a:gd name="connsiteX4" fmla="*/ 15907 w 15906"/>
                <a:gd name="connsiteY4" fmla="*/ 329089 h 32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06" h="329088">
                  <a:moveTo>
                    <a:pt x="15907" y="329089"/>
                  </a:moveTo>
                  <a:lnTo>
                    <a:pt x="7525" y="164592"/>
                  </a:lnTo>
                  <a:lnTo>
                    <a:pt x="0" y="0"/>
                  </a:lnTo>
                  <a:lnTo>
                    <a:pt x="8382" y="164497"/>
                  </a:lnTo>
                  <a:lnTo>
                    <a:pt x="15907" y="329089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1" name="云麒演示设计6-24">
              <a:extLst>
                <a:ext uri="{FF2B5EF4-FFF2-40B4-BE49-F238E27FC236}">
                  <a16:creationId xmlns:a16="http://schemas.microsoft.com/office/drawing/2014/main" id="{01B1C2C9-6929-117D-A538-F3ED63D21141}"/>
                </a:ext>
              </a:extLst>
            </p:cNvPr>
            <p:cNvSpPr/>
            <p:nvPr/>
          </p:nvSpPr>
          <p:spPr>
            <a:xfrm rot="-5566800">
              <a:off x="15132571" y="6704116"/>
              <a:ext cx="24955" cy="56387"/>
            </a:xfrm>
            <a:custGeom>
              <a:avLst/>
              <a:gdLst>
                <a:gd name="connsiteX0" fmla="*/ 0 w 24955"/>
                <a:gd name="connsiteY0" fmla="*/ 0 h 56387"/>
                <a:gd name="connsiteX1" fmla="*/ 24956 w 24955"/>
                <a:gd name="connsiteY1" fmla="*/ 0 h 56387"/>
                <a:gd name="connsiteX2" fmla="*/ 24956 w 24955"/>
                <a:gd name="connsiteY2" fmla="*/ 56388 h 56387"/>
                <a:gd name="connsiteX3" fmla="*/ 0 w 24955"/>
                <a:gd name="connsiteY3" fmla="*/ 56388 h 5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56387">
                  <a:moveTo>
                    <a:pt x="0" y="0"/>
                  </a:moveTo>
                  <a:lnTo>
                    <a:pt x="24956" y="0"/>
                  </a:lnTo>
                  <a:lnTo>
                    <a:pt x="24956" y="56388"/>
                  </a:lnTo>
                  <a:lnTo>
                    <a:pt x="0" y="56388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2" name="云麒演示设计6-25">
              <a:extLst>
                <a:ext uri="{FF2B5EF4-FFF2-40B4-BE49-F238E27FC236}">
                  <a16:creationId xmlns:a16="http://schemas.microsoft.com/office/drawing/2014/main" id="{F5CDC017-3C5A-C0FC-36A2-4DEB277FB7EF}"/>
                </a:ext>
              </a:extLst>
            </p:cNvPr>
            <p:cNvSpPr/>
            <p:nvPr/>
          </p:nvSpPr>
          <p:spPr>
            <a:xfrm rot="-5566800">
              <a:off x="15115368" y="6643629"/>
              <a:ext cx="24955" cy="86486"/>
            </a:xfrm>
            <a:custGeom>
              <a:avLst/>
              <a:gdLst>
                <a:gd name="connsiteX0" fmla="*/ 0 w 24955"/>
                <a:gd name="connsiteY0" fmla="*/ 0 h 86486"/>
                <a:gd name="connsiteX1" fmla="*/ 24956 w 24955"/>
                <a:gd name="connsiteY1" fmla="*/ 0 h 86486"/>
                <a:gd name="connsiteX2" fmla="*/ 24956 w 24955"/>
                <a:gd name="connsiteY2" fmla="*/ 86487 h 86486"/>
                <a:gd name="connsiteX3" fmla="*/ 0 w 24955"/>
                <a:gd name="connsiteY3" fmla="*/ 86487 h 8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86486">
                  <a:moveTo>
                    <a:pt x="0" y="0"/>
                  </a:moveTo>
                  <a:lnTo>
                    <a:pt x="24956" y="0"/>
                  </a:lnTo>
                  <a:lnTo>
                    <a:pt x="24956" y="86487"/>
                  </a:lnTo>
                  <a:lnTo>
                    <a:pt x="0" y="86487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3" name="云麒演示设计6-26">
              <a:extLst>
                <a:ext uri="{FF2B5EF4-FFF2-40B4-BE49-F238E27FC236}">
                  <a16:creationId xmlns:a16="http://schemas.microsoft.com/office/drawing/2014/main" id="{E25BC7A3-CF5D-A94A-6FD4-412471D12E1D}"/>
                </a:ext>
              </a:extLst>
            </p:cNvPr>
            <p:cNvSpPr/>
            <p:nvPr/>
          </p:nvSpPr>
          <p:spPr>
            <a:xfrm rot="-5566800">
              <a:off x="15096200" y="6581380"/>
              <a:ext cx="24955" cy="120110"/>
            </a:xfrm>
            <a:custGeom>
              <a:avLst/>
              <a:gdLst>
                <a:gd name="connsiteX0" fmla="*/ 0 w 24955"/>
                <a:gd name="connsiteY0" fmla="*/ 0 h 120110"/>
                <a:gd name="connsiteX1" fmla="*/ 24956 w 24955"/>
                <a:gd name="connsiteY1" fmla="*/ 0 h 120110"/>
                <a:gd name="connsiteX2" fmla="*/ 24956 w 24955"/>
                <a:gd name="connsiteY2" fmla="*/ 120110 h 120110"/>
                <a:gd name="connsiteX3" fmla="*/ 0 w 24955"/>
                <a:gd name="connsiteY3" fmla="*/ 120110 h 12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120110">
                  <a:moveTo>
                    <a:pt x="0" y="0"/>
                  </a:moveTo>
                  <a:lnTo>
                    <a:pt x="24956" y="0"/>
                  </a:lnTo>
                  <a:lnTo>
                    <a:pt x="24956" y="120110"/>
                  </a:lnTo>
                  <a:lnTo>
                    <a:pt x="0" y="120110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4" name="云麒演示设计6-27">
              <a:extLst>
                <a:ext uri="{FF2B5EF4-FFF2-40B4-BE49-F238E27FC236}">
                  <a16:creationId xmlns:a16="http://schemas.microsoft.com/office/drawing/2014/main" id="{3A7655B0-FA9E-E903-B6DA-8624DE5B6ABB}"/>
                </a:ext>
              </a:extLst>
            </p:cNvPr>
            <p:cNvSpPr/>
            <p:nvPr/>
          </p:nvSpPr>
          <p:spPr>
            <a:xfrm rot="-5571744">
              <a:off x="15087892" y="6523569"/>
              <a:ext cx="24986" cy="134756"/>
            </a:xfrm>
            <a:custGeom>
              <a:avLst/>
              <a:gdLst>
                <a:gd name="connsiteX0" fmla="*/ 0 w 24986"/>
                <a:gd name="connsiteY0" fmla="*/ -1 h 134756"/>
                <a:gd name="connsiteX1" fmla="*/ 24987 w 24986"/>
                <a:gd name="connsiteY1" fmla="*/ -1 h 134756"/>
                <a:gd name="connsiteX2" fmla="*/ 24987 w 24986"/>
                <a:gd name="connsiteY2" fmla="*/ 134756 h 134756"/>
                <a:gd name="connsiteX3" fmla="*/ 0 w 24986"/>
                <a:gd name="connsiteY3" fmla="*/ 134756 h 13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86" h="134756">
                  <a:moveTo>
                    <a:pt x="0" y="-1"/>
                  </a:moveTo>
                  <a:lnTo>
                    <a:pt x="24987" y="-1"/>
                  </a:lnTo>
                  <a:lnTo>
                    <a:pt x="24987" y="134756"/>
                  </a:lnTo>
                  <a:lnTo>
                    <a:pt x="0" y="134756"/>
                  </a:lnTo>
                  <a:close/>
                </a:path>
              </a:pathLst>
            </a:custGeom>
            <a:solidFill>
              <a:srgbClr val="E23333"/>
            </a:solidFill>
            <a:ln w="9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5" name="云麒演示设计6-28">
              <a:extLst>
                <a:ext uri="{FF2B5EF4-FFF2-40B4-BE49-F238E27FC236}">
                  <a16:creationId xmlns:a16="http://schemas.microsoft.com/office/drawing/2014/main" id="{69CC044A-DA65-A206-5E1C-4ABE7096E2A2}"/>
                </a:ext>
              </a:extLst>
            </p:cNvPr>
            <p:cNvSpPr/>
            <p:nvPr/>
          </p:nvSpPr>
          <p:spPr>
            <a:xfrm rot="-5566800">
              <a:off x="15071639" y="6469445"/>
              <a:ext cx="24955" cy="160400"/>
            </a:xfrm>
            <a:custGeom>
              <a:avLst/>
              <a:gdLst>
                <a:gd name="connsiteX0" fmla="*/ 0 w 24955"/>
                <a:gd name="connsiteY0" fmla="*/ 0 h 160400"/>
                <a:gd name="connsiteX1" fmla="*/ 24956 w 24955"/>
                <a:gd name="connsiteY1" fmla="*/ 0 h 160400"/>
                <a:gd name="connsiteX2" fmla="*/ 24956 w 24955"/>
                <a:gd name="connsiteY2" fmla="*/ 160401 h 160400"/>
                <a:gd name="connsiteX3" fmla="*/ 0 w 24955"/>
                <a:gd name="connsiteY3" fmla="*/ 160401 h 1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160400">
                  <a:moveTo>
                    <a:pt x="0" y="0"/>
                  </a:moveTo>
                  <a:lnTo>
                    <a:pt x="24956" y="0"/>
                  </a:lnTo>
                  <a:lnTo>
                    <a:pt x="24956" y="160401"/>
                  </a:lnTo>
                  <a:lnTo>
                    <a:pt x="0" y="160401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6" name="云麒演示设计6-29">
              <a:extLst>
                <a:ext uri="{FF2B5EF4-FFF2-40B4-BE49-F238E27FC236}">
                  <a16:creationId xmlns:a16="http://schemas.microsoft.com/office/drawing/2014/main" id="{8D3B05FB-8269-2658-4DDE-B377CCEF7D8A}"/>
                </a:ext>
              </a:extLst>
            </p:cNvPr>
            <p:cNvSpPr/>
            <p:nvPr/>
          </p:nvSpPr>
          <p:spPr>
            <a:xfrm rot="-5566800">
              <a:off x="15056654" y="6411016"/>
              <a:ext cx="24955" cy="185832"/>
            </a:xfrm>
            <a:custGeom>
              <a:avLst/>
              <a:gdLst>
                <a:gd name="connsiteX0" fmla="*/ 0 w 24955"/>
                <a:gd name="connsiteY0" fmla="*/ 0 h 185832"/>
                <a:gd name="connsiteX1" fmla="*/ 24956 w 24955"/>
                <a:gd name="connsiteY1" fmla="*/ 0 h 185832"/>
                <a:gd name="connsiteX2" fmla="*/ 24956 w 24955"/>
                <a:gd name="connsiteY2" fmla="*/ 185833 h 185832"/>
                <a:gd name="connsiteX3" fmla="*/ 0 w 24955"/>
                <a:gd name="connsiteY3" fmla="*/ 185833 h 18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185832">
                  <a:moveTo>
                    <a:pt x="0" y="0"/>
                  </a:moveTo>
                  <a:lnTo>
                    <a:pt x="24956" y="0"/>
                  </a:lnTo>
                  <a:lnTo>
                    <a:pt x="24956" y="185833"/>
                  </a:lnTo>
                  <a:lnTo>
                    <a:pt x="0" y="185833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7" name="云麒演示设计6-30">
              <a:extLst>
                <a:ext uri="{FF2B5EF4-FFF2-40B4-BE49-F238E27FC236}">
                  <a16:creationId xmlns:a16="http://schemas.microsoft.com/office/drawing/2014/main" id="{1392019D-4867-9E11-09CC-047A8F51B148}"/>
                </a:ext>
              </a:extLst>
            </p:cNvPr>
            <p:cNvSpPr/>
            <p:nvPr/>
          </p:nvSpPr>
          <p:spPr>
            <a:xfrm>
              <a:off x="14962139" y="6449308"/>
              <a:ext cx="214502" cy="330517"/>
            </a:xfrm>
            <a:custGeom>
              <a:avLst/>
              <a:gdLst>
                <a:gd name="connsiteX0" fmla="*/ 0 w 214502"/>
                <a:gd name="connsiteY0" fmla="*/ 330517 h 330517"/>
                <a:gd name="connsiteX1" fmla="*/ 53245 w 214502"/>
                <a:gd name="connsiteY1" fmla="*/ 327279 h 330517"/>
                <a:gd name="connsiteX2" fmla="*/ 106490 w 214502"/>
                <a:gd name="connsiteY2" fmla="*/ 324231 h 330517"/>
                <a:gd name="connsiteX3" fmla="*/ 212884 w 214502"/>
                <a:gd name="connsiteY3" fmla="*/ 318611 h 330517"/>
                <a:gd name="connsiteX4" fmla="*/ 211455 w 214502"/>
                <a:gd name="connsiteY4" fmla="*/ 320231 h 330517"/>
                <a:gd name="connsiteX5" fmla="*/ 207454 w 214502"/>
                <a:gd name="connsiteY5" fmla="*/ 240221 h 330517"/>
                <a:gd name="connsiteX6" fmla="*/ 203835 w 214502"/>
                <a:gd name="connsiteY6" fmla="*/ 160115 h 330517"/>
                <a:gd name="connsiteX7" fmla="*/ 200406 w 214502"/>
                <a:gd name="connsiteY7" fmla="*/ 80105 h 330517"/>
                <a:gd name="connsiteX8" fmla="*/ 197453 w 214502"/>
                <a:gd name="connsiteY8" fmla="*/ 0 h 330517"/>
                <a:gd name="connsiteX9" fmla="*/ 202216 w 214502"/>
                <a:gd name="connsiteY9" fmla="*/ 80010 h 330517"/>
                <a:gd name="connsiteX10" fmla="*/ 206597 w 214502"/>
                <a:gd name="connsiteY10" fmla="*/ 160020 h 330517"/>
                <a:gd name="connsiteX11" fmla="*/ 210693 w 214502"/>
                <a:gd name="connsiteY11" fmla="*/ 240030 h 330517"/>
                <a:gd name="connsiteX12" fmla="*/ 214503 w 214502"/>
                <a:gd name="connsiteY12" fmla="*/ 320040 h 330517"/>
                <a:gd name="connsiteX13" fmla="*/ 214503 w 214502"/>
                <a:gd name="connsiteY13" fmla="*/ 321659 h 330517"/>
                <a:gd name="connsiteX14" fmla="*/ 212979 w 214502"/>
                <a:gd name="connsiteY14" fmla="*/ 321659 h 330517"/>
                <a:gd name="connsiteX15" fmla="*/ 106490 w 214502"/>
                <a:gd name="connsiteY15" fmla="*/ 326422 h 330517"/>
                <a:gd name="connsiteX16" fmla="*/ 53245 w 214502"/>
                <a:gd name="connsiteY16" fmla="*/ 328517 h 33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4502" h="330517">
                  <a:moveTo>
                    <a:pt x="0" y="330517"/>
                  </a:moveTo>
                  <a:lnTo>
                    <a:pt x="53245" y="327279"/>
                  </a:lnTo>
                  <a:lnTo>
                    <a:pt x="106490" y="324231"/>
                  </a:lnTo>
                  <a:cubicBezTo>
                    <a:pt x="141923" y="322231"/>
                    <a:pt x="177451" y="320421"/>
                    <a:pt x="212884" y="318611"/>
                  </a:cubicBezTo>
                  <a:lnTo>
                    <a:pt x="211455" y="320231"/>
                  </a:lnTo>
                  <a:lnTo>
                    <a:pt x="207454" y="240221"/>
                  </a:lnTo>
                  <a:lnTo>
                    <a:pt x="203835" y="160115"/>
                  </a:lnTo>
                  <a:lnTo>
                    <a:pt x="200406" y="80105"/>
                  </a:lnTo>
                  <a:lnTo>
                    <a:pt x="197453" y="0"/>
                  </a:lnTo>
                  <a:lnTo>
                    <a:pt x="202216" y="80010"/>
                  </a:lnTo>
                  <a:lnTo>
                    <a:pt x="206597" y="160020"/>
                  </a:lnTo>
                  <a:lnTo>
                    <a:pt x="210693" y="240030"/>
                  </a:lnTo>
                  <a:lnTo>
                    <a:pt x="214503" y="320040"/>
                  </a:lnTo>
                  <a:lnTo>
                    <a:pt x="214503" y="321659"/>
                  </a:lnTo>
                  <a:lnTo>
                    <a:pt x="212979" y="321659"/>
                  </a:lnTo>
                  <a:cubicBezTo>
                    <a:pt x="177451" y="323374"/>
                    <a:pt x="142018" y="324993"/>
                    <a:pt x="106490" y="326422"/>
                  </a:cubicBezTo>
                  <a:lnTo>
                    <a:pt x="53245" y="328517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8" name="云麒演示设计6-31">
              <a:extLst>
                <a:ext uri="{FF2B5EF4-FFF2-40B4-BE49-F238E27FC236}">
                  <a16:creationId xmlns:a16="http://schemas.microsoft.com/office/drawing/2014/main" id="{B13BDAB7-F82E-2C6E-67DD-868F1A1131F8}"/>
                </a:ext>
              </a:extLst>
            </p:cNvPr>
            <p:cNvSpPr/>
            <p:nvPr/>
          </p:nvSpPr>
          <p:spPr>
            <a:xfrm rot="-5566800">
              <a:off x="15173091" y="6729406"/>
              <a:ext cx="24955" cy="2285"/>
            </a:xfrm>
            <a:custGeom>
              <a:avLst/>
              <a:gdLst>
                <a:gd name="connsiteX0" fmla="*/ 0 w 24955"/>
                <a:gd name="connsiteY0" fmla="*/ 0 h 2285"/>
                <a:gd name="connsiteX1" fmla="*/ 24956 w 24955"/>
                <a:gd name="connsiteY1" fmla="*/ 0 h 2285"/>
                <a:gd name="connsiteX2" fmla="*/ 24956 w 24955"/>
                <a:gd name="connsiteY2" fmla="*/ 2286 h 2285"/>
                <a:gd name="connsiteX3" fmla="*/ 0 w 24955"/>
                <a:gd name="connsiteY3" fmla="*/ 2286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2285">
                  <a:moveTo>
                    <a:pt x="0" y="0"/>
                  </a:moveTo>
                  <a:lnTo>
                    <a:pt x="24956" y="0"/>
                  </a:lnTo>
                  <a:lnTo>
                    <a:pt x="24956" y="2286"/>
                  </a:lnTo>
                  <a:lnTo>
                    <a:pt x="0" y="2286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9" name="云麒演示设计6-32">
              <a:extLst>
                <a:ext uri="{FF2B5EF4-FFF2-40B4-BE49-F238E27FC236}">
                  <a16:creationId xmlns:a16="http://schemas.microsoft.com/office/drawing/2014/main" id="{89BC86D0-0F7B-9E74-8DC2-191E6ACF5166}"/>
                </a:ext>
              </a:extLst>
            </p:cNvPr>
            <p:cNvSpPr/>
            <p:nvPr/>
          </p:nvSpPr>
          <p:spPr>
            <a:xfrm rot="-5571744">
              <a:off x="15171935" y="6678330"/>
              <a:ext cx="24986" cy="2288"/>
            </a:xfrm>
            <a:custGeom>
              <a:avLst/>
              <a:gdLst>
                <a:gd name="connsiteX0" fmla="*/ 0 w 24986"/>
                <a:gd name="connsiteY0" fmla="*/ 0 h 2288"/>
                <a:gd name="connsiteX1" fmla="*/ 24987 w 24986"/>
                <a:gd name="connsiteY1" fmla="*/ 0 h 2288"/>
                <a:gd name="connsiteX2" fmla="*/ 24987 w 24986"/>
                <a:gd name="connsiteY2" fmla="*/ 2288 h 2288"/>
                <a:gd name="connsiteX3" fmla="*/ 0 w 24986"/>
                <a:gd name="connsiteY3" fmla="*/ 2288 h 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86" h="2288">
                  <a:moveTo>
                    <a:pt x="0" y="0"/>
                  </a:moveTo>
                  <a:lnTo>
                    <a:pt x="24987" y="0"/>
                  </a:lnTo>
                  <a:lnTo>
                    <a:pt x="24987" y="2288"/>
                  </a:lnTo>
                  <a:lnTo>
                    <a:pt x="0" y="2288"/>
                  </a:lnTo>
                  <a:close/>
                </a:path>
              </a:pathLst>
            </a:custGeom>
            <a:solidFill>
              <a:srgbClr val="C7C7C7"/>
            </a:solidFill>
            <a:ln w="9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0" name="云麒演示设计6-33">
              <a:extLst>
                <a:ext uri="{FF2B5EF4-FFF2-40B4-BE49-F238E27FC236}">
                  <a16:creationId xmlns:a16="http://schemas.microsoft.com/office/drawing/2014/main" id="{B7A29749-1609-DED1-9C8C-AA98A1DA727A}"/>
                </a:ext>
              </a:extLst>
            </p:cNvPr>
            <p:cNvSpPr/>
            <p:nvPr/>
          </p:nvSpPr>
          <p:spPr>
            <a:xfrm rot="-5566800">
              <a:off x="15168560" y="6636736"/>
              <a:ext cx="24955" cy="2285"/>
            </a:xfrm>
            <a:custGeom>
              <a:avLst/>
              <a:gdLst>
                <a:gd name="connsiteX0" fmla="*/ 0 w 24955"/>
                <a:gd name="connsiteY0" fmla="*/ 0 h 2285"/>
                <a:gd name="connsiteX1" fmla="*/ 24956 w 24955"/>
                <a:gd name="connsiteY1" fmla="*/ 0 h 2285"/>
                <a:gd name="connsiteX2" fmla="*/ 24956 w 24955"/>
                <a:gd name="connsiteY2" fmla="*/ 2286 h 2285"/>
                <a:gd name="connsiteX3" fmla="*/ 0 w 24955"/>
                <a:gd name="connsiteY3" fmla="*/ 2286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2285">
                  <a:moveTo>
                    <a:pt x="0" y="0"/>
                  </a:moveTo>
                  <a:lnTo>
                    <a:pt x="24956" y="0"/>
                  </a:lnTo>
                  <a:lnTo>
                    <a:pt x="24956" y="2286"/>
                  </a:lnTo>
                  <a:lnTo>
                    <a:pt x="0" y="2286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1" name="云麒演示设计6-34">
              <a:extLst>
                <a:ext uri="{FF2B5EF4-FFF2-40B4-BE49-F238E27FC236}">
                  <a16:creationId xmlns:a16="http://schemas.microsoft.com/office/drawing/2014/main" id="{E4B5489A-D271-DE52-7122-A7055F884A5D}"/>
                </a:ext>
              </a:extLst>
            </p:cNvPr>
            <p:cNvSpPr/>
            <p:nvPr/>
          </p:nvSpPr>
          <p:spPr>
            <a:xfrm rot="-5566800">
              <a:off x="15166339" y="6590306"/>
              <a:ext cx="24955" cy="2285"/>
            </a:xfrm>
            <a:custGeom>
              <a:avLst/>
              <a:gdLst>
                <a:gd name="connsiteX0" fmla="*/ 0 w 24955"/>
                <a:gd name="connsiteY0" fmla="*/ 0 h 2285"/>
                <a:gd name="connsiteX1" fmla="*/ 24955 w 24955"/>
                <a:gd name="connsiteY1" fmla="*/ 0 h 2285"/>
                <a:gd name="connsiteX2" fmla="*/ 24955 w 24955"/>
                <a:gd name="connsiteY2" fmla="*/ 2286 h 2285"/>
                <a:gd name="connsiteX3" fmla="*/ 0 w 24955"/>
                <a:gd name="connsiteY3" fmla="*/ 2286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2285">
                  <a:moveTo>
                    <a:pt x="0" y="0"/>
                  </a:moveTo>
                  <a:lnTo>
                    <a:pt x="24955" y="0"/>
                  </a:lnTo>
                  <a:lnTo>
                    <a:pt x="24955" y="2286"/>
                  </a:lnTo>
                  <a:lnTo>
                    <a:pt x="0" y="2286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2" name="云麒演示设计6-35">
              <a:extLst>
                <a:ext uri="{FF2B5EF4-FFF2-40B4-BE49-F238E27FC236}">
                  <a16:creationId xmlns:a16="http://schemas.microsoft.com/office/drawing/2014/main" id="{59FA3939-D908-48E7-A891-D2B921970258}"/>
                </a:ext>
              </a:extLst>
            </p:cNvPr>
            <p:cNvSpPr/>
            <p:nvPr/>
          </p:nvSpPr>
          <p:spPr>
            <a:xfrm rot="-5566800">
              <a:off x="15164123" y="6544066"/>
              <a:ext cx="24955" cy="2285"/>
            </a:xfrm>
            <a:custGeom>
              <a:avLst/>
              <a:gdLst>
                <a:gd name="connsiteX0" fmla="*/ 0 w 24955"/>
                <a:gd name="connsiteY0" fmla="*/ 0 h 2285"/>
                <a:gd name="connsiteX1" fmla="*/ 24956 w 24955"/>
                <a:gd name="connsiteY1" fmla="*/ 0 h 2285"/>
                <a:gd name="connsiteX2" fmla="*/ 24956 w 24955"/>
                <a:gd name="connsiteY2" fmla="*/ 2286 h 2285"/>
                <a:gd name="connsiteX3" fmla="*/ 0 w 24955"/>
                <a:gd name="connsiteY3" fmla="*/ 2286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2285">
                  <a:moveTo>
                    <a:pt x="0" y="0"/>
                  </a:moveTo>
                  <a:lnTo>
                    <a:pt x="24956" y="0"/>
                  </a:lnTo>
                  <a:lnTo>
                    <a:pt x="24956" y="2286"/>
                  </a:lnTo>
                  <a:lnTo>
                    <a:pt x="0" y="2286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3" name="云麒演示设计6-36">
              <a:extLst>
                <a:ext uri="{FF2B5EF4-FFF2-40B4-BE49-F238E27FC236}">
                  <a16:creationId xmlns:a16="http://schemas.microsoft.com/office/drawing/2014/main" id="{315975E9-89E5-4BA1-3EBC-BFB0E710B028}"/>
                </a:ext>
              </a:extLst>
            </p:cNvPr>
            <p:cNvSpPr/>
            <p:nvPr/>
          </p:nvSpPr>
          <p:spPr>
            <a:xfrm rot="-5566800">
              <a:off x="15161907" y="6497827"/>
              <a:ext cx="24955" cy="2285"/>
            </a:xfrm>
            <a:custGeom>
              <a:avLst/>
              <a:gdLst>
                <a:gd name="connsiteX0" fmla="*/ 0 w 24955"/>
                <a:gd name="connsiteY0" fmla="*/ 0 h 2285"/>
                <a:gd name="connsiteX1" fmla="*/ 24956 w 24955"/>
                <a:gd name="connsiteY1" fmla="*/ 0 h 2285"/>
                <a:gd name="connsiteX2" fmla="*/ 24956 w 24955"/>
                <a:gd name="connsiteY2" fmla="*/ 2286 h 2285"/>
                <a:gd name="connsiteX3" fmla="*/ 0 w 24955"/>
                <a:gd name="connsiteY3" fmla="*/ 2286 h 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55" h="2285">
                  <a:moveTo>
                    <a:pt x="0" y="0"/>
                  </a:moveTo>
                  <a:lnTo>
                    <a:pt x="24956" y="0"/>
                  </a:lnTo>
                  <a:lnTo>
                    <a:pt x="24956" y="2286"/>
                  </a:lnTo>
                  <a:lnTo>
                    <a:pt x="0" y="2286"/>
                  </a:lnTo>
                  <a:close/>
                </a:path>
              </a:pathLst>
            </a:custGeom>
            <a:solidFill>
              <a:srgbClr val="C7C7C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4" name="云麒演示设计6-37">
              <a:extLst>
                <a:ext uri="{FF2B5EF4-FFF2-40B4-BE49-F238E27FC236}">
                  <a16:creationId xmlns:a16="http://schemas.microsoft.com/office/drawing/2014/main" id="{D51A7264-F3FA-3B36-A1B9-3CD06E0ADEC5}"/>
                </a:ext>
              </a:extLst>
            </p:cNvPr>
            <p:cNvSpPr/>
            <p:nvPr/>
          </p:nvSpPr>
          <p:spPr>
            <a:xfrm>
              <a:off x="14981379" y="6503505"/>
              <a:ext cx="143160" cy="239649"/>
            </a:xfrm>
            <a:custGeom>
              <a:avLst/>
              <a:gdLst>
                <a:gd name="connsiteX0" fmla="*/ 143161 w 143160"/>
                <a:gd name="connsiteY0" fmla="*/ 239649 h 239649"/>
                <a:gd name="connsiteX1" fmla="*/ 138589 w 143160"/>
                <a:gd name="connsiteY1" fmla="*/ 203359 h 239649"/>
                <a:gd name="connsiteX2" fmla="*/ 130397 w 143160"/>
                <a:gd name="connsiteY2" fmla="*/ 167735 h 239649"/>
                <a:gd name="connsiteX3" fmla="*/ 102870 w 143160"/>
                <a:gd name="connsiteY3" fmla="*/ 100393 h 239649"/>
                <a:gd name="connsiteX4" fmla="*/ 59246 w 143160"/>
                <a:gd name="connsiteY4" fmla="*/ 42386 h 239649"/>
                <a:gd name="connsiteX5" fmla="*/ 56007 w 143160"/>
                <a:gd name="connsiteY5" fmla="*/ 39148 h 239649"/>
                <a:gd name="connsiteX6" fmla="*/ 52578 w 143160"/>
                <a:gd name="connsiteY6" fmla="*/ 36195 h 239649"/>
                <a:gd name="connsiteX7" fmla="*/ 45815 w 143160"/>
                <a:gd name="connsiteY7" fmla="*/ 30099 h 239649"/>
                <a:gd name="connsiteX8" fmla="*/ 31242 w 143160"/>
                <a:gd name="connsiteY8" fmla="*/ 19050 h 239649"/>
                <a:gd name="connsiteX9" fmla="*/ 0 w 143160"/>
                <a:gd name="connsiteY9" fmla="*/ 0 h 239649"/>
                <a:gd name="connsiteX10" fmla="*/ 0 w 143160"/>
                <a:gd name="connsiteY10" fmla="*/ 0 h 239649"/>
                <a:gd name="connsiteX11" fmla="*/ 61055 w 143160"/>
                <a:gd name="connsiteY11" fmla="*/ 40481 h 239649"/>
                <a:gd name="connsiteX12" fmla="*/ 85725 w 143160"/>
                <a:gd name="connsiteY12" fmla="*/ 67913 h 239649"/>
                <a:gd name="connsiteX13" fmla="*/ 105918 w 143160"/>
                <a:gd name="connsiteY13" fmla="*/ 98774 h 239649"/>
                <a:gd name="connsiteX14" fmla="*/ 132874 w 143160"/>
                <a:gd name="connsiteY14" fmla="*/ 167164 h 239649"/>
                <a:gd name="connsiteX15" fmla="*/ 143161 w 143160"/>
                <a:gd name="connsiteY15" fmla="*/ 239649 h 23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160" h="239649">
                  <a:moveTo>
                    <a:pt x="143161" y="239649"/>
                  </a:moveTo>
                  <a:cubicBezTo>
                    <a:pt x="142351" y="227476"/>
                    <a:pt x="140827" y="215351"/>
                    <a:pt x="138589" y="203359"/>
                  </a:cubicBezTo>
                  <a:cubicBezTo>
                    <a:pt x="136484" y="191348"/>
                    <a:pt x="133741" y="179461"/>
                    <a:pt x="130397" y="167735"/>
                  </a:cubicBezTo>
                  <a:cubicBezTo>
                    <a:pt x="123882" y="144294"/>
                    <a:pt x="114643" y="121691"/>
                    <a:pt x="102870" y="100393"/>
                  </a:cubicBezTo>
                  <a:cubicBezTo>
                    <a:pt x="91288" y="79000"/>
                    <a:pt x="76581" y="59455"/>
                    <a:pt x="59246" y="42386"/>
                  </a:cubicBezTo>
                  <a:lnTo>
                    <a:pt x="56007" y="39148"/>
                  </a:lnTo>
                  <a:lnTo>
                    <a:pt x="52578" y="36195"/>
                  </a:lnTo>
                  <a:lnTo>
                    <a:pt x="45815" y="30099"/>
                  </a:lnTo>
                  <a:cubicBezTo>
                    <a:pt x="40958" y="26384"/>
                    <a:pt x="36290" y="22384"/>
                    <a:pt x="31242" y="19050"/>
                  </a:cubicBezTo>
                  <a:cubicBezTo>
                    <a:pt x="21288" y="11973"/>
                    <a:pt x="10849" y="5610"/>
                    <a:pt x="0" y="0"/>
                  </a:cubicBezTo>
                  <a:lnTo>
                    <a:pt x="0" y="0"/>
                  </a:lnTo>
                  <a:cubicBezTo>
                    <a:pt x="22491" y="9954"/>
                    <a:pt x="43135" y="23641"/>
                    <a:pt x="61055" y="40481"/>
                  </a:cubicBezTo>
                  <a:cubicBezTo>
                    <a:pt x="70066" y="48882"/>
                    <a:pt x="78324" y="58064"/>
                    <a:pt x="85725" y="67913"/>
                  </a:cubicBezTo>
                  <a:cubicBezTo>
                    <a:pt x="93221" y="77676"/>
                    <a:pt x="99974" y="87992"/>
                    <a:pt x="105918" y="98774"/>
                  </a:cubicBezTo>
                  <a:cubicBezTo>
                    <a:pt x="117729" y="120348"/>
                    <a:pt x="126787" y="143332"/>
                    <a:pt x="132874" y="167164"/>
                  </a:cubicBezTo>
                  <a:cubicBezTo>
                    <a:pt x="139227" y="190814"/>
                    <a:pt x="142685" y="215160"/>
                    <a:pt x="143161" y="23964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5" name="云麒演示设计6-38">
              <a:extLst>
                <a:ext uri="{FF2B5EF4-FFF2-40B4-BE49-F238E27FC236}">
                  <a16:creationId xmlns:a16="http://schemas.microsoft.com/office/drawing/2014/main" id="{6246466C-BBF8-6B1B-CB7B-601F7931AB2D}"/>
                </a:ext>
              </a:extLst>
            </p:cNvPr>
            <p:cNvSpPr/>
            <p:nvPr/>
          </p:nvSpPr>
          <p:spPr>
            <a:xfrm>
              <a:off x="14977950" y="6495695"/>
              <a:ext cx="21526" cy="26193"/>
            </a:xfrm>
            <a:custGeom>
              <a:avLst/>
              <a:gdLst>
                <a:gd name="connsiteX0" fmla="*/ 20479 w 21526"/>
                <a:gd name="connsiteY0" fmla="*/ 0 h 26193"/>
                <a:gd name="connsiteX1" fmla="*/ 21527 w 21526"/>
                <a:gd name="connsiteY1" fmla="*/ 3429 h 26193"/>
                <a:gd name="connsiteX2" fmla="*/ 4667 w 21526"/>
                <a:gd name="connsiteY2" fmla="*/ 8477 h 26193"/>
                <a:gd name="connsiteX3" fmla="*/ 10954 w 21526"/>
                <a:gd name="connsiteY3" fmla="*/ 24860 h 26193"/>
                <a:gd name="connsiteX4" fmla="*/ 7620 w 21526"/>
                <a:gd name="connsiteY4" fmla="*/ 26194 h 26193"/>
                <a:gd name="connsiteX5" fmla="*/ 0 w 21526"/>
                <a:gd name="connsiteY5" fmla="*/ 6191 h 26193"/>
                <a:gd name="connsiteX6" fmla="*/ 20479 w 21526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26" h="26193">
                  <a:moveTo>
                    <a:pt x="20479" y="0"/>
                  </a:moveTo>
                  <a:lnTo>
                    <a:pt x="21527" y="3429"/>
                  </a:lnTo>
                  <a:lnTo>
                    <a:pt x="4667" y="8477"/>
                  </a:lnTo>
                  <a:lnTo>
                    <a:pt x="10954" y="24860"/>
                  </a:lnTo>
                  <a:lnTo>
                    <a:pt x="7620" y="26194"/>
                  </a:lnTo>
                  <a:lnTo>
                    <a:pt x="0" y="6191"/>
                  </a:lnTo>
                  <a:lnTo>
                    <a:pt x="20479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6" name="云麒演示设计6-39">
              <a:extLst>
                <a:ext uri="{FF2B5EF4-FFF2-40B4-BE49-F238E27FC236}">
                  <a16:creationId xmlns:a16="http://schemas.microsoft.com/office/drawing/2014/main" id="{4909EE44-6F3B-D92D-EE82-C3E90A3D9877}"/>
                </a:ext>
              </a:extLst>
            </p:cNvPr>
            <p:cNvSpPr/>
            <p:nvPr/>
          </p:nvSpPr>
          <p:spPr>
            <a:xfrm rot="5233200">
              <a:off x="15086561" y="6602593"/>
              <a:ext cx="343566" cy="13906"/>
            </a:xfrm>
            <a:custGeom>
              <a:avLst/>
              <a:gdLst>
                <a:gd name="connsiteX0" fmla="*/ 0 w 343566"/>
                <a:gd name="connsiteY0" fmla="*/ 0 h 13906"/>
                <a:gd name="connsiteX1" fmla="*/ 343567 w 343566"/>
                <a:gd name="connsiteY1" fmla="*/ 0 h 13906"/>
                <a:gd name="connsiteX2" fmla="*/ 343567 w 343566"/>
                <a:gd name="connsiteY2" fmla="*/ 13907 h 13906"/>
                <a:gd name="connsiteX3" fmla="*/ 0 w 343566"/>
                <a:gd name="connsiteY3" fmla="*/ 13907 h 1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566" h="13906">
                  <a:moveTo>
                    <a:pt x="0" y="0"/>
                  </a:moveTo>
                  <a:lnTo>
                    <a:pt x="343567" y="0"/>
                  </a:lnTo>
                  <a:lnTo>
                    <a:pt x="343567" y="13907"/>
                  </a:lnTo>
                  <a:lnTo>
                    <a:pt x="0" y="13907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7" name="云麒演示设计6-40">
              <a:extLst>
                <a:ext uri="{FF2B5EF4-FFF2-40B4-BE49-F238E27FC236}">
                  <a16:creationId xmlns:a16="http://schemas.microsoft.com/office/drawing/2014/main" id="{E4FA6314-BB3F-B570-9E8F-B83681C6E02A}"/>
                </a:ext>
              </a:extLst>
            </p:cNvPr>
            <p:cNvSpPr/>
            <p:nvPr/>
          </p:nvSpPr>
          <p:spPr>
            <a:xfrm rot="5233200">
              <a:off x="15200251" y="6675827"/>
              <a:ext cx="193452" cy="13906"/>
            </a:xfrm>
            <a:custGeom>
              <a:avLst/>
              <a:gdLst>
                <a:gd name="connsiteX0" fmla="*/ 0 w 193452"/>
                <a:gd name="connsiteY0" fmla="*/ 0 h 13906"/>
                <a:gd name="connsiteX1" fmla="*/ 193453 w 193452"/>
                <a:gd name="connsiteY1" fmla="*/ 0 h 13906"/>
                <a:gd name="connsiteX2" fmla="*/ 193453 w 193452"/>
                <a:gd name="connsiteY2" fmla="*/ 13907 h 13906"/>
                <a:gd name="connsiteX3" fmla="*/ 0 w 193452"/>
                <a:gd name="connsiteY3" fmla="*/ 13907 h 1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452" h="13906">
                  <a:moveTo>
                    <a:pt x="0" y="0"/>
                  </a:moveTo>
                  <a:lnTo>
                    <a:pt x="193453" y="0"/>
                  </a:lnTo>
                  <a:lnTo>
                    <a:pt x="193453" y="13907"/>
                  </a:lnTo>
                  <a:lnTo>
                    <a:pt x="0" y="13907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8" name="云麒演示设计6-41">
              <a:extLst>
                <a:ext uri="{FF2B5EF4-FFF2-40B4-BE49-F238E27FC236}">
                  <a16:creationId xmlns:a16="http://schemas.microsoft.com/office/drawing/2014/main" id="{E39EB72A-AA0F-40F1-61B8-EA682433990E}"/>
                </a:ext>
              </a:extLst>
            </p:cNvPr>
            <p:cNvSpPr/>
            <p:nvPr/>
          </p:nvSpPr>
          <p:spPr>
            <a:xfrm rot="5233200">
              <a:off x="14818485" y="6619235"/>
              <a:ext cx="193452" cy="13906"/>
            </a:xfrm>
            <a:custGeom>
              <a:avLst/>
              <a:gdLst>
                <a:gd name="connsiteX0" fmla="*/ 0 w 193452"/>
                <a:gd name="connsiteY0" fmla="*/ 0 h 13906"/>
                <a:gd name="connsiteX1" fmla="*/ 193453 w 193452"/>
                <a:gd name="connsiteY1" fmla="*/ 0 h 13906"/>
                <a:gd name="connsiteX2" fmla="*/ 193453 w 193452"/>
                <a:gd name="connsiteY2" fmla="*/ 13907 h 13906"/>
                <a:gd name="connsiteX3" fmla="*/ 0 w 193452"/>
                <a:gd name="connsiteY3" fmla="*/ 13907 h 1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452" h="13906">
                  <a:moveTo>
                    <a:pt x="0" y="0"/>
                  </a:moveTo>
                  <a:lnTo>
                    <a:pt x="193453" y="0"/>
                  </a:lnTo>
                  <a:lnTo>
                    <a:pt x="193453" y="13907"/>
                  </a:lnTo>
                  <a:lnTo>
                    <a:pt x="0" y="13907"/>
                  </a:lnTo>
                  <a:close/>
                </a:path>
              </a:pathLst>
            </a:custGeom>
            <a:solidFill>
              <a:srgbClr val="DBDB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9" name="云麒演示设计6-42">
              <a:extLst>
                <a:ext uri="{FF2B5EF4-FFF2-40B4-BE49-F238E27FC236}">
                  <a16:creationId xmlns:a16="http://schemas.microsoft.com/office/drawing/2014/main" id="{424C1400-BE8D-75C5-0DFF-18291C07E648}"/>
                </a:ext>
              </a:extLst>
            </p:cNvPr>
            <p:cNvSpPr/>
            <p:nvPr/>
          </p:nvSpPr>
          <p:spPr>
            <a:xfrm>
              <a:off x="14714965" y="6469596"/>
              <a:ext cx="695134" cy="386810"/>
            </a:xfrm>
            <a:custGeom>
              <a:avLst/>
              <a:gdLst>
                <a:gd name="connsiteX0" fmla="*/ 695135 w 695134"/>
                <a:gd name="connsiteY0" fmla="*/ 386810 h 386810"/>
                <a:gd name="connsiteX1" fmla="*/ 113157 w 695134"/>
                <a:gd name="connsiteY1" fmla="*/ 386810 h 386810"/>
                <a:gd name="connsiteX2" fmla="*/ 0 w 695134"/>
                <a:gd name="connsiteY2" fmla="*/ 0 h 386810"/>
                <a:gd name="connsiteX3" fmla="*/ 582073 w 695134"/>
                <a:gd name="connsiteY3" fmla="*/ 0 h 386810"/>
                <a:gd name="connsiteX4" fmla="*/ 695135 w 695134"/>
                <a:gd name="connsiteY4" fmla="*/ 386810 h 386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134" h="386810">
                  <a:moveTo>
                    <a:pt x="695135" y="386810"/>
                  </a:moveTo>
                  <a:lnTo>
                    <a:pt x="113157" y="386810"/>
                  </a:lnTo>
                  <a:lnTo>
                    <a:pt x="0" y="0"/>
                  </a:lnTo>
                  <a:lnTo>
                    <a:pt x="582073" y="0"/>
                  </a:lnTo>
                  <a:lnTo>
                    <a:pt x="695135" y="386810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50" name="云麒演示设计6-43">
              <a:extLst>
                <a:ext uri="{FF2B5EF4-FFF2-40B4-BE49-F238E27FC236}">
                  <a16:creationId xmlns:a16="http://schemas.microsoft.com/office/drawing/2014/main" id="{1ED9D3CF-154B-0EA9-2A4B-6ADC445329E2}"/>
                </a:ext>
              </a:extLst>
            </p:cNvPr>
            <p:cNvSpPr/>
            <p:nvPr/>
          </p:nvSpPr>
          <p:spPr>
            <a:xfrm>
              <a:off x="14703250" y="6429496"/>
              <a:ext cx="229171" cy="40100"/>
            </a:xfrm>
            <a:custGeom>
              <a:avLst/>
              <a:gdLst>
                <a:gd name="connsiteX0" fmla="*/ 205645 w 229171"/>
                <a:gd name="connsiteY0" fmla="*/ 0 h 40100"/>
                <a:gd name="connsiteX1" fmla="*/ 0 w 229171"/>
                <a:gd name="connsiteY1" fmla="*/ 0 h 40100"/>
                <a:gd name="connsiteX2" fmla="*/ 11716 w 229171"/>
                <a:gd name="connsiteY2" fmla="*/ 40100 h 40100"/>
                <a:gd name="connsiteX3" fmla="*/ 229171 w 229171"/>
                <a:gd name="connsiteY3" fmla="*/ 40100 h 40100"/>
                <a:gd name="connsiteX4" fmla="*/ 205645 w 229171"/>
                <a:gd name="connsiteY4" fmla="*/ 0 h 4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171" h="40100">
                  <a:moveTo>
                    <a:pt x="205645" y="0"/>
                  </a:moveTo>
                  <a:lnTo>
                    <a:pt x="0" y="0"/>
                  </a:lnTo>
                  <a:lnTo>
                    <a:pt x="11716" y="40100"/>
                  </a:lnTo>
                  <a:lnTo>
                    <a:pt x="229171" y="40100"/>
                  </a:lnTo>
                  <a:lnTo>
                    <a:pt x="205645" y="0"/>
                  </a:lnTo>
                  <a:close/>
                </a:path>
              </a:pathLst>
            </a:custGeom>
            <a:solidFill>
              <a:srgbClr val="E2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66" name="云麒演示设计7">
            <a:extLst>
              <a:ext uri="{FF2B5EF4-FFF2-40B4-BE49-F238E27FC236}">
                <a16:creationId xmlns:a16="http://schemas.microsoft.com/office/drawing/2014/main" id="{844DEC44-15AB-E393-AD8A-2C00C412DDDC}"/>
              </a:ext>
            </a:extLst>
          </p:cNvPr>
          <p:cNvGrpSpPr/>
          <p:nvPr/>
        </p:nvGrpSpPr>
        <p:grpSpPr>
          <a:xfrm>
            <a:off x="3863033" y="1323033"/>
            <a:ext cx="7740570" cy="4316342"/>
            <a:chOff x="3863033" y="1323033"/>
            <a:chExt cx="7740570" cy="4316342"/>
          </a:xfrm>
        </p:grpSpPr>
        <p:pic>
          <p:nvPicPr>
            <p:cNvPr id="5541" name="云麒演示设计7-1">
              <a:extLst>
                <a:ext uri="{FF2B5EF4-FFF2-40B4-BE49-F238E27FC236}">
                  <a16:creationId xmlns:a16="http://schemas.microsoft.com/office/drawing/2014/main" id="{577BF690-D4F4-1E82-29E8-347A28FA1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99138"/>
            <a:stretch/>
          </p:blipFill>
          <p:spPr>
            <a:xfrm>
              <a:off x="3863033" y="1323033"/>
              <a:ext cx="67617" cy="4316342"/>
            </a:xfrm>
            <a:prstGeom prst="rect">
              <a:avLst/>
            </a:prstGeom>
          </p:spPr>
        </p:pic>
        <p:pic>
          <p:nvPicPr>
            <p:cNvPr id="5542" name="云麒演示设计7-2">
              <a:extLst>
                <a:ext uri="{FF2B5EF4-FFF2-40B4-BE49-F238E27FC236}">
                  <a16:creationId xmlns:a16="http://schemas.microsoft.com/office/drawing/2014/main" id="{B8415DC9-A55C-ED7C-AC84-67C1A6F791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9138"/>
            <a:stretch/>
          </p:blipFill>
          <p:spPr>
            <a:xfrm>
              <a:off x="11535986" y="1323033"/>
              <a:ext cx="67617" cy="4316342"/>
            </a:xfrm>
            <a:prstGeom prst="rect">
              <a:avLst/>
            </a:prstGeom>
          </p:spPr>
        </p:pic>
        <p:pic>
          <p:nvPicPr>
            <p:cNvPr id="5565" name="云麒演示设计7-3">
              <a:extLst>
                <a:ext uri="{FF2B5EF4-FFF2-40B4-BE49-F238E27FC236}">
                  <a16:creationId xmlns:a16="http://schemas.microsoft.com/office/drawing/2014/main" id="{0C395451-8481-0E55-022F-1EC2B087DF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30" r="1183"/>
            <a:stretch/>
          </p:blipFill>
          <p:spPr>
            <a:xfrm>
              <a:off x="3914160" y="1323033"/>
              <a:ext cx="7643050" cy="4316342"/>
            </a:xfrm>
            <a:prstGeom prst="rect">
              <a:avLst/>
            </a:prstGeom>
          </p:spPr>
        </p:pic>
      </p:grpSp>
      <p:sp>
        <p:nvSpPr>
          <p:cNvPr id="5568" name="云麒演示设计8">
            <a:extLst>
              <a:ext uri="{FF2B5EF4-FFF2-40B4-BE49-F238E27FC236}">
                <a16:creationId xmlns:a16="http://schemas.microsoft.com/office/drawing/2014/main" id="{81842E10-9EB5-A0DD-BD26-EAE048E662EE}"/>
              </a:ext>
            </a:extLst>
          </p:cNvPr>
          <p:cNvSpPr/>
          <p:nvPr/>
        </p:nvSpPr>
        <p:spPr>
          <a:xfrm>
            <a:off x="3931368" y="1398212"/>
            <a:ext cx="7614341" cy="4170329"/>
          </a:xfrm>
          <a:custGeom>
            <a:avLst/>
            <a:gdLst>
              <a:gd name="connsiteX0" fmla="*/ 0 w 4154424"/>
              <a:gd name="connsiteY0" fmla="*/ 0 h 2779014"/>
              <a:gd name="connsiteX1" fmla="*/ 4154424 w 4154424"/>
              <a:gd name="connsiteY1" fmla="*/ 0 h 2779014"/>
              <a:gd name="connsiteX2" fmla="*/ 4154424 w 4154424"/>
              <a:gd name="connsiteY2" fmla="*/ 2779014 h 2779014"/>
              <a:gd name="connsiteX3" fmla="*/ 0 w 4154424"/>
              <a:gd name="connsiteY3" fmla="*/ 2779014 h 277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4424" h="2779014">
                <a:moveTo>
                  <a:pt x="0" y="0"/>
                </a:moveTo>
                <a:lnTo>
                  <a:pt x="4154424" y="0"/>
                </a:lnTo>
                <a:lnTo>
                  <a:pt x="4154424" y="2779014"/>
                </a:lnTo>
                <a:lnTo>
                  <a:pt x="0" y="2779014"/>
                </a:lnTo>
                <a:close/>
              </a:path>
            </a:pathLst>
          </a:custGeom>
          <a:solidFill>
            <a:sysClr val="window" lastClr="FFFFFF">
              <a:alpha val="64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云麒演示设计9">
            <a:extLst>
              <a:ext uri="{FF2B5EF4-FFF2-40B4-BE49-F238E27FC236}">
                <a16:creationId xmlns:a16="http://schemas.microsoft.com/office/drawing/2014/main" id="{C1A3F19F-FE34-C277-00C0-67C76EAC10D0}"/>
              </a:ext>
            </a:extLst>
          </p:cNvPr>
          <p:cNvGrpSpPr/>
          <p:nvPr/>
        </p:nvGrpSpPr>
        <p:grpSpPr>
          <a:xfrm>
            <a:off x="4042957" y="1533427"/>
            <a:ext cx="7406982" cy="3905764"/>
            <a:chOff x="4042957" y="1524000"/>
            <a:chExt cx="7406982" cy="3905764"/>
          </a:xfrm>
        </p:grpSpPr>
        <p:pic>
          <p:nvPicPr>
            <p:cNvPr id="5569" name="云麒演示设计9-1">
              <a:extLst>
                <a:ext uri="{FF2B5EF4-FFF2-40B4-BE49-F238E27FC236}">
                  <a16:creationId xmlns:a16="http://schemas.microsoft.com/office/drawing/2014/main" id="{4CFBA632-6F86-EBE8-FB31-8C98D10CCFD9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042957" y="1524000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0" name="云麒演示设计9-2">
              <a:extLst>
                <a:ext uri="{FF2B5EF4-FFF2-40B4-BE49-F238E27FC236}">
                  <a16:creationId xmlns:a16="http://schemas.microsoft.com/office/drawing/2014/main" id="{C08EBF98-477E-8904-CD2F-6E4ABE44993D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042957" y="3562292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1" name="云麒演示设计9-3">
              <a:extLst>
                <a:ext uri="{FF2B5EF4-FFF2-40B4-BE49-F238E27FC236}">
                  <a16:creationId xmlns:a16="http://schemas.microsoft.com/office/drawing/2014/main" id="{B58DCD90-BE07-DC1E-29EF-3F51E4F79F18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 rotWithShape="1"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48109" y="1524000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2" name="云麒演示设计9-4">
              <a:extLst>
                <a:ext uri="{FF2B5EF4-FFF2-40B4-BE49-F238E27FC236}">
                  <a16:creationId xmlns:a16="http://schemas.microsoft.com/office/drawing/2014/main" id="{A52C1CB9-3318-8073-A357-98D47546A90C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48109" y="3562292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3" name="云麒演示设计9-5">
              <a:extLst>
                <a:ext uri="{FF2B5EF4-FFF2-40B4-BE49-F238E27FC236}">
                  <a16:creationId xmlns:a16="http://schemas.microsoft.com/office/drawing/2014/main" id="{6A50974A-11EB-F923-A93F-D2257133AF8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 rotWithShape="1"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846263" y="1524000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4" name="云麒演示设计9-6">
              <a:extLst>
                <a:ext uri="{FF2B5EF4-FFF2-40B4-BE49-F238E27FC236}">
                  <a16:creationId xmlns:a16="http://schemas.microsoft.com/office/drawing/2014/main" id="{432CCD4B-8C96-C180-DDBC-DA5B009F642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 rotWithShape="1"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827213" y="3562292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5" name="云麒演示设计9-7">
              <a:extLst>
                <a:ext uri="{FF2B5EF4-FFF2-40B4-BE49-F238E27FC236}">
                  <a16:creationId xmlns:a16="http://schemas.microsoft.com/office/drawing/2014/main" id="{507A406A-CCD8-3428-2A04-26A4BCE3895C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 rotWithShape="1"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751415" y="1524000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6" name="云麒演示设计9-8">
              <a:extLst>
                <a:ext uri="{FF2B5EF4-FFF2-40B4-BE49-F238E27FC236}">
                  <a16:creationId xmlns:a16="http://schemas.microsoft.com/office/drawing/2014/main" id="{6AA31A8D-2CE7-683E-9DE6-B766D9BDED09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 rotWithShape="1"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751415" y="3562292"/>
              <a:ext cx="1698524" cy="1867472"/>
            </a:xfrm>
            <a:custGeom>
              <a:avLst/>
              <a:gdLst>
                <a:gd name="connsiteX0" fmla="*/ 0 w 1698524"/>
                <a:gd name="connsiteY0" fmla="*/ 0 h 1789291"/>
                <a:gd name="connsiteX1" fmla="*/ 1698524 w 1698524"/>
                <a:gd name="connsiteY1" fmla="*/ 0 h 1789291"/>
                <a:gd name="connsiteX2" fmla="*/ 1698524 w 1698524"/>
                <a:gd name="connsiteY2" fmla="*/ 1789291 h 1789291"/>
                <a:gd name="connsiteX3" fmla="*/ 0 w 1698524"/>
                <a:gd name="connsiteY3" fmla="*/ 1789291 h 178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8524" h="1789291">
                  <a:moveTo>
                    <a:pt x="0" y="0"/>
                  </a:moveTo>
                  <a:lnTo>
                    <a:pt x="1698524" y="0"/>
                  </a:lnTo>
                  <a:lnTo>
                    <a:pt x="1698524" y="1789291"/>
                  </a:lnTo>
                  <a:lnTo>
                    <a:pt x="0" y="1789291"/>
                  </a:lnTo>
                  <a:close/>
                </a:path>
              </a:pathLst>
            </a:custGeom>
            <a:ln w="22225">
              <a:solidFill>
                <a:schemeClr val="bg1"/>
              </a:solidFill>
            </a:ln>
            <a:effectLst>
              <a:outerShdw blurRad="190500" dist="101600" dir="5400000" algn="t" rotWithShape="0">
                <a:schemeClr val="accent1"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581" name="云麒演示设计10">
            <a:extLst>
              <a:ext uri="{FF2B5EF4-FFF2-40B4-BE49-F238E27FC236}">
                <a16:creationId xmlns:a16="http://schemas.microsoft.com/office/drawing/2014/main" id="{F8F6CED9-EDE6-AAFF-283B-81055FC349F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pic>
        <p:nvPicPr>
          <p:cNvPr id="30" name="云麒演示设计11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3" name="云麒演示设计12">
            <a:extLst>
              <a:ext uri="{FF2B5EF4-FFF2-40B4-BE49-F238E27FC236}">
                <a16:creationId xmlns:a16="http://schemas.microsoft.com/office/drawing/2014/main" id="{4C4416FB-420A-5258-1F74-DC0F3D932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云麒演示设计13">
            <a:extLst>
              <a:ext uri="{FF2B5EF4-FFF2-40B4-BE49-F238E27FC236}">
                <a16:creationId xmlns:a16="http://schemas.microsoft.com/office/drawing/2014/main" id="{62904976-9B4F-9BD7-82C6-620BBB84158C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5" name="云麒演示设计13-1">
              <a:extLst>
                <a:ext uri="{FF2B5EF4-FFF2-40B4-BE49-F238E27FC236}">
                  <a16:creationId xmlns:a16="http://schemas.microsoft.com/office/drawing/2014/main" id="{3927693F-3491-6A5A-2034-9D811A8C8A0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云麒演示设计13-2">
              <a:extLst>
                <a:ext uri="{FF2B5EF4-FFF2-40B4-BE49-F238E27FC236}">
                  <a16:creationId xmlns:a16="http://schemas.microsoft.com/office/drawing/2014/main" id="{DE43382A-4F13-E920-3024-643DA0DCED2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云麒演示设计13-3">
              <a:extLst>
                <a:ext uri="{FF2B5EF4-FFF2-40B4-BE49-F238E27FC236}">
                  <a16:creationId xmlns:a16="http://schemas.microsoft.com/office/drawing/2014/main" id="{7DBEBCE8-6586-9944-5BC5-5043F256887A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云麒演示设计13-4">
              <a:extLst>
                <a:ext uri="{FF2B5EF4-FFF2-40B4-BE49-F238E27FC236}">
                  <a16:creationId xmlns:a16="http://schemas.microsoft.com/office/drawing/2014/main" id="{986997F7-A318-DECF-BCF9-5B212370B4AB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3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6" name="云麒演示设计13-5">
              <a:extLst>
                <a:ext uri="{FF2B5EF4-FFF2-40B4-BE49-F238E27FC236}">
                  <a16:creationId xmlns:a16="http://schemas.microsoft.com/office/drawing/2014/main" id="{DB2DF31B-9FF8-5706-5F56-54F10BD89270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校园风光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DE9C533-ADFE-4CE3-3DA1-15852C30262A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19" name="云麒演示设计13-6">
                <a:extLst>
                  <a:ext uri="{FF2B5EF4-FFF2-40B4-BE49-F238E27FC236}">
                    <a16:creationId xmlns:a16="http://schemas.microsoft.com/office/drawing/2014/main" id="{09CC59E8-BD4F-F8C1-9BBC-5B487A46906D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phoenix</a:t>
                </a:r>
              </a:p>
            </p:txBody>
          </p:sp>
          <p:sp>
            <p:nvSpPr>
              <p:cNvPr id="24" name="云麒演示设计13-7">
                <a:extLst>
                  <a:ext uri="{FF2B5EF4-FFF2-40B4-BE49-F238E27FC236}">
                    <a16:creationId xmlns:a16="http://schemas.microsoft.com/office/drawing/2014/main" id="{236C7AEE-E01B-BF8B-2DEA-370809CAC1D4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Campus</a:t>
                </a:r>
              </a:p>
            </p:txBody>
          </p:sp>
        </p:grpSp>
      </p:grpSp>
      <p:pic>
        <p:nvPicPr>
          <p:cNvPr id="7" name="云麒演示设计14">
            <a:extLst>
              <a:ext uri="{FF2B5EF4-FFF2-40B4-BE49-F238E27FC236}">
                <a16:creationId xmlns:a16="http://schemas.microsoft.com/office/drawing/2014/main" id="{364B50F5-52C9-8D46-4FD9-75D91D88E69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8325612" y="-616374"/>
            <a:ext cx="6194676" cy="4263687"/>
          </a:xfrm>
          <a:prstGeom prst="rect">
            <a:avLst/>
          </a:prstGeom>
        </p:spPr>
      </p:pic>
      <p:pic>
        <p:nvPicPr>
          <p:cNvPr id="9" name="云麒演示设计15">
            <a:extLst>
              <a:ext uri="{FF2B5EF4-FFF2-40B4-BE49-F238E27FC236}">
                <a16:creationId xmlns:a16="http://schemas.microsoft.com/office/drawing/2014/main" id="{FBAD590F-3443-EE24-166A-910462872692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94" y="2921399"/>
            <a:ext cx="3688400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418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581" name="云麒演示设计5">
            <a:extLst>
              <a:ext uri="{FF2B5EF4-FFF2-40B4-BE49-F238E27FC236}">
                <a16:creationId xmlns:a16="http://schemas.microsoft.com/office/drawing/2014/main" id="{F8F6CED9-EDE6-AAFF-283B-81055FC34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3" name="云麒演示设计6">
            <a:extLst>
              <a:ext uri="{FF2B5EF4-FFF2-40B4-BE49-F238E27FC236}">
                <a16:creationId xmlns:a16="http://schemas.microsoft.com/office/drawing/2014/main" id="{4C4416FB-420A-5258-1F74-DC0F3D93225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云麒演示设计7">
            <a:extLst>
              <a:ext uri="{FF2B5EF4-FFF2-40B4-BE49-F238E27FC236}">
                <a16:creationId xmlns:a16="http://schemas.microsoft.com/office/drawing/2014/main" id="{62904976-9B4F-9BD7-82C6-620BBB84158C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5" name="云麒演示设计7-1">
              <a:extLst>
                <a:ext uri="{FF2B5EF4-FFF2-40B4-BE49-F238E27FC236}">
                  <a16:creationId xmlns:a16="http://schemas.microsoft.com/office/drawing/2014/main" id="{3927693F-3491-6A5A-2034-9D811A8C8A0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云麒演示设计7-2">
              <a:extLst>
                <a:ext uri="{FF2B5EF4-FFF2-40B4-BE49-F238E27FC236}">
                  <a16:creationId xmlns:a16="http://schemas.microsoft.com/office/drawing/2014/main" id="{DE43382A-4F13-E920-3024-643DA0DCED2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云麒演示设计7-3">
              <a:extLst>
                <a:ext uri="{FF2B5EF4-FFF2-40B4-BE49-F238E27FC236}">
                  <a16:creationId xmlns:a16="http://schemas.microsoft.com/office/drawing/2014/main" id="{7DBEBCE8-6586-9944-5BC5-5043F256887A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云麒演示设计7-4">
              <a:extLst>
                <a:ext uri="{FF2B5EF4-FFF2-40B4-BE49-F238E27FC236}">
                  <a16:creationId xmlns:a16="http://schemas.microsoft.com/office/drawing/2014/main" id="{986997F7-A318-DECF-BCF9-5B212370B4AB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3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6" name="云麒演示设计7-5">
              <a:extLst>
                <a:ext uri="{FF2B5EF4-FFF2-40B4-BE49-F238E27FC236}">
                  <a16:creationId xmlns:a16="http://schemas.microsoft.com/office/drawing/2014/main" id="{DB2DF31B-9FF8-5706-5F56-54F10BD89270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校园风光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DE9C533-ADFE-4CE3-3DA1-15852C30262A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19" name="云麒演示设计7-6">
                <a:extLst>
                  <a:ext uri="{FF2B5EF4-FFF2-40B4-BE49-F238E27FC236}">
                    <a16:creationId xmlns:a16="http://schemas.microsoft.com/office/drawing/2014/main" id="{09CC59E8-BD4F-F8C1-9BBC-5B487A46906D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phoenix</a:t>
                </a:r>
              </a:p>
            </p:txBody>
          </p:sp>
          <p:sp>
            <p:nvSpPr>
              <p:cNvPr id="24" name="云麒演示设计7-7">
                <a:extLst>
                  <a:ext uri="{FF2B5EF4-FFF2-40B4-BE49-F238E27FC236}">
                    <a16:creationId xmlns:a16="http://schemas.microsoft.com/office/drawing/2014/main" id="{236C7AEE-E01B-BF8B-2DEA-370809CAC1D4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Campus</a:t>
                </a:r>
              </a:p>
            </p:txBody>
          </p:sp>
        </p:grpSp>
      </p:grpSp>
      <p:pic>
        <p:nvPicPr>
          <p:cNvPr id="7" name="云麒演示设计8">
            <a:extLst>
              <a:ext uri="{FF2B5EF4-FFF2-40B4-BE49-F238E27FC236}">
                <a16:creationId xmlns:a16="http://schemas.microsoft.com/office/drawing/2014/main" id="{364B50F5-52C9-8D46-4FD9-75D91D88E6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8325612" y="-616374"/>
            <a:ext cx="6194676" cy="4263687"/>
          </a:xfrm>
          <a:prstGeom prst="rect">
            <a:avLst/>
          </a:prstGeom>
        </p:spPr>
      </p:pic>
      <p:sp>
        <p:nvSpPr>
          <p:cNvPr id="29" name="云麒演示设计9">
            <a:extLst>
              <a:ext uri="{FF2B5EF4-FFF2-40B4-BE49-F238E27FC236}">
                <a16:creationId xmlns:a16="http://schemas.microsoft.com/office/drawing/2014/main" id="{1891E2C0-FA5F-FBE2-1ECF-56FF162EB854}"/>
              </a:ext>
            </a:extLst>
          </p:cNvPr>
          <p:cNvSpPr/>
          <p:nvPr/>
        </p:nvSpPr>
        <p:spPr>
          <a:xfrm>
            <a:off x="13461015" y="6055787"/>
            <a:ext cx="7166987" cy="16112"/>
          </a:xfrm>
          <a:custGeom>
            <a:avLst/>
            <a:gdLst>
              <a:gd name="connsiteX0" fmla="*/ 0 w 4237005"/>
              <a:gd name="connsiteY0" fmla="*/ 0 h 9525"/>
              <a:gd name="connsiteX1" fmla="*/ 4237006 w 423700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37005" h="9525">
                <a:moveTo>
                  <a:pt x="0" y="0"/>
                </a:moveTo>
                <a:lnTo>
                  <a:pt x="4237006" y="0"/>
                </a:lnTo>
              </a:path>
            </a:pathLst>
          </a:custGeom>
          <a:ln w="9525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78" name="云麒演示设计10">
            <a:extLst>
              <a:ext uri="{FF2B5EF4-FFF2-40B4-BE49-F238E27FC236}">
                <a16:creationId xmlns:a16="http://schemas.microsoft.com/office/drawing/2014/main" id="{EA8A9FA2-0BF6-6605-3E19-2CB596A9C027}"/>
              </a:ext>
            </a:extLst>
          </p:cNvPr>
          <p:cNvGrpSpPr/>
          <p:nvPr/>
        </p:nvGrpSpPr>
        <p:grpSpPr>
          <a:xfrm>
            <a:off x="10115424" y="2490111"/>
            <a:ext cx="1596828" cy="4382899"/>
            <a:chOff x="7211691" y="2619318"/>
            <a:chExt cx="1031624" cy="2831553"/>
          </a:xfrm>
        </p:grpSpPr>
        <p:sp>
          <p:nvSpPr>
            <p:cNvPr id="5580" name="云麒演示设计10-1">
              <a:extLst>
                <a:ext uri="{FF2B5EF4-FFF2-40B4-BE49-F238E27FC236}">
                  <a16:creationId xmlns:a16="http://schemas.microsoft.com/office/drawing/2014/main" id="{3A21CCA9-9D3A-CC73-CF76-F6AFADCFFA3C}"/>
                </a:ext>
              </a:extLst>
            </p:cNvPr>
            <p:cNvSpPr/>
            <p:nvPr/>
          </p:nvSpPr>
          <p:spPr>
            <a:xfrm>
              <a:off x="7962225" y="3087783"/>
              <a:ext cx="281090" cy="848612"/>
            </a:xfrm>
            <a:custGeom>
              <a:avLst/>
              <a:gdLst>
                <a:gd name="connsiteX0" fmla="*/ 12010 w 281090"/>
                <a:gd name="connsiteY0" fmla="*/ 254824 h 848612"/>
                <a:gd name="connsiteX1" fmla="*/ 18201 w 281090"/>
                <a:gd name="connsiteY1" fmla="*/ 14032 h 848612"/>
                <a:gd name="connsiteX2" fmla="*/ 45557 w 281090"/>
                <a:gd name="connsiteY2" fmla="*/ 1297 h 848612"/>
                <a:gd name="connsiteX3" fmla="*/ 52491 w 281090"/>
                <a:gd name="connsiteY3" fmla="*/ 5460 h 848612"/>
                <a:gd name="connsiteX4" fmla="*/ 138216 w 281090"/>
                <a:gd name="connsiteY4" fmla="*/ 150716 h 848612"/>
                <a:gd name="connsiteX5" fmla="*/ 281091 w 281090"/>
                <a:gd name="connsiteY5" fmla="*/ 517047 h 848612"/>
                <a:gd name="connsiteX6" fmla="*/ 68397 w 281090"/>
                <a:gd name="connsiteY6" fmla="*/ 848613 h 848612"/>
                <a:gd name="connsiteX7" fmla="*/ 11247 w 281090"/>
                <a:gd name="connsiteY7" fmla="*/ 803179 h 848612"/>
                <a:gd name="connsiteX8" fmla="*/ 153075 w 281090"/>
                <a:gd name="connsiteY8" fmla="*/ 522191 h 848612"/>
                <a:gd name="connsiteX9" fmla="*/ 12010 w 281090"/>
                <a:gd name="connsiteY9" fmla="*/ 254824 h 84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090" h="848612">
                  <a:moveTo>
                    <a:pt x="12010" y="254824"/>
                  </a:moveTo>
                  <a:cubicBezTo>
                    <a:pt x="-7040" y="209295"/>
                    <a:pt x="-2278" y="70420"/>
                    <a:pt x="18201" y="14032"/>
                  </a:cubicBezTo>
                  <a:cubicBezTo>
                    <a:pt x="22239" y="2964"/>
                    <a:pt x="34488" y="-2741"/>
                    <a:pt x="45557" y="1297"/>
                  </a:cubicBezTo>
                  <a:cubicBezTo>
                    <a:pt x="48109" y="2231"/>
                    <a:pt x="50462" y="3641"/>
                    <a:pt x="52491" y="5460"/>
                  </a:cubicBezTo>
                  <a:cubicBezTo>
                    <a:pt x="52491" y="5460"/>
                    <a:pt x="109641" y="44322"/>
                    <a:pt x="138216" y="150716"/>
                  </a:cubicBezTo>
                  <a:cubicBezTo>
                    <a:pt x="138216" y="150716"/>
                    <a:pt x="281091" y="402271"/>
                    <a:pt x="281091" y="517047"/>
                  </a:cubicBezTo>
                  <a:cubicBezTo>
                    <a:pt x="281091" y="624680"/>
                    <a:pt x="68397" y="848613"/>
                    <a:pt x="68397" y="848613"/>
                  </a:cubicBezTo>
                  <a:cubicBezTo>
                    <a:pt x="44280" y="841259"/>
                    <a:pt x="23849" y="825019"/>
                    <a:pt x="11247" y="803179"/>
                  </a:cubicBezTo>
                  <a:cubicBezTo>
                    <a:pt x="11247" y="803179"/>
                    <a:pt x="90972" y="606773"/>
                    <a:pt x="153075" y="522191"/>
                  </a:cubicBezTo>
                  <a:cubicBezTo>
                    <a:pt x="153075" y="522191"/>
                    <a:pt x="33155" y="305116"/>
                    <a:pt x="12010" y="254824"/>
                  </a:cubicBezTo>
                  <a:close/>
                </a:path>
              </a:pathLst>
            </a:custGeom>
            <a:solidFill>
              <a:srgbClr val="7575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2" name="云麒演示设计10-2">
              <a:extLst>
                <a:ext uri="{FF2B5EF4-FFF2-40B4-BE49-F238E27FC236}">
                  <a16:creationId xmlns:a16="http://schemas.microsoft.com/office/drawing/2014/main" id="{A25E759D-DD18-ADCE-5695-4D9B029A8189}"/>
                </a:ext>
              </a:extLst>
            </p:cNvPr>
            <p:cNvSpPr/>
            <p:nvPr/>
          </p:nvSpPr>
          <p:spPr>
            <a:xfrm>
              <a:off x="7989093" y="3318831"/>
              <a:ext cx="174705" cy="558034"/>
            </a:xfrm>
            <a:custGeom>
              <a:avLst/>
              <a:gdLst>
                <a:gd name="connsiteX0" fmla="*/ 102489 w 174705"/>
                <a:gd name="connsiteY0" fmla="*/ 822 h 558034"/>
                <a:gd name="connsiteX1" fmla="*/ 25432 w 174705"/>
                <a:gd name="connsiteY1" fmla="*/ 98739 h 558034"/>
                <a:gd name="connsiteX2" fmla="*/ 98584 w 174705"/>
                <a:gd name="connsiteY2" fmla="*/ 243519 h 558034"/>
                <a:gd name="connsiteX3" fmla="*/ 111252 w 174705"/>
                <a:gd name="connsiteY3" fmla="*/ 273332 h 558034"/>
                <a:gd name="connsiteX4" fmla="*/ 101060 w 174705"/>
                <a:gd name="connsiteY4" fmla="*/ 322767 h 558034"/>
                <a:gd name="connsiteX5" fmla="*/ 0 w 174705"/>
                <a:gd name="connsiteY5" fmla="*/ 526030 h 558034"/>
                <a:gd name="connsiteX6" fmla="*/ 17716 w 174705"/>
                <a:gd name="connsiteY6" fmla="*/ 558034 h 558034"/>
                <a:gd name="connsiteX7" fmla="*/ 168973 w 174705"/>
                <a:gd name="connsiteY7" fmla="*/ 297240 h 558034"/>
                <a:gd name="connsiteX8" fmla="*/ 102489 w 174705"/>
                <a:gd name="connsiteY8" fmla="*/ 822 h 55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705" h="558034">
                  <a:moveTo>
                    <a:pt x="102489" y="822"/>
                  </a:moveTo>
                  <a:cubicBezTo>
                    <a:pt x="84772" y="-8037"/>
                    <a:pt x="47339" y="56733"/>
                    <a:pt x="25432" y="98739"/>
                  </a:cubicBezTo>
                  <a:cubicBezTo>
                    <a:pt x="56388" y="143601"/>
                    <a:pt x="87916" y="190750"/>
                    <a:pt x="98584" y="243519"/>
                  </a:cubicBezTo>
                  <a:cubicBezTo>
                    <a:pt x="106080" y="251720"/>
                    <a:pt x="110547" y="262245"/>
                    <a:pt x="111252" y="273332"/>
                  </a:cubicBezTo>
                  <a:cubicBezTo>
                    <a:pt x="116615" y="290467"/>
                    <a:pt x="112766" y="309155"/>
                    <a:pt x="101060" y="322767"/>
                  </a:cubicBezTo>
                  <a:cubicBezTo>
                    <a:pt x="72485" y="392871"/>
                    <a:pt x="42005" y="462784"/>
                    <a:pt x="0" y="526030"/>
                  </a:cubicBezTo>
                  <a:cubicBezTo>
                    <a:pt x="6639" y="536269"/>
                    <a:pt x="12563" y="546966"/>
                    <a:pt x="17716" y="558034"/>
                  </a:cubicBezTo>
                  <a:cubicBezTo>
                    <a:pt x="72390" y="478691"/>
                    <a:pt x="150590" y="325624"/>
                    <a:pt x="168973" y="297240"/>
                  </a:cubicBezTo>
                  <a:cubicBezTo>
                    <a:pt x="194405" y="258282"/>
                    <a:pt x="128492" y="13776"/>
                    <a:pt x="102489" y="82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3" name="云麒演示设计10-3">
              <a:extLst>
                <a:ext uri="{FF2B5EF4-FFF2-40B4-BE49-F238E27FC236}">
                  <a16:creationId xmlns:a16="http://schemas.microsoft.com/office/drawing/2014/main" id="{AFBE9156-DCBC-1D6E-D725-FA3ADE20BF6F}"/>
                </a:ext>
              </a:extLst>
            </p:cNvPr>
            <p:cNvSpPr/>
            <p:nvPr/>
          </p:nvSpPr>
          <p:spPr>
            <a:xfrm>
              <a:off x="7962225" y="3087783"/>
              <a:ext cx="281090" cy="848612"/>
            </a:xfrm>
            <a:custGeom>
              <a:avLst/>
              <a:gdLst>
                <a:gd name="connsiteX0" fmla="*/ 12010 w 281090"/>
                <a:gd name="connsiteY0" fmla="*/ 254824 h 848612"/>
                <a:gd name="connsiteX1" fmla="*/ 18201 w 281090"/>
                <a:gd name="connsiteY1" fmla="*/ 14032 h 848612"/>
                <a:gd name="connsiteX2" fmla="*/ 45557 w 281090"/>
                <a:gd name="connsiteY2" fmla="*/ 1297 h 848612"/>
                <a:gd name="connsiteX3" fmla="*/ 52491 w 281090"/>
                <a:gd name="connsiteY3" fmla="*/ 5460 h 848612"/>
                <a:gd name="connsiteX4" fmla="*/ 138216 w 281090"/>
                <a:gd name="connsiteY4" fmla="*/ 150716 h 848612"/>
                <a:gd name="connsiteX5" fmla="*/ 281091 w 281090"/>
                <a:gd name="connsiteY5" fmla="*/ 517047 h 848612"/>
                <a:gd name="connsiteX6" fmla="*/ 68397 w 281090"/>
                <a:gd name="connsiteY6" fmla="*/ 848613 h 848612"/>
                <a:gd name="connsiteX7" fmla="*/ 11247 w 281090"/>
                <a:gd name="connsiteY7" fmla="*/ 803179 h 848612"/>
                <a:gd name="connsiteX8" fmla="*/ 153075 w 281090"/>
                <a:gd name="connsiteY8" fmla="*/ 522191 h 848612"/>
                <a:gd name="connsiteX9" fmla="*/ 12010 w 281090"/>
                <a:gd name="connsiteY9" fmla="*/ 254824 h 84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090" h="848612">
                  <a:moveTo>
                    <a:pt x="12010" y="254824"/>
                  </a:moveTo>
                  <a:cubicBezTo>
                    <a:pt x="-7040" y="209295"/>
                    <a:pt x="-2278" y="70420"/>
                    <a:pt x="18201" y="14032"/>
                  </a:cubicBezTo>
                  <a:cubicBezTo>
                    <a:pt x="22239" y="2964"/>
                    <a:pt x="34488" y="-2741"/>
                    <a:pt x="45557" y="1297"/>
                  </a:cubicBezTo>
                  <a:cubicBezTo>
                    <a:pt x="48109" y="2231"/>
                    <a:pt x="50462" y="3641"/>
                    <a:pt x="52491" y="5460"/>
                  </a:cubicBezTo>
                  <a:cubicBezTo>
                    <a:pt x="52491" y="5460"/>
                    <a:pt x="109641" y="44322"/>
                    <a:pt x="138216" y="150716"/>
                  </a:cubicBezTo>
                  <a:cubicBezTo>
                    <a:pt x="138216" y="150716"/>
                    <a:pt x="281091" y="402271"/>
                    <a:pt x="281091" y="517047"/>
                  </a:cubicBezTo>
                  <a:cubicBezTo>
                    <a:pt x="281091" y="624680"/>
                    <a:pt x="68397" y="848613"/>
                    <a:pt x="68397" y="848613"/>
                  </a:cubicBezTo>
                  <a:cubicBezTo>
                    <a:pt x="44280" y="841259"/>
                    <a:pt x="23849" y="825019"/>
                    <a:pt x="11247" y="803179"/>
                  </a:cubicBezTo>
                  <a:cubicBezTo>
                    <a:pt x="11247" y="803179"/>
                    <a:pt x="90972" y="606773"/>
                    <a:pt x="153075" y="522191"/>
                  </a:cubicBezTo>
                  <a:cubicBezTo>
                    <a:pt x="153075" y="522191"/>
                    <a:pt x="33155" y="305116"/>
                    <a:pt x="12010" y="254824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4" name="云麒演示设计10-4">
              <a:extLst>
                <a:ext uri="{FF2B5EF4-FFF2-40B4-BE49-F238E27FC236}">
                  <a16:creationId xmlns:a16="http://schemas.microsoft.com/office/drawing/2014/main" id="{2A877B92-5B2B-6B9E-554D-CCF8BBA951A2}"/>
                </a:ext>
              </a:extLst>
            </p:cNvPr>
            <p:cNvSpPr/>
            <p:nvPr/>
          </p:nvSpPr>
          <p:spPr>
            <a:xfrm>
              <a:off x="7847613" y="3873150"/>
              <a:ext cx="193868" cy="186821"/>
            </a:xfrm>
            <a:custGeom>
              <a:avLst/>
              <a:gdLst>
                <a:gd name="connsiteX0" fmla="*/ 143862 w 193868"/>
                <a:gd name="connsiteY0" fmla="*/ 0 h 186821"/>
                <a:gd name="connsiteX1" fmla="*/ 111763 w 193868"/>
                <a:gd name="connsiteY1" fmla="*/ 51435 h 186821"/>
                <a:gd name="connsiteX2" fmla="*/ 1368 w 193868"/>
                <a:gd name="connsiteY2" fmla="*/ 115729 h 186821"/>
                <a:gd name="connsiteX3" fmla="*/ 72615 w 193868"/>
                <a:gd name="connsiteY3" fmla="*/ 185642 h 186821"/>
                <a:gd name="connsiteX4" fmla="*/ 153387 w 193868"/>
                <a:gd name="connsiteY4" fmla="*/ 84487 h 186821"/>
                <a:gd name="connsiteX5" fmla="*/ 193868 w 193868"/>
                <a:gd name="connsiteY5" fmla="*/ 37433 h 18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68" h="186821">
                  <a:moveTo>
                    <a:pt x="143862" y="0"/>
                  </a:moveTo>
                  <a:lnTo>
                    <a:pt x="111763" y="51435"/>
                  </a:lnTo>
                  <a:cubicBezTo>
                    <a:pt x="111763" y="51435"/>
                    <a:pt x="11750" y="82677"/>
                    <a:pt x="1368" y="115729"/>
                  </a:cubicBezTo>
                  <a:cubicBezTo>
                    <a:pt x="-9014" y="148780"/>
                    <a:pt x="42135" y="194786"/>
                    <a:pt x="72615" y="185642"/>
                  </a:cubicBezTo>
                  <a:cubicBezTo>
                    <a:pt x="103095" y="176498"/>
                    <a:pt x="153387" y="84487"/>
                    <a:pt x="153387" y="84487"/>
                  </a:cubicBezTo>
                  <a:lnTo>
                    <a:pt x="193868" y="37433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5" name="云麒演示设计10-5">
              <a:extLst>
                <a:ext uri="{FF2B5EF4-FFF2-40B4-BE49-F238E27FC236}">
                  <a16:creationId xmlns:a16="http://schemas.microsoft.com/office/drawing/2014/main" id="{E3811A60-77AC-014F-F9AF-BF6FD35D1973}"/>
                </a:ext>
              </a:extLst>
            </p:cNvPr>
            <p:cNvSpPr/>
            <p:nvPr/>
          </p:nvSpPr>
          <p:spPr>
            <a:xfrm>
              <a:off x="7960614" y="3847718"/>
              <a:ext cx="105536" cy="96297"/>
            </a:xfrm>
            <a:custGeom>
              <a:avLst/>
              <a:gdLst>
                <a:gd name="connsiteX0" fmla="*/ 105537 w 105536"/>
                <a:gd name="connsiteY0" fmla="*/ 61627 h 96297"/>
                <a:gd name="connsiteX1" fmla="*/ 80486 w 105536"/>
                <a:gd name="connsiteY1" fmla="*/ 96298 h 96297"/>
                <a:gd name="connsiteX2" fmla="*/ 0 w 105536"/>
                <a:gd name="connsiteY2" fmla="*/ 38576 h 96297"/>
                <a:gd name="connsiteX3" fmla="*/ 24384 w 105536"/>
                <a:gd name="connsiteY3" fmla="*/ 0 h 96297"/>
                <a:gd name="connsiteX4" fmla="*/ 105537 w 105536"/>
                <a:gd name="connsiteY4" fmla="*/ 61627 h 9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36" h="96297">
                  <a:moveTo>
                    <a:pt x="105537" y="61627"/>
                  </a:moveTo>
                  <a:lnTo>
                    <a:pt x="80486" y="96298"/>
                  </a:lnTo>
                  <a:cubicBezTo>
                    <a:pt x="80486" y="96298"/>
                    <a:pt x="26860" y="83820"/>
                    <a:pt x="0" y="38576"/>
                  </a:cubicBezTo>
                  <a:lnTo>
                    <a:pt x="24384" y="0"/>
                  </a:lnTo>
                  <a:cubicBezTo>
                    <a:pt x="24384" y="0"/>
                    <a:pt x="42863" y="43244"/>
                    <a:pt x="105537" y="61627"/>
                  </a:cubicBezTo>
                  <a:close/>
                </a:path>
              </a:pathLst>
            </a:custGeom>
            <a:solidFill>
              <a:srgbClr val="E44942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6" name="云麒演示设计10-6">
              <a:extLst>
                <a:ext uri="{FF2B5EF4-FFF2-40B4-BE49-F238E27FC236}">
                  <a16:creationId xmlns:a16="http://schemas.microsoft.com/office/drawing/2014/main" id="{12809494-8AD1-AB02-E022-F0935BC055CB}"/>
                </a:ext>
              </a:extLst>
            </p:cNvPr>
            <p:cNvSpPr/>
            <p:nvPr/>
          </p:nvSpPr>
          <p:spPr>
            <a:xfrm>
              <a:off x="7738109" y="5275516"/>
              <a:ext cx="217049" cy="175355"/>
            </a:xfrm>
            <a:custGeom>
              <a:avLst/>
              <a:gdLst>
                <a:gd name="connsiteX0" fmla="*/ 188404 w 217049"/>
                <a:gd name="connsiteY0" fmla="*/ 26003 h 175355"/>
                <a:gd name="connsiteX1" fmla="*/ 216313 w 217049"/>
                <a:gd name="connsiteY1" fmla="*/ 142589 h 175355"/>
                <a:gd name="connsiteX2" fmla="*/ 196663 w 217049"/>
                <a:gd name="connsiteY2" fmla="*/ 174622 h 175355"/>
                <a:gd name="connsiteX3" fmla="*/ 190500 w 217049"/>
                <a:gd name="connsiteY3" fmla="*/ 175355 h 175355"/>
                <a:gd name="connsiteX4" fmla="*/ 26670 w 217049"/>
                <a:gd name="connsiteY4" fmla="*/ 175355 h 175355"/>
                <a:gd name="connsiteX5" fmla="*/ 0 w 217049"/>
                <a:gd name="connsiteY5" fmla="*/ 148685 h 175355"/>
                <a:gd name="connsiteX6" fmla="*/ 381 w 217049"/>
                <a:gd name="connsiteY6" fmla="*/ 144209 h 175355"/>
                <a:gd name="connsiteX7" fmla="*/ 27718 w 217049"/>
                <a:gd name="connsiteY7" fmla="*/ 100679 h 175355"/>
                <a:gd name="connsiteX8" fmla="*/ 82963 w 217049"/>
                <a:gd name="connsiteY8" fmla="*/ 0 h 17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049" h="175355">
                  <a:moveTo>
                    <a:pt x="188404" y="26003"/>
                  </a:moveTo>
                  <a:lnTo>
                    <a:pt x="216313" y="142589"/>
                  </a:lnTo>
                  <a:cubicBezTo>
                    <a:pt x="219732" y="156858"/>
                    <a:pt x="210931" y="171203"/>
                    <a:pt x="196663" y="174622"/>
                  </a:cubicBezTo>
                  <a:cubicBezTo>
                    <a:pt x="194643" y="175108"/>
                    <a:pt x="192577" y="175355"/>
                    <a:pt x="190500" y="175355"/>
                  </a:cubicBezTo>
                  <a:lnTo>
                    <a:pt x="26670" y="175355"/>
                  </a:lnTo>
                  <a:cubicBezTo>
                    <a:pt x="11944" y="175355"/>
                    <a:pt x="0" y="163411"/>
                    <a:pt x="0" y="148685"/>
                  </a:cubicBezTo>
                  <a:cubicBezTo>
                    <a:pt x="0" y="147181"/>
                    <a:pt x="133" y="145685"/>
                    <a:pt x="381" y="144209"/>
                  </a:cubicBezTo>
                  <a:cubicBezTo>
                    <a:pt x="2962" y="126502"/>
                    <a:pt x="12887" y="110700"/>
                    <a:pt x="27718" y="100679"/>
                  </a:cubicBezTo>
                  <a:cubicBezTo>
                    <a:pt x="65056" y="76295"/>
                    <a:pt x="82963" y="0"/>
                    <a:pt x="82963" y="0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7" name="云麒演示设计10-7">
              <a:extLst>
                <a:ext uri="{FF2B5EF4-FFF2-40B4-BE49-F238E27FC236}">
                  <a16:creationId xmlns:a16="http://schemas.microsoft.com/office/drawing/2014/main" id="{7E3EE1B2-7E2A-37AD-15E5-42243718A222}"/>
                </a:ext>
              </a:extLst>
            </p:cNvPr>
            <p:cNvSpPr/>
            <p:nvPr/>
          </p:nvSpPr>
          <p:spPr>
            <a:xfrm>
              <a:off x="7211691" y="5301519"/>
              <a:ext cx="341186" cy="149351"/>
            </a:xfrm>
            <a:custGeom>
              <a:avLst/>
              <a:gdLst>
                <a:gd name="connsiteX0" fmla="*/ 310677 w 341186"/>
                <a:gd name="connsiteY0" fmla="*/ 19431 h 149351"/>
                <a:gd name="connsiteX1" fmla="*/ 341157 w 341186"/>
                <a:gd name="connsiteY1" fmla="*/ 125539 h 149351"/>
                <a:gd name="connsiteX2" fmla="*/ 319659 w 341186"/>
                <a:gd name="connsiteY2" fmla="*/ 149323 h 149351"/>
                <a:gd name="connsiteX3" fmla="*/ 318392 w 341186"/>
                <a:gd name="connsiteY3" fmla="*/ 149352 h 149351"/>
                <a:gd name="connsiteX4" fmla="*/ 27308 w 341186"/>
                <a:gd name="connsiteY4" fmla="*/ 149352 h 149351"/>
                <a:gd name="connsiteX5" fmla="*/ 0 w 341186"/>
                <a:gd name="connsiteY5" fmla="*/ 121806 h 149351"/>
                <a:gd name="connsiteX6" fmla="*/ 10068 w 341186"/>
                <a:gd name="connsiteY6" fmla="*/ 100679 h 149351"/>
                <a:gd name="connsiteX7" fmla="*/ 52550 w 341186"/>
                <a:gd name="connsiteY7" fmla="*/ 84392 h 149351"/>
                <a:gd name="connsiteX8" fmla="*/ 198568 w 341186"/>
                <a:gd name="connsiteY8" fmla="*/ 0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186" h="149351">
                  <a:moveTo>
                    <a:pt x="310677" y="19431"/>
                  </a:moveTo>
                  <a:cubicBezTo>
                    <a:pt x="310677" y="19431"/>
                    <a:pt x="337252" y="57531"/>
                    <a:pt x="341157" y="125539"/>
                  </a:cubicBezTo>
                  <a:cubicBezTo>
                    <a:pt x="341786" y="138046"/>
                    <a:pt x="332166" y="148695"/>
                    <a:pt x="319659" y="149323"/>
                  </a:cubicBezTo>
                  <a:cubicBezTo>
                    <a:pt x="319240" y="149343"/>
                    <a:pt x="318812" y="149352"/>
                    <a:pt x="318392" y="149352"/>
                  </a:cubicBezTo>
                  <a:lnTo>
                    <a:pt x="27308" y="149352"/>
                  </a:lnTo>
                  <a:cubicBezTo>
                    <a:pt x="12154" y="149285"/>
                    <a:pt x="-66" y="136950"/>
                    <a:pt x="0" y="121806"/>
                  </a:cubicBezTo>
                  <a:cubicBezTo>
                    <a:pt x="29" y="113614"/>
                    <a:pt x="3724" y="105861"/>
                    <a:pt x="10068" y="100679"/>
                  </a:cubicBezTo>
                  <a:cubicBezTo>
                    <a:pt x="22451" y="91430"/>
                    <a:pt x="37157" y="85792"/>
                    <a:pt x="52550" y="84392"/>
                  </a:cubicBezTo>
                  <a:cubicBezTo>
                    <a:pt x="123987" y="74867"/>
                    <a:pt x="187138" y="42196"/>
                    <a:pt x="198568" y="0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88" name="云麒演示设计10-8">
              <a:extLst>
                <a:ext uri="{FF2B5EF4-FFF2-40B4-BE49-F238E27FC236}">
                  <a16:creationId xmlns:a16="http://schemas.microsoft.com/office/drawing/2014/main" id="{D2798D1F-0C0C-B750-8092-426558BDD277}"/>
                </a:ext>
              </a:extLst>
            </p:cNvPr>
            <p:cNvSpPr/>
            <p:nvPr/>
          </p:nvSpPr>
          <p:spPr>
            <a:xfrm>
              <a:off x="7669053" y="3890962"/>
              <a:ext cx="337683" cy="1435624"/>
            </a:xfrm>
            <a:custGeom>
              <a:avLst/>
              <a:gdLst>
                <a:gd name="connsiteX0" fmla="*/ 304610 w 337683"/>
                <a:gd name="connsiteY0" fmla="*/ 0 h 1435624"/>
                <a:gd name="connsiteX1" fmla="*/ 321659 w 337683"/>
                <a:gd name="connsiteY1" fmla="*/ 326041 h 1435624"/>
                <a:gd name="connsiteX2" fmla="*/ 300133 w 337683"/>
                <a:gd name="connsiteY2" fmla="*/ 769430 h 1435624"/>
                <a:gd name="connsiteX3" fmla="*/ 272701 w 337683"/>
                <a:gd name="connsiteY3" fmla="*/ 1421892 h 1435624"/>
                <a:gd name="connsiteX4" fmla="*/ 131350 w 337683"/>
                <a:gd name="connsiteY4" fmla="*/ 1406176 h 1435624"/>
                <a:gd name="connsiteX5" fmla="*/ 118396 w 337683"/>
                <a:gd name="connsiteY5" fmla="*/ 759619 h 1435624"/>
                <a:gd name="connsiteX6" fmla="*/ 0 w 337683"/>
                <a:gd name="connsiteY6" fmla="*/ 45244 h 143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683" h="1435624">
                  <a:moveTo>
                    <a:pt x="304610" y="0"/>
                  </a:moveTo>
                  <a:cubicBezTo>
                    <a:pt x="304610" y="0"/>
                    <a:pt x="365855" y="35052"/>
                    <a:pt x="321659" y="326041"/>
                  </a:cubicBezTo>
                  <a:lnTo>
                    <a:pt x="300133" y="769430"/>
                  </a:lnTo>
                  <a:cubicBezTo>
                    <a:pt x="300133" y="769430"/>
                    <a:pt x="330041" y="1043273"/>
                    <a:pt x="272701" y="1421892"/>
                  </a:cubicBezTo>
                  <a:cubicBezTo>
                    <a:pt x="226581" y="1444819"/>
                    <a:pt x="171307" y="1438675"/>
                    <a:pt x="131350" y="1406176"/>
                  </a:cubicBezTo>
                  <a:lnTo>
                    <a:pt x="118396" y="759619"/>
                  </a:lnTo>
                  <a:lnTo>
                    <a:pt x="0" y="452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89" name="图形 22">
              <a:extLst>
                <a:ext uri="{FF2B5EF4-FFF2-40B4-BE49-F238E27FC236}">
                  <a16:creationId xmlns:a16="http://schemas.microsoft.com/office/drawing/2014/main" id="{0BEAF430-50A2-5FF8-ACA2-FF1696C58692}"/>
                </a:ext>
              </a:extLst>
            </p:cNvPr>
            <p:cNvGrpSpPr/>
            <p:nvPr/>
          </p:nvGrpSpPr>
          <p:grpSpPr>
            <a:xfrm>
              <a:off x="7709820" y="4069094"/>
              <a:ext cx="246377" cy="1252142"/>
              <a:chOff x="7709820" y="4069094"/>
              <a:chExt cx="246377" cy="1252142"/>
            </a:xfrm>
            <a:solidFill>
              <a:srgbClr val="000000">
                <a:alpha val="20000"/>
              </a:srgbClr>
            </a:solidFill>
          </p:grpSpPr>
          <p:sp>
            <p:nvSpPr>
              <p:cNvPr id="5590" name="云麒演示设计10-9">
                <a:extLst>
                  <a:ext uri="{FF2B5EF4-FFF2-40B4-BE49-F238E27FC236}">
                    <a16:creationId xmlns:a16="http://schemas.microsoft.com/office/drawing/2014/main" id="{7C0DCC05-E312-F1EE-FC68-EA5C8D1A547F}"/>
                  </a:ext>
                </a:extLst>
              </p:cNvPr>
              <p:cNvSpPr/>
              <p:nvPr/>
            </p:nvSpPr>
            <p:spPr>
              <a:xfrm>
                <a:off x="7727156" y="4254626"/>
                <a:ext cx="229042" cy="1066609"/>
              </a:xfrm>
              <a:custGeom>
                <a:avLst/>
                <a:gdLst>
                  <a:gd name="connsiteX0" fmla="*/ 228029 w 229042"/>
                  <a:gd name="connsiteY0" fmla="*/ 419767 h 1066609"/>
                  <a:gd name="connsiteX1" fmla="*/ 78772 w 229042"/>
                  <a:gd name="connsiteY1" fmla="*/ 242316 h 1066609"/>
                  <a:gd name="connsiteX2" fmla="*/ 26289 w 229042"/>
                  <a:gd name="connsiteY2" fmla="*/ 0 h 1066609"/>
                  <a:gd name="connsiteX3" fmla="*/ 0 w 229042"/>
                  <a:gd name="connsiteY3" fmla="*/ 45720 h 1066609"/>
                  <a:gd name="connsiteX4" fmla="*/ 5144 w 229042"/>
                  <a:gd name="connsiteY4" fmla="*/ 67913 h 1066609"/>
                  <a:gd name="connsiteX5" fmla="*/ 6001 w 229042"/>
                  <a:gd name="connsiteY5" fmla="*/ 93345 h 1066609"/>
                  <a:gd name="connsiteX6" fmla="*/ 6858 w 229042"/>
                  <a:gd name="connsiteY6" fmla="*/ 99441 h 1066609"/>
                  <a:gd name="connsiteX7" fmla="*/ 15335 w 229042"/>
                  <a:gd name="connsiteY7" fmla="*/ 115538 h 1066609"/>
                  <a:gd name="connsiteX8" fmla="*/ 21717 w 229042"/>
                  <a:gd name="connsiteY8" fmla="*/ 144971 h 1066609"/>
                  <a:gd name="connsiteX9" fmla="*/ 25337 w 229042"/>
                  <a:gd name="connsiteY9" fmla="*/ 218599 h 1066609"/>
                  <a:gd name="connsiteX10" fmla="*/ 56769 w 229042"/>
                  <a:gd name="connsiteY10" fmla="*/ 357854 h 1066609"/>
                  <a:gd name="connsiteX11" fmla="*/ 60388 w 229042"/>
                  <a:gd name="connsiteY11" fmla="*/ 407956 h 1066609"/>
                  <a:gd name="connsiteX12" fmla="*/ 62960 w 229042"/>
                  <a:gd name="connsiteY12" fmla="*/ 425101 h 1066609"/>
                  <a:gd name="connsiteX13" fmla="*/ 62103 w 229042"/>
                  <a:gd name="connsiteY13" fmla="*/ 464344 h 1066609"/>
                  <a:gd name="connsiteX14" fmla="*/ 62103 w 229042"/>
                  <a:gd name="connsiteY14" fmla="*/ 467201 h 1066609"/>
                  <a:gd name="connsiteX15" fmla="*/ 66199 w 229042"/>
                  <a:gd name="connsiteY15" fmla="*/ 494729 h 1066609"/>
                  <a:gd name="connsiteX16" fmla="*/ 62008 w 229042"/>
                  <a:gd name="connsiteY16" fmla="*/ 528923 h 1066609"/>
                  <a:gd name="connsiteX17" fmla="*/ 62674 w 229042"/>
                  <a:gd name="connsiteY17" fmla="*/ 540639 h 1066609"/>
                  <a:gd name="connsiteX18" fmla="*/ 67437 w 229042"/>
                  <a:gd name="connsiteY18" fmla="*/ 808672 h 1066609"/>
                  <a:gd name="connsiteX19" fmla="*/ 69532 w 229042"/>
                  <a:gd name="connsiteY19" fmla="*/ 939737 h 1066609"/>
                  <a:gd name="connsiteX20" fmla="*/ 69056 w 229042"/>
                  <a:gd name="connsiteY20" fmla="*/ 1039844 h 1066609"/>
                  <a:gd name="connsiteX21" fmla="*/ 80677 w 229042"/>
                  <a:gd name="connsiteY21" fmla="*/ 1054132 h 1066609"/>
                  <a:gd name="connsiteX22" fmla="*/ 81820 w 229042"/>
                  <a:gd name="connsiteY22" fmla="*/ 1056513 h 1066609"/>
                  <a:gd name="connsiteX23" fmla="*/ 82487 w 229042"/>
                  <a:gd name="connsiteY23" fmla="*/ 1057180 h 1066609"/>
                  <a:gd name="connsiteX24" fmla="*/ 110299 w 229042"/>
                  <a:gd name="connsiteY24" fmla="*/ 1064038 h 1066609"/>
                  <a:gd name="connsiteX25" fmla="*/ 133160 w 229042"/>
                  <a:gd name="connsiteY25" fmla="*/ 1066610 h 1066609"/>
                  <a:gd name="connsiteX26" fmla="*/ 135922 w 229042"/>
                  <a:gd name="connsiteY26" fmla="*/ 1066610 h 1066609"/>
                  <a:gd name="connsiteX27" fmla="*/ 119253 w 229042"/>
                  <a:gd name="connsiteY27" fmla="*/ 672751 h 1066609"/>
                  <a:gd name="connsiteX28" fmla="*/ 228029 w 229042"/>
                  <a:gd name="connsiteY28" fmla="*/ 419767 h 106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29042" h="1066609">
                    <a:moveTo>
                      <a:pt x="228029" y="419767"/>
                    </a:moveTo>
                    <a:cubicBezTo>
                      <a:pt x="214027" y="346234"/>
                      <a:pt x="98203" y="354902"/>
                      <a:pt x="78772" y="242316"/>
                    </a:cubicBezTo>
                    <a:cubicBezTo>
                      <a:pt x="66294" y="170497"/>
                      <a:pt x="42196" y="66199"/>
                      <a:pt x="26289" y="0"/>
                    </a:cubicBezTo>
                    <a:cubicBezTo>
                      <a:pt x="19336" y="16212"/>
                      <a:pt x="10506" y="31557"/>
                      <a:pt x="0" y="45720"/>
                    </a:cubicBezTo>
                    <a:cubicBezTo>
                      <a:pt x="3486" y="52597"/>
                      <a:pt x="5248" y="60208"/>
                      <a:pt x="5144" y="67913"/>
                    </a:cubicBezTo>
                    <a:cubicBezTo>
                      <a:pt x="5144" y="76391"/>
                      <a:pt x="5144" y="84868"/>
                      <a:pt x="6001" y="93345"/>
                    </a:cubicBezTo>
                    <a:cubicBezTo>
                      <a:pt x="6429" y="95355"/>
                      <a:pt x="6715" y="97393"/>
                      <a:pt x="6858" y="99441"/>
                    </a:cubicBezTo>
                    <a:cubicBezTo>
                      <a:pt x="5810" y="87059"/>
                      <a:pt x="14097" y="112204"/>
                      <a:pt x="15335" y="115538"/>
                    </a:cubicBezTo>
                    <a:cubicBezTo>
                      <a:pt x="18793" y="125016"/>
                      <a:pt x="20946" y="134912"/>
                      <a:pt x="21717" y="144971"/>
                    </a:cubicBezTo>
                    <a:cubicBezTo>
                      <a:pt x="23622" y="169450"/>
                      <a:pt x="21717" y="194120"/>
                      <a:pt x="25337" y="218599"/>
                    </a:cubicBezTo>
                    <a:cubicBezTo>
                      <a:pt x="31813" y="265557"/>
                      <a:pt x="49721" y="310705"/>
                      <a:pt x="56769" y="357854"/>
                    </a:cubicBezTo>
                    <a:cubicBezTo>
                      <a:pt x="59246" y="374437"/>
                      <a:pt x="60455" y="391192"/>
                      <a:pt x="60388" y="407956"/>
                    </a:cubicBezTo>
                    <a:cubicBezTo>
                      <a:pt x="62579" y="413395"/>
                      <a:pt x="63455" y="419262"/>
                      <a:pt x="62960" y="425101"/>
                    </a:cubicBezTo>
                    <a:cubicBezTo>
                      <a:pt x="61531" y="438131"/>
                      <a:pt x="61246" y="451266"/>
                      <a:pt x="62103" y="464344"/>
                    </a:cubicBezTo>
                    <a:cubicBezTo>
                      <a:pt x="62103" y="464344"/>
                      <a:pt x="62103" y="465582"/>
                      <a:pt x="62103" y="467201"/>
                    </a:cubicBezTo>
                    <a:cubicBezTo>
                      <a:pt x="63722" y="477488"/>
                      <a:pt x="64865" y="487489"/>
                      <a:pt x="66199" y="494729"/>
                    </a:cubicBezTo>
                    <a:cubicBezTo>
                      <a:pt x="68351" y="506282"/>
                      <a:pt x="66885" y="518227"/>
                      <a:pt x="62008" y="528923"/>
                    </a:cubicBezTo>
                    <a:cubicBezTo>
                      <a:pt x="62627" y="532800"/>
                      <a:pt x="62846" y="536724"/>
                      <a:pt x="62674" y="540639"/>
                    </a:cubicBezTo>
                    <a:cubicBezTo>
                      <a:pt x="57721" y="629507"/>
                      <a:pt x="67246" y="719709"/>
                      <a:pt x="67437" y="808672"/>
                    </a:cubicBezTo>
                    <a:cubicBezTo>
                      <a:pt x="67437" y="852392"/>
                      <a:pt x="69437" y="896017"/>
                      <a:pt x="69532" y="939737"/>
                    </a:cubicBezTo>
                    <a:cubicBezTo>
                      <a:pt x="69532" y="972598"/>
                      <a:pt x="64961" y="1006983"/>
                      <a:pt x="69056" y="1039844"/>
                    </a:cubicBezTo>
                    <a:cubicBezTo>
                      <a:pt x="74133" y="1043483"/>
                      <a:pt x="78153" y="1048417"/>
                      <a:pt x="80677" y="1054132"/>
                    </a:cubicBezTo>
                    <a:cubicBezTo>
                      <a:pt x="81096" y="1054903"/>
                      <a:pt x="81486" y="1055704"/>
                      <a:pt x="81820" y="1056513"/>
                    </a:cubicBezTo>
                    <a:cubicBezTo>
                      <a:pt x="82772" y="1056513"/>
                      <a:pt x="83344" y="1057370"/>
                      <a:pt x="82487" y="1057180"/>
                    </a:cubicBezTo>
                    <a:cubicBezTo>
                      <a:pt x="91554" y="1060228"/>
                      <a:pt x="100860" y="1062514"/>
                      <a:pt x="110299" y="1064038"/>
                    </a:cubicBezTo>
                    <a:cubicBezTo>
                      <a:pt x="115253" y="1064895"/>
                      <a:pt x="123158" y="1065562"/>
                      <a:pt x="133160" y="1066610"/>
                    </a:cubicBezTo>
                    <a:lnTo>
                      <a:pt x="135922" y="1066610"/>
                    </a:lnTo>
                    <a:cubicBezTo>
                      <a:pt x="162878" y="1023366"/>
                      <a:pt x="130016" y="887539"/>
                      <a:pt x="119253" y="672751"/>
                    </a:cubicBezTo>
                    <a:cubicBezTo>
                      <a:pt x="106109" y="406813"/>
                      <a:pt x="242030" y="493395"/>
                      <a:pt x="228029" y="41976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1" name="云麒演示设计10-10">
                <a:extLst>
                  <a:ext uri="{FF2B5EF4-FFF2-40B4-BE49-F238E27FC236}">
                    <a16:creationId xmlns:a16="http://schemas.microsoft.com/office/drawing/2014/main" id="{B7216EAF-3E06-E7E1-180B-524A7AC2C9AC}"/>
                  </a:ext>
                </a:extLst>
              </p:cNvPr>
              <p:cNvSpPr/>
              <p:nvPr/>
            </p:nvSpPr>
            <p:spPr>
              <a:xfrm>
                <a:off x="7709820" y="4069094"/>
                <a:ext cx="149045" cy="150139"/>
              </a:xfrm>
              <a:custGeom>
                <a:avLst/>
                <a:gdLst>
                  <a:gd name="connsiteX0" fmla="*/ 38100 w 149045"/>
                  <a:gd name="connsiteY0" fmla="*/ 115429 h 150139"/>
                  <a:gd name="connsiteX1" fmla="*/ 0 w 149045"/>
                  <a:gd name="connsiteY1" fmla="*/ 149814 h 150139"/>
                  <a:gd name="connsiteX2" fmla="*/ 146971 w 149045"/>
                  <a:gd name="connsiteY2" fmla="*/ 36181 h 150139"/>
                  <a:gd name="connsiteX3" fmla="*/ 131064 w 149045"/>
                  <a:gd name="connsiteY3" fmla="*/ 7606 h 150139"/>
                  <a:gd name="connsiteX4" fmla="*/ 94774 w 149045"/>
                  <a:gd name="connsiteY4" fmla="*/ 67137 h 150139"/>
                  <a:gd name="connsiteX5" fmla="*/ 38100 w 149045"/>
                  <a:gd name="connsiteY5" fmla="*/ 115429 h 150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045" h="150139">
                    <a:moveTo>
                      <a:pt x="38100" y="115429"/>
                    </a:moveTo>
                    <a:cubicBezTo>
                      <a:pt x="22955" y="124287"/>
                      <a:pt x="5144" y="133050"/>
                      <a:pt x="0" y="149814"/>
                    </a:cubicBezTo>
                    <a:cubicBezTo>
                      <a:pt x="70695" y="154615"/>
                      <a:pt x="133817" y="105808"/>
                      <a:pt x="146971" y="36181"/>
                    </a:cubicBezTo>
                    <a:cubicBezTo>
                      <a:pt x="150971" y="16083"/>
                      <a:pt x="150876" y="-14302"/>
                      <a:pt x="131064" y="7606"/>
                    </a:cubicBezTo>
                    <a:cubicBezTo>
                      <a:pt x="116586" y="23893"/>
                      <a:pt x="109728" y="49611"/>
                      <a:pt x="94774" y="67137"/>
                    </a:cubicBezTo>
                    <a:cubicBezTo>
                      <a:pt x="78819" y="86397"/>
                      <a:pt x="59645" y="102732"/>
                      <a:pt x="38100" y="1154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92" name="云麒演示设计10-11">
              <a:extLst>
                <a:ext uri="{FF2B5EF4-FFF2-40B4-BE49-F238E27FC236}">
                  <a16:creationId xmlns:a16="http://schemas.microsoft.com/office/drawing/2014/main" id="{787E2977-9ED6-95DB-10CD-03010D82BB92}"/>
                </a:ext>
              </a:extLst>
            </p:cNvPr>
            <p:cNvSpPr/>
            <p:nvPr/>
          </p:nvSpPr>
          <p:spPr>
            <a:xfrm>
              <a:off x="7669053" y="3890962"/>
              <a:ext cx="337683" cy="1435624"/>
            </a:xfrm>
            <a:custGeom>
              <a:avLst/>
              <a:gdLst>
                <a:gd name="connsiteX0" fmla="*/ 304610 w 337683"/>
                <a:gd name="connsiteY0" fmla="*/ 0 h 1435624"/>
                <a:gd name="connsiteX1" fmla="*/ 321659 w 337683"/>
                <a:gd name="connsiteY1" fmla="*/ 326041 h 1435624"/>
                <a:gd name="connsiteX2" fmla="*/ 300133 w 337683"/>
                <a:gd name="connsiteY2" fmla="*/ 769430 h 1435624"/>
                <a:gd name="connsiteX3" fmla="*/ 272701 w 337683"/>
                <a:gd name="connsiteY3" fmla="*/ 1421892 h 1435624"/>
                <a:gd name="connsiteX4" fmla="*/ 131350 w 337683"/>
                <a:gd name="connsiteY4" fmla="*/ 1406176 h 1435624"/>
                <a:gd name="connsiteX5" fmla="*/ 118396 w 337683"/>
                <a:gd name="connsiteY5" fmla="*/ 759619 h 1435624"/>
                <a:gd name="connsiteX6" fmla="*/ 0 w 337683"/>
                <a:gd name="connsiteY6" fmla="*/ 45244 h 143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683" h="1435624">
                  <a:moveTo>
                    <a:pt x="304610" y="0"/>
                  </a:moveTo>
                  <a:cubicBezTo>
                    <a:pt x="304610" y="0"/>
                    <a:pt x="365855" y="35052"/>
                    <a:pt x="321659" y="326041"/>
                  </a:cubicBezTo>
                  <a:lnTo>
                    <a:pt x="300133" y="769430"/>
                  </a:lnTo>
                  <a:cubicBezTo>
                    <a:pt x="300133" y="769430"/>
                    <a:pt x="330041" y="1043273"/>
                    <a:pt x="272701" y="1421892"/>
                  </a:cubicBezTo>
                  <a:cubicBezTo>
                    <a:pt x="226581" y="1444819"/>
                    <a:pt x="171307" y="1438675"/>
                    <a:pt x="131350" y="1406176"/>
                  </a:cubicBezTo>
                  <a:lnTo>
                    <a:pt x="118396" y="759619"/>
                  </a:lnTo>
                  <a:lnTo>
                    <a:pt x="0" y="45244"/>
                  </a:ln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93" name="云麒演示设计10-12">
              <a:extLst>
                <a:ext uri="{FF2B5EF4-FFF2-40B4-BE49-F238E27FC236}">
                  <a16:creationId xmlns:a16="http://schemas.microsoft.com/office/drawing/2014/main" id="{9E6A42E8-C1CE-CEFB-8F9D-E195D7CD2883}"/>
                </a:ext>
              </a:extLst>
            </p:cNvPr>
            <p:cNvSpPr/>
            <p:nvPr/>
          </p:nvSpPr>
          <p:spPr>
            <a:xfrm>
              <a:off x="7814211" y="4653819"/>
              <a:ext cx="116113" cy="31623"/>
            </a:xfrm>
            <a:custGeom>
              <a:avLst/>
              <a:gdLst>
                <a:gd name="connsiteX0" fmla="*/ 116113 w 116113"/>
                <a:gd name="connsiteY0" fmla="*/ 10287 h 31623"/>
                <a:gd name="connsiteX1" fmla="*/ 480 w 116113"/>
                <a:gd name="connsiteY1" fmla="*/ 10287 h 31623"/>
                <a:gd name="connsiteX2" fmla="*/ 62297 w 116113"/>
                <a:gd name="connsiteY2" fmla="*/ 31623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113" h="31623">
                  <a:moveTo>
                    <a:pt x="116113" y="10287"/>
                  </a:moveTo>
                  <a:cubicBezTo>
                    <a:pt x="116113" y="10287"/>
                    <a:pt x="7814" y="-12859"/>
                    <a:pt x="480" y="10287"/>
                  </a:cubicBezTo>
                  <a:cubicBezTo>
                    <a:pt x="-4092" y="24670"/>
                    <a:pt x="24578" y="16764"/>
                    <a:pt x="62297" y="31623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94" name="云麒演示设计10-13">
              <a:extLst>
                <a:ext uri="{FF2B5EF4-FFF2-40B4-BE49-F238E27FC236}">
                  <a16:creationId xmlns:a16="http://schemas.microsoft.com/office/drawing/2014/main" id="{C5A5D892-6D22-F806-B67F-BF20892E31FC}"/>
                </a:ext>
              </a:extLst>
            </p:cNvPr>
            <p:cNvSpPr/>
            <p:nvPr/>
          </p:nvSpPr>
          <p:spPr>
            <a:xfrm>
              <a:off x="7364316" y="3906011"/>
              <a:ext cx="507428" cy="1440009"/>
            </a:xfrm>
            <a:custGeom>
              <a:avLst/>
              <a:gdLst>
                <a:gd name="connsiteX0" fmla="*/ 396653 w 507428"/>
                <a:gd name="connsiteY0" fmla="*/ 332613 h 1440009"/>
                <a:gd name="connsiteX1" fmla="*/ 193771 w 507428"/>
                <a:gd name="connsiteY1" fmla="*/ 736378 h 1440009"/>
                <a:gd name="connsiteX2" fmla="*/ 193771 w 507428"/>
                <a:gd name="connsiteY2" fmla="*/ 819341 h 1440009"/>
                <a:gd name="connsiteX3" fmla="*/ 172721 w 507428"/>
                <a:gd name="connsiteY3" fmla="*/ 1432465 h 1440009"/>
                <a:gd name="connsiteX4" fmla="*/ 26131 w 507428"/>
                <a:gd name="connsiteY4" fmla="*/ 1427512 h 1440009"/>
                <a:gd name="connsiteX5" fmla="*/ 3842 w 507428"/>
                <a:gd name="connsiteY5" fmla="*/ 666750 h 1440009"/>
                <a:gd name="connsiteX6" fmla="*/ 172721 w 507428"/>
                <a:gd name="connsiteY6" fmla="*/ 0 h 1440009"/>
                <a:gd name="connsiteX7" fmla="*/ 507429 w 507428"/>
                <a:gd name="connsiteY7" fmla="*/ 0 h 144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428" h="1440009">
                  <a:moveTo>
                    <a:pt x="396653" y="332613"/>
                  </a:moveTo>
                  <a:cubicBezTo>
                    <a:pt x="312262" y="468725"/>
                    <a:pt x="193771" y="736378"/>
                    <a:pt x="193771" y="736378"/>
                  </a:cubicBezTo>
                  <a:cubicBezTo>
                    <a:pt x="193771" y="736378"/>
                    <a:pt x="211582" y="767429"/>
                    <a:pt x="193771" y="819341"/>
                  </a:cubicBezTo>
                  <a:cubicBezTo>
                    <a:pt x="193771" y="819341"/>
                    <a:pt x="240824" y="1000316"/>
                    <a:pt x="172721" y="1432465"/>
                  </a:cubicBezTo>
                  <a:cubicBezTo>
                    <a:pt x="172721" y="1432465"/>
                    <a:pt x="71374" y="1452372"/>
                    <a:pt x="26131" y="1427512"/>
                  </a:cubicBezTo>
                  <a:cubicBezTo>
                    <a:pt x="26131" y="1427512"/>
                    <a:pt x="-11969" y="754475"/>
                    <a:pt x="3842" y="666750"/>
                  </a:cubicBezTo>
                  <a:cubicBezTo>
                    <a:pt x="19654" y="579025"/>
                    <a:pt x="172721" y="0"/>
                    <a:pt x="172721" y="0"/>
                  </a:cubicBezTo>
                  <a:lnTo>
                    <a:pt x="507429" y="0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95" name="图形 22">
              <a:extLst>
                <a:ext uri="{FF2B5EF4-FFF2-40B4-BE49-F238E27FC236}">
                  <a16:creationId xmlns:a16="http://schemas.microsoft.com/office/drawing/2014/main" id="{C75AB50B-D3CB-B078-AC4B-6B418CE06C37}"/>
                </a:ext>
              </a:extLst>
            </p:cNvPr>
            <p:cNvGrpSpPr/>
            <p:nvPr/>
          </p:nvGrpSpPr>
          <p:grpSpPr>
            <a:xfrm>
              <a:off x="7463626" y="4069094"/>
              <a:ext cx="395239" cy="1278645"/>
              <a:chOff x="7463626" y="4069094"/>
              <a:chExt cx="395239" cy="1278645"/>
            </a:xfrm>
            <a:solidFill>
              <a:srgbClr val="000000">
                <a:alpha val="20000"/>
              </a:srgbClr>
            </a:solidFill>
          </p:grpSpPr>
          <p:sp>
            <p:nvSpPr>
              <p:cNvPr id="5596" name="云麒演示设计10-14">
                <a:extLst>
                  <a:ext uri="{FF2B5EF4-FFF2-40B4-BE49-F238E27FC236}">
                    <a16:creationId xmlns:a16="http://schemas.microsoft.com/office/drawing/2014/main" id="{AC981BC3-5FB3-CB3F-F01C-2B1A86ADB287}"/>
                  </a:ext>
                </a:extLst>
              </p:cNvPr>
              <p:cNvSpPr/>
              <p:nvPr/>
            </p:nvSpPr>
            <p:spPr>
              <a:xfrm>
                <a:off x="7463626" y="4244314"/>
                <a:ext cx="288676" cy="1103425"/>
              </a:xfrm>
              <a:custGeom>
                <a:avLst/>
                <a:gdLst>
                  <a:gd name="connsiteX0" fmla="*/ 167423 w 288676"/>
                  <a:gd name="connsiteY0" fmla="*/ 3836 h 1103425"/>
                  <a:gd name="connsiteX1" fmla="*/ 118274 w 288676"/>
                  <a:gd name="connsiteY1" fmla="*/ 208338 h 1103425"/>
                  <a:gd name="connsiteX2" fmla="*/ 9594 w 288676"/>
                  <a:gd name="connsiteY2" fmla="*/ 435604 h 1103425"/>
                  <a:gd name="connsiteX3" fmla="*/ 76269 w 288676"/>
                  <a:gd name="connsiteY3" fmla="*/ 640106 h 1103425"/>
                  <a:gd name="connsiteX4" fmla="*/ 11308 w 288676"/>
                  <a:gd name="connsiteY4" fmla="*/ 1090448 h 1103425"/>
                  <a:gd name="connsiteX5" fmla="*/ 69315 w 288676"/>
                  <a:gd name="connsiteY5" fmla="*/ 1097687 h 1103425"/>
                  <a:gd name="connsiteX6" fmla="*/ 71411 w 288676"/>
                  <a:gd name="connsiteY6" fmla="*/ 1088162 h 1103425"/>
                  <a:gd name="connsiteX7" fmla="*/ 103415 w 288676"/>
                  <a:gd name="connsiteY7" fmla="*/ 847179 h 1103425"/>
                  <a:gd name="connsiteX8" fmla="*/ 111606 w 288676"/>
                  <a:gd name="connsiteY8" fmla="*/ 750691 h 1103425"/>
                  <a:gd name="connsiteX9" fmla="*/ 103034 w 288676"/>
                  <a:gd name="connsiteY9" fmla="*/ 507327 h 1103425"/>
                  <a:gd name="connsiteX10" fmla="*/ 103034 w 288676"/>
                  <a:gd name="connsiteY10" fmla="*/ 504470 h 1103425"/>
                  <a:gd name="connsiteX11" fmla="*/ 104844 w 288676"/>
                  <a:gd name="connsiteY11" fmla="*/ 460655 h 1103425"/>
                  <a:gd name="connsiteX12" fmla="*/ 105510 w 288676"/>
                  <a:gd name="connsiteY12" fmla="*/ 428651 h 1103425"/>
                  <a:gd name="connsiteX13" fmla="*/ 108654 w 288676"/>
                  <a:gd name="connsiteY13" fmla="*/ 368072 h 1103425"/>
                  <a:gd name="connsiteX14" fmla="*/ 142944 w 288676"/>
                  <a:gd name="connsiteY14" fmla="*/ 291872 h 1103425"/>
                  <a:gd name="connsiteX15" fmla="*/ 213810 w 288676"/>
                  <a:gd name="connsiteY15" fmla="*/ 156807 h 1103425"/>
                  <a:gd name="connsiteX16" fmla="*/ 260387 w 288676"/>
                  <a:gd name="connsiteY16" fmla="*/ 58890 h 1103425"/>
                  <a:gd name="connsiteX17" fmla="*/ 261435 w 288676"/>
                  <a:gd name="connsiteY17" fmla="*/ 57843 h 1103425"/>
                  <a:gd name="connsiteX18" fmla="*/ 262101 w 288676"/>
                  <a:gd name="connsiteY18" fmla="*/ 55366 h 1103425"/>
                  <a:gd name="connsiteX19" fmla="*/ 278961 w 288676"/>
                  <a:gd name="connsiteY19" fmla="*/ 31077 h 1103425"/>
                  <a:gd name="connsiteX20" fmla="*/ 286200 w 288676"/>
                  <a:gd name="connsiteY20" fmla="*/ 15932 h 1103425"/>
                  <a:gd name="connsiteX21" fmla="*/ 288676 w 288676"/>
                  <a:gd name="connsiteY21" fmla="*/ 12027 h 1103425"/>
                  <a:gd name="connsiteX22" fmla="*/ 167423 w 288676"/>
                  <a:gd name="connsiteY22" fmla="*/ 3836 h 110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88676" h="1103425">
                    <a:moveTo>
                      <a:pt x="167423" y="3836"/>
                    </a:moveTo>
                    <a:cubicBezTo>
                      <a:pt x="69601" y="-22168"/>
                      <a:pt x="150754" y="88227"/>
                      <a:pt x="118274" y="208338"/>
                    </a:cubicBezTo>
                    <a:cubicBezTo>
                      <a:pt x="85794" y="328448"/>
                      <a:pt x="-5075" y="383693"/>
                      <a:pt x="9594" y="435604"/>
                    </a:cubicBezTo>
                    <a:cubicBezTo>
                      <a:pt x="24262" y="487515"/>
                      <a:pt x="67410" y="500564"/>
                      <a:pt x="76269" y="640106"/>
                    </a:cubicBezTo>
                    <a:cubicBezTo>
                      <a:pt x="85127" y="779647"/>
                      <a:pt x="-36888" y="1037584"/>
                      <a:pt x="11308" y="1090448"/>
                    </a:cubicBezTo>
                    <a:cubicBezTo>
                      <a:pt x="25977" y="1106545"/>
                      <a:pt x="47122" y="1106069"/>
                      <a:pt x="69315" y="1097687"/>
                    </a:cubicBezTo>
                    <a:cubicBezTo>
                      <a:pt x="69725" y="1094458"/>
                      <a:pt x="70430" y="1091267"/>
                      <a:pt x="71411" y="1088162"/>
                    </a:cubicBezTo>
                    <a:cubicBezTo>
                      <a:pt x="96938" y="1010057"/>
                      <a:pt x="84365" y="926237"/>
                      <a:pt x="103415" y="847179"/>
                    </a:cubicBezTo>
                    <a:cubicBezTo>
                      <a:pt x="100262" y="814785"/>
                      <a:pt x="103034" y="782085"/>
                      <a:pt x="111606" y="750691"/>
                    </a:cubicBezTo>
                    <a:cubicBezTo>
                      <a:pt x="111606" y="669633"/>
                      <a:pt x="100367" y="588195"/>
                      <a:pt x="103034" y="507327"/>
                    </a:cubicBezTo>
                    <a:cubicBezTo>
                      <a:pt x="103034" y="506375"/>
                      <a:pt x="103034" y="505422"/>
                      <a:pt x="103034" y="504470"/>
                    </a:cubicBezTo>
                    <a:cubicBezTo>
                      <a:pt x="97376" y="490268"/>
                      <a:pt x="98033" y="474342"/>
                      <a:pt x="104844" y="460655"/>
                    </a:cubicBezTo>
                    <a:cubicBezTo>
                      <a:pt x="101872" y="450158"/>
                      <a:pt x="102100" y="439014"/>
                      <a:pt x="105510" y="428651"/>
                    </a:cubicBezTo>
                    <a:cubicBezTo>
                      <a:pt x="93690" y="409810"/>
                      <a:pt x="94947" y="385588"/>
                      <a:pt x="108654" y="368072"/>
                    </a:cubicBezTo>
                    <a:cubicBezTo>
                      <a:pt x="118255" y="341888"/>
                      <a:pt x="129713" y="316418"/>
                      <a:pt x="142944" y="291872"/>
                    </a:cubicBezTo>
                    <a:cubicBezTo>
                      <a:pt x="164470" y="246533"/>
                      <a:pt x="194950" y="202908"/>
                      <a:pt x="213810" y="156807"/>
                    </a:cubicBezTo>
                    <a:cubicBezTo>
                      <a:pt x="228383" y="121279"/>
                      <a:pt x="232002" y="87275"/>
                      <a:pt x="260387" y="58890"/>
                    </a:cubicBezTo>
                    <a:cubicBezTo>
                      <a:pt x="260711" y="58519"/>
                      <a:pt x="261063" y="58166"/>
                      <a:pt x="261435" y="57843"/>
                    </a:cubicBezTo>
                    <a:cubicBezTo>
                      <a:pt x="261435" y="57080"/>
                      <a:pt x="261435" y="56223"/>
                      <a:pt x="262101" y="55366"/>
                    </a:cubicBezTo>
                    <a:cubicBezTo>
                      <a:pt x="265302" y="45831"/>
                      <a:pt x="271150" y="37411"/>
                      <a:pt x="278961" y="31077"/>
                    </a:cubicBezTo>
                    <a:cubicBezTo>
                      <a:pt x="281247" y="25934"/>
                      <a:pt x="283818" y="20886"/>
                      <a:pt x="286200" y="15932"/>
                    </a:cubicBezTo>
                    <a:cubicBezTo>
                      <a:pt x="286867" y="14504"/>
                      <a:pt x="287914" y="13361"/>
                      <a:pt x="288676" y="12027"/>
                    </a:cubicBezTo>
                    <a:cubicBezTo>
                      <a:pt x="248157" y="18390"/>
                      <a:pt x="206723" y="15590"/>
                      <a:pt x="167423" y="383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7" name="云麒演示设计10-15">
                <a:extLst>
                  <a:ext uri="{FF2B5EF4-FFF2-40B4-BE49-F238E27FC236}">
                    <a16:creationId xmlns:a16="http://schemas.microsoft.com/office/drawing/2014/main" id="{58FEEDCB-FC1F-5DB0-124F-111969D5E019}"/>
                  </a:ext>
                </a:extLst>
              </p:cNvPr>
              <p:cNvSpPr/>
              <p:nvPr/>
            </p:nvSpPr>
            <p:spPr>
              <a:xfrm>
                <a:off x="7709820" y="4069094"/>
                <a:ext cx="149045" cy="150139"/>
              </a:xfrm>
              <a:custGeom>
                <a:avLst/>
                <a:gdLst>
                  <a:gd name="connsiteX0" fmla="*/ 38100 w 149045"/>
                  <a:gd name="connsiteY0" fmla="*/ 115429 h 150139"/>
                  <a:gd name="connsiteX1" fmla="*/ 0 w 149045"/>
                  <a:gd name="connsiteY1" fmla="*/ 149814 h 150139"/>
                  <a:gd name="connsiteX2" fmla="*/ 146971 w 149045"/>
                  <a:gd name="connsiteY2" fmla="*/ 36181 h 150139"/>
                  <a:gd name="connsiteX3" fmla="*/ 131064 w 149045"/>
                  <a:gd name="connsiteY3" fmla="*/ 7606 h 150139"/>
                  <a:gd name="connsiteX4" fmla="*/ 94774 w 149045"/>
                  <a:gd name="connsiteY4" fmla="*/ 67137 h 150139"/>
                  <a:gd name="connsiteX5" fmla="*/ 38100 w 149045"/>
                  <a:gd name="connsiteY5" fmla="*/ 115429 h 150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045" h="150139">
                    <a:moveTo>
                      <a:pt x="38100" y="115429"/>
                    </a:moveTo>
                    <a:cubicBezTo>
                      <a:pt x="22955" y="124287"/>
                      <a:pt x="5144" y="133050"/>
                      <a:pt x="0" y="149814"/>
                    </a:cubicBezTo>
                    <a:cubicBezTo>
                      <a:pt x="70695" y="154615"/>
                      <a:pt x="133817" y="105808"/>
                      <a:pt x="146971" y="36181"/>
                    </a:cubicBezTo>
                    <a:cubicBezTo>
                      <a:pt x="150971" y="16083"/>
                      <a:pt x="150876" y="-14302"/>
                      <a:pt x="131064" y="7606"/>
                    </a:cubicBezTo>
                    <a:cubicBezTo>
                      <a:pt x="116586" y="23893"/>
                      <a:pt x="109728" y="49611"/>
                      <a:pt x="94774" y="67137"/>
                    </a:cubicBezTo>
                    <a:cubicBezTo>
                      <a:pt x="78819" y="86397"/>
                      <a:pt x="59645" y="102732"/>
                      <a:pt x="38100" y="11542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98" name="云麒演示设计10-16">
              <a:extLst>
                <a:ext uri="{FF2B5EF4-FFF2-40B4-BE49-F238E27FC236}">
                  <a16:creationId xmlns:a16="http://schemas.microsoft.com/office/drawing/2014/main" id="{A777AFF8-C74B-A70B-DF61-A0A79C81348E}"/>
                </a:ext>
              </a:extLst>
            </p:cNvPr>
            <p:cNvSpPr/>
            <p:nvPr/>
          </p:nvSpPr>
          <p:spPr>
            <a:xfrm>
              <a:off x="7364316" y="3906011"/>
              <a:ext cx="507428" cy="1440009"/>
            </a:xfrm>
            <a:custGeom>
              <a:avLst/>
              <a:gdLst>
                <a:gd name="connsiteX0" fmla="*/ 396653 w 507428"/>
                <a:gd name="connsiteY0" fmla="*/ 332613 h 1440009"/>
                <a:gd name="connsiteX1" fmla="*/ 193771 w 507428"/>
                <a:gd name="connsiteY1" fmla="*/ 736378 h 1440009"/>
                <a:gd name="connsiteX2" fmla="*/ 193771 w 507428"/>
                <a:gd name="connsiteY2" fmla="*/ 819341 h 1440009"/>
                <a:gd name="connsiteX3" fmla="*/ 172721 w 507428"/>
                <a:gd name="connsiteY3" fmla="*/ 1432465 h 1440009"/>
                <a:gd name="connsiteX4" fmla="*/ 26131 w 507428"/>
                <a:gd name="connsiteY4" fmla="*/ 1427512 h 1440009"/>
                <a:gd name="connsiteX5" fmla="*/ 3842 w 507428"/>
                <a:gd name="connsiteY5" fmla="*/ 666750 h 1440009"/>
                <a:gd name="connsiteX6" fmla="*/ 172721 w 507428"/>
                <a:gd name="connsiteY6" fmla="*/ 0 h 1440009"/>
                <a:gd name="connsiteX7" fmla="*/ 507429 w 507428"/>
                <a:gd name="connsiteY7" fmla="*/ 0 h 144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428" h="1440009">
                  <a:moveTo>
                    <a:pt x="396653" y="332613"/>
                  </a:moveTo>
                  <a:cubicBezTo>
                    <a:pt x="312262" y="468725"/>
                    <a:pt x="193771" y="736378"/>
                    <a:pt x="193771" y="736378"/>
                  </a:cubicBezTo>
                  <a:cubicBezTo>
                    <a:pt x="193771" y="736378"/>
                    <a:pt x="211582" y="767429"/>
                    <a:pt x="193771" y="819341"/>
                  </a:cubicBezTo>
                  <a:cubicBezTo>
                    <a:pt x="193771" y="819341"/>
                    <a:pt x="240824" y="1000316"/>
                    <a:pt x="172721" y="1432465"/>
                  </a:cubicBezTo>
                  <a:cubicBezTo>
                    <a:pt x="172721" y="1432465"/>
                    <a:pt x="71374" y="1452372"/>
                    <a:pt x="26131" y="1427512"/>
                  </a:cubicBezTo>
                  <a:cubicBezTo>
                    <a:pt x="26131" y="1427512"/>
                    <a:pt x="-11969" y="754475"/>
                    <a:pt x="3842" y="666750"/>
                  </a:cubicBezTo>
                  <a:cubicBezTo>
                    <a:pt x="19654" y="579025"/>
                    <a:pt x="172721" y="0"/>
                    <a:pt x="172721" y="0"/>
                  </a:cubicBezTo>
                  <a:lnTo>
                    <a:pt x="507429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99" name="云麒演示设计10-17">
              <a:extLst>
                <a:ext uri="{FF2B5EF4-FFF2-40B4-BE49-F238E27FC236}">
                  <a16:creationId xmlns:a16="http://schemas.microsoft.com/office/drawing/2014/main" id="{625DAB62-131F-48AC-F945-ADB284ADAD5C}"/>
                </a:ext>
              </a:extLst>
            </p:cNvPr>
            <p:cNvSpPr/>
            <p:nvPr/>
          </p:nvSpPr>
          <p:spPr>
            <a:xfrm>
              <a:off x="7410396" y="4660432"/>
              <a:ext cx="113686" cy="61586"/>
            </a:xfrm>
            <a:custGeom>
              <a:avLst/>
              <a:gdLst>
                <a:gd name="connsiteX0" fmla="*/ 85778 w 113686"/>
                <a:gd name="connsiteY0" fmla="*/ 4818 h 61586"/>
                <a:gd name="connsiteX1" fmla="*/ 53 w 113686"/>
                <a:gd name="connsiteY1" fmla="*/ 12914 h 61586"/>
                <a:gd name="connsiteX2" fmla="*/ 113687 w 113686"/>
                <a:gd name="connsiteY2" fmla="*/ 61587 h 6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686" h="61586">
                  <a:moveTo>
                    <a:pt x="85778" y="4818"/>
                  </a:moveTo>
                  <a:cubicBezTo>
                    <a:pt x="47678" y="-993"/>
                    <a:pt x="-1852" y="-4707"/>
                    <a:pt x="53" y="12914"/>
                  </a:cubicBezTo>
                  <a:cubicBezTo>
                    <a:pt x="3292" y="42155"/>
                    <a:pt x="71872" y="12438"/>
                    <a:pt x="113687" y="61587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0" name="云麒演示设计10-18">
              <a:extLst>
                <a:ext uri="{FF2B5EF4-FFF2-40B4-BE49-F238E27FC236}">
                  <a16:creationId xmlns:a16="http://schemas.microsoft.com/office/drawing/2014/main" id="{51A30CD5-F1B4-0D04-9B0D-685D9B94AC6D}"/>
                </a:ext>
              </a:extLst>
            </p:cNvPr>
            <p:cNvSpPr/>
            <p:nvPr/>
          </p:nvSpPr>
          <p:spPr>
            <a:xfrm>
              <a:off x="7523225" y="4669916"/>
              <a:ext cx="17049" cy="3429"/>
            </a:xfrm>
            <a:custGeom>
              <a:avLst/>
              <a:gdLst>
                <a:gd name="connsiteX0" fmla="*/ 17050 w 17049"/>
                <a:gd name="connsiteY0" fmla="*/ 3429 h 3429"/>
                <a:gd name="connsiteX1" fmla="*/ 0 w 17049"/>
                <a:gd name="connsiteY1" fmla="*/ 0 h 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" h="3429">
                  <a:moveTo>
                    <a:pt x="17050" y="3429"/>
                  </a:moveTo>
                  <a:cubicBezTo>
                    <a:pt x="17050" y="3429"/>
                    <a:pt x="10287" y="1905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1" name="云麒演示设计10-19">
              <a:extLst>
                <a:ext uri="{FF2B5EF4-FFF2-40B4-BE49-F238E27FC236}">
                  <a16:creationId xmlns:a16="http://schemas.microsoft.com/office/drawing/2014/main" id="{3D5C05A2-8B33-C924-2609-4FD621A12203}"/>
                </a:ext>
              </a:extLst>
            </p:cNvPr>
            <p:cNvSpPr/>
            <p:nvPr/>
          </p:nvSpPr>
          <p:spPr>
            <a:xfrm>
              <a:off x="7562062" y="2927518"/>
              <a:ext cx="136423" cy="160499"/>
            </a:xfrm>
            <a:custGeom>
              <a:avLst/>
              <a:gdLst>
                <a:gd name="connsiteX0" fmla="*/ 11932 w 136423"/>
                <a:gd name="connsiteY0" fmla="*/ 147914 h 160499"/>
                <a:gd name="connsiteX1" fmla="*/ 70225 w 136423"/>
                <a:gd name="connsiteY1" fmla="*/ 159153 h 160499"/>
                <a:gd name="connsiteX2" fmla="*/ 123279 w 136423"/>
                <a:gd name="connsiteY2" fmla="*/ 133912 h 160499"/>
                <a:gd name="connsiteX3" fmla="*/ 130328 w 136423"/>
                <a:gd name="connsiteY3" fmla="*/ 122958 h 160499"/>
                <a:gd name="connsiteX4" fmla="*/ 104801 w 136423"/>
                <a:gd name="connsiteY4" fmla="*/ 127054 h 160499"/>
                <a:gd name="connsiteX5" fmla="*/ 96990 w 136423"/>
                <a:gd name="connsiteY5" fmla="*/ 125339 h 160499"/>
                <a:gd name="connsiteX6" fmla="*/ 93180 w 136423"/>
                <a:gd name="connsiteY6" fmla="*/ 118862 h 160499"/>
                <a:gd name="connsiteX7" fmla="*/ 101943 w 136423"/>
                <a:gd name="connsiteY7" fmla="*/ 112099 h 160499"/>
                <a:gd name="connsiteX8" fmla="*/ 131947 w 136423"/>
                <a:gd name="connsiteY8" fmla="*/ 105623 h 160499"/>
                <a:gd name="connsiteX9" fmla="*/ 135471 w 136423"/>
                <a:gd name="connsiteY9" fmla="*/ 106480 h 160499"/>
                <a:gd name="connsiteX10" fmla="*/ 136233 w 136423"/>
                <a:gd name="connsiteY10" fmla="*/ 100765 h 160499"/>
                <a:gd name="connsiteX11" fmla="*/ 108706 w 136423"/>
                <a:gd name="connsiteY11" fmla="*/ 105623 h 160499"/>
                <a:gd name="connsiteX12" fmla="*/ 100800 w 136423"/>
                <a:gd name="connsiteY12" fmla="*/ 104003 h 160499"/>
                <a:gd name="connsiteX13" fmla="*/ 97085 w 136423"/>
                <a:gd name="connsiteY13" fmla="*/ 97431 h 160499"/>
                <a:gd name="connsiteX14" fmla="*/ 105848 w 136423"/>
                <a:gd name="connsiteY14" fmla="*/ 90764 h 160499"/>
                <a:gd name="connsiteX15" fmla="*/ 135852 w 136423"/>
                <a:gd name="connsiteY15" fmla="*/ 84286 h 160499"/>
                <a:gd name="connsiteX16" fmla="*/ 136424 w 136423"/>
                <a:gd name="connsiteY16" fmla="*/ 84286 h 160499"/>
                <a:gd name="connsiteX17" fmla="*/ 136424 w 136423"/>
                <a:gd name="connsiteY17" fmla="*/ 81334 h 160499"/>
                <a:gd name="connsiteX18" fmla="*/ 115659 w 136423"/>
                <a:gd name="connsiteY18" fmla="*/ 60188 h 160499"/>
                <a:gd name="connsiteX19" fmla="*/ 115659 w 136423"/>
                <a:gd name="connsiteY19" fmla="*/ 45329 h 160499"/>
                <a:gd name="connsiteX20" fmla="*/ 64320 w 136423"/>
                <a:gd name="connsiteY20" fmla="*/ 65713 h 160499"/>
                <a:gd name="connsiteX21" fmla="*/ 66701 w 136423"/>
                <a:gd name="connsiteY21" fmla="*/ 11897 h 160499"/>
                <a:gd name="connsiteX22" fmla="*/ 48317 w 136423"/>
                <a:gd name="connsiteY22" fmla="*/ 276 h 160499"/>
                <a:gd name="connsiteX23" fmla="*/ 38126 w 136423"/>
                <a:gd name="connsiteY23" fmla="*/ 26279 h 160499"/>
                <a:gd name="connsiteX24" fmla="*/ 36316 w 136423"/>
                <a:gd name="connsiteY24" fmla="*/ 49806 h 160499"/>
                <a:gd name="connsiteX25" fmla="*/ 1835 w 136423"/>
                <a:gd name="connsiteY25" fmla="*/ 98574 h 160499"/>
                <a:gd name="connsiteX26" fmla="*/ 11932 w 136423"/>
                <a:gd name="connsiteY26" fmla="*/ 147914 h 16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6423" h="160499">
                  <a:moveTo>
                    <a:pt x="11932" y="147914"/>
                  </a:moveTo>
                  <a:cubicBezTo>
                    <a:pt x="22219" y="165725"/>
                    <a:pt x="50032" y="159534"/>
                    <a:pt x="70225" y="159153"/>
                  </a:cubicBezTo>
                  <a:cubicBezTo>
                    <a:pt x="90685" y="158639"/>
                    <a:pt x="109973" y="149466"/>
                    <a:pt x="123279" y="133912"/>
                  </a:cubicBezTo>
                  <a:cubicBezTo>
                    <a:pt x="126118" y="130597"/>
                    <a:pt x="128490" y="126911"/>
                    <a:pt x="130328" y="122958"/>
                  </a:cubicBezTo>
                  <a:cubicBezTo>
                    <a:pt x="122155" y="125920"/>
                    <a:pt x="113488" y="127311"/>
                    <a:pt x="104801" y="127054"/>
                  </a:cubicBezTo>
                  <a:cubicBezTo>
                    <a:pt x="102105" y="127082"/>
                    <a:pt x="99429" y="126501"/>
                    <a:pt x="96990" y="125339"/>
                  </a:cubicBezTo>
                  <a:cubicBezTo>
                    <a:pt x="94523" y="124149"/>
                    <a:pt x="93028" y="121596"/>
                    <a:pt x="93180" y="118862"/>
                  </a:cubicBezTo>
                  <a:cubicBezTo>
                    <a:pt x="93656" y="114862"/>
                    <a:pt x="98229" y="113147"/>
                    <a:pt x="101943" y="112099"/>
                  </a:cubicBezTo>
                  <a:cubicBezTo>
                    <a:pt x="111468" y="109432"/>
                    <a:pt x="121850" y="107337"/>
                    <a:pt x="131947" y="105623"/>
                  </a:cubicBezTo>
                  <a:cubicBezTo>
                    <a:pt x="133166" y="105699"/>
                    <a:pt x="134357" y="105984"/>
                    <a:pt x="135471" y="106480"/>
                  </a:cubicBezTo>
                  <a:cubicBezTo>
                    <a:pt x="135862" y="104594"/>
                    <a:pt x="136119" y="102689"/>
                    <a:pt x="136233" y="100765"/>
                  </a:cubicBezTo>
                  <a:cubicBezTo>
                    <a:pt x="127480" y="104232"/>
                    <a:pt x="118117" y="105889"/>
                    <a:pt x="108706" y="105623"/>
                  </a:cubicBezTo>
                  <a:cubicBezTo>
                    <a:pt x="105982" y="105727"/>
                    <a:pt x="103267" y="105165"/>
                    <a:pt x="100800" y="104003"/>
                  </a:cubicBezTo>
                  <a:cubicBezTo>
                    <a:pt x="98324" y="102794"/>
                    <a:pt x="96847" y="100184"/>
                    <a:pt x="97085" y="97431"/>
                  </a:cubicBezTo>
                  <a:cubicBezTo>
                    <a:pt x="97562" y="93526"/>
                    <a:pt x="102039" y="91811"/>
                    <a:pt x="105848" y="90764"/>
                  </a:cubicBezTo>
                  <a:cubicBezTo>
                    <a:pt x="115373" y="88097"/>
                    <a:pt x="125756" y="86001"/>
                    <a:pt x="135852" y="84286"/>
                  </a:cubicBezTo>
                  <a:lnTo>
                    <a:pt x="136424" y="84286"/>
                  </a:lnTo>
                  <a:cubicBezTo>
                    <a:pt x="136424" y="83429"/>
                    <a:pt x="136424" y="82382"/>
                    <a:pt x="136424" y="81334"/>
                  </a:cubicBezTo>
                  <a:cubicBezTo>
                    <a:pt x="124870" y="81181"/>
                    <a:pt x="115602" y="71742"/>
                    <a:pt x="115659" y="60188"/>
                  </a:cubicBezTo>
                  <a:lnTo>
                    <a:pt x="115659" y="45329"/>
                  </a:lnTo>
                  <a:cubicBezTo>
                    <a:pt x="100515" y="50092"/>
                    <a:pt x="69939" y="57426"/>
                    <a:pt x="64320" y="65713"/>
                  </a:cubicBezTo>
                  <a:cubicBezTo>
                    <a:pt x="70415" y="42186"/>
                    <a:pt x="70987" y="19421"/>
                    <a:pt x="66701" y="11897"/>
                  </a:cubicBezTo>
                  <a:cubicBezTo>
                    <a:pt x="62415" y="4372"/>
                    <a:pt x="55842" y="-1343"/>
                    <a:pt x="48317" y="276"/>
                  </a:cubicBezTo>
                  <a:cubicBezTo>
                    <a:pt x="38792" y="2562"/>
                    <a:pt x="37078" y="16087"/>
                    <a:pt x="38126" y="26279"/>
                  </a:cubicBezTo>
                  <a:cubicBezTo>
                    <a:pt x="38745" y="34166"/>
                    <a:pt x="38135" y="42110"/>
                    <a:pt x="36316" y="49806"/>
                  </a:cubicBezTo>
                  <a:cubicBezTo>
                    <a:pt x="33458" y="64951"/>
                    <a:pt x="7741" y="84477"/>
                    <a:pt x="1835" y="98574"/>
                  </a:cubicBezTo>
                  <a:cubicBezTo>
                    <a:pt x="-5594" y="114766"/>
                    <a:pt x="11932" y="147914"/>
                    <a:pt x="11932" y="147914"/>
                  </a:cubicBezTo>
                  <a:close/>
                </a:path>
              </a:pathLst>
            </a:custGeom>
            <a:solidFill>
              <a:srgbClr val="FFFFFF"/>
            </a:solidFill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2" name="云麒演示设计10-20">
              <a:extLst>
                <a:ext uri="{FF2B5EF4-FFF2-40B4-BE49-F238E27FC236}">
                  <a16:creationId xmlns:a16="http://schemas.microsoft.com/office/drawing/2014/main" id="{D391EFFF-A894-46F5-563B-3D5559E260A6}"/>
                </a:ext>
              </a:extLst>
            </p:cNvPr>
            <p:cNvSpPr/>
            <p:nvPr/>
          </p:nvSpPr>
          <p:spPr>
            <a:xfrm>
              <a:off x="7596663" y="3002946"/>
              <a:ext cx="46564" cy="57150"/>
            </a:xfrm>
            <a:custGeom>
              <a:avLst/>
              <a:gdLst>
                <a:gd name="connsiteX0" fmla="*/ 45720 w 46564"/>
                <a:gd name="connsiteY0" fmla="*/ 46196 h 57150"/>
                <a:gd name="connsiteX1" fmla="*/ 32480 w 46564"/>
                <a:gd name="connsiteY1" fmla="*/ 0 h 57150"/>
                <a:gd name="connsiteX2" fmla="*/ 0 w 46564"/>
                <a:gd name="connsiteY2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64" h="57150">
                  <a:moveTo>
                    <a:pt x="45720" y="46196"/>
                  </a:moveTo>
                  <a:cubicBezTo>
                    <a:pt x="48673" y="29575"/>
                    <a:pt x="43787" y="12525"/>
                    <a:pt x="32480" y="0"/>
                  </a:cubicBezTo>
                  <a:cubicBezTo>
                    <a:pt x="31375" y="23136"/>
                    <a:pt x="19317" y="44367"/>
                    <a:pt x="0" y="57150"/>
                  </a:cubicBezTo>
                </a:path>
              </a:pathLst>
            </a:custGeom>
            <a:noFill/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3" name="云麒演示设计10-21">
              <a:extLst>
                <a:ext uri="{FF2B5EF4-FFF2-40B4-BE49-F238E27FC236}">
                  <a16:creationId xmlns:a16="http://schemas.microsoft.com/office/drawing/2014/main" id="{B6676D14-3E23-D706-6B3E-A2FAA319B3EE}"/>
                </a:ext>
              </a:extLst>
            </p:cNvPr>
            <p:cNvSpPr/>
            <p:nvPr/>
          </p:nvSpPr>
          <p:spPr>
            <a:xfrm>
              <a:off x="7659052" y="2994850"/>
              <a:ext cx="19526" cy="5810"/>
            </a:xfrm>
            <a:custGeom>
              <a:avLst/>
              <a:gdLst>
                <a:gd name="connsiteX0" fmla="*/ 19526 w 19526"/>
                <a:gd name="connsiteY0" fmla="*/ 0 h 5810"/>
                <a:gd name="connsiteX1" fmla="*/ 0 w 19526"/>
                <a:gd name="connsiteY1" fmla="*/ 5810 h 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26" h="5810">
                  <a:moveTo>
                    <a:pt x="19526" y="0"/>
                  </a:moveTo>
                  <a:lnTo>
                    <a:pt x="0" y="5810"/>
                  </a:lnTo>
                </a:path>
              </a:pathLst>
            </a:custGeom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4" name="云麒演示设计10-22">
              <a:extLst>
                <a:ext uri="{FF2B5EF4-FFF2-40B4-BE49-F238E27FC236}">
                  <a16:creationId xmlns:a16="http://schemas.microsoft.com/office/drawing/2014/main" id="{5F7DCDAD-8022-7161-323C-FA124E1609FB}"/>
                </a:ext>
              </a:extLst>
            </p:cNvPr>
            <p:cNvSpPr/>
            <p:nvPr/>
          </p:nvSpPr>
          <p:spPr>
            <a:xfrm>
              <a:off x="7659122" y="3010789"/>
              <a:ext cx="45078" cy="22378"/>
            </a:xfrm>
            <a:custGeom>
              <a:avLst/>
              <a:gdLst>
                <a:gd name="connsiteX0" fmla="*/ 25 w 45078"/>
                <a:gd name="connsiteY0" fmla="*/ 14160 h 22378"/>
                <a:gd name="connsiteX1" fmla="*/ 3740 w 45078"/>
                <a:gd name="connsiteY1" fmla="*/ 20732 h 22378"/>
                <a:gd name="connsiteX2" fmla="*/ 11646 w 45078"/>
                <a:gd name="connsiteY2" fmla="*/ 22351 h 22378"/>
                <a:gd name="connsiteX3" fmla="*/ 39173 w 45078"/>
                <a:gd name="connsiteY3" fmla="*/ 17493 h 22378"/>
                <a:gd name="connsiteX4" fmla="*/ 41268 w 45078"/>
                <a:gd name="connsiteY4" fmla="*/ 16827 h 22378"/>
                <a:gd name="connsiteX5" fmla="*/ 45078 w 45078"/>
                <a:gd name="connsiteY5" fmla="*/ 2920 h 22378"/>
                <a:gd name="connsiteX6" fmla="*/ 39363 w 45078"/>
                <a:gd name="connsiteY6" fmla="*/ 1015 h 22378"/>
                <a:gd name="connsiteX7" fmla="*/ 38792 w 45078"/>
                <a:gd name="connsiteY7" fmla="*/ 1015 h 22378"/>
                <a:gd name="connsiteX8" fmla="*/ 8788 w 45078"/>
                <a:gd name="connsiteY8" fmla="*/ 7492 h 22378"/>
                <a:gd name="connsiteX9" fmla="*/ 25 w 45078"/>
                <a:gd name="connsiteY9" fmla="*/ 14160 h 2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078" h="22378">
                  <a:moveTo>
                    <a:pt x="25" y="14160"/>
                  </a:moveTo>
                  <a:cubicBezTo>
                    <a:pt x="-213" y="16912"/>
                    <a:pt x="1263" y="19522"/>
                    <a:pt x="3740" y="20732"/>
                  </a:cubicBezTo>
                  <a:cubicBezTo>
                    <a:pt x="6207" y="21894"/>
                    <a:pt x="8922" y="22456"/>
                    <a:pt x="11646" y="22351"/>
                  </a:cubicBezTo>
                  <a:cubicBezTo>
                    <a:pt x="21056" y="22618"/>
                    <a:pt x="30419" y="20960"/>
                    <a:pt x="39173" y="17493"/>
                  </a:cubicBezTo>
                  <a:lnTo>
                    <a:pt x="41268" y="16827"/>
                  </a:lnTo>
                  <a:cubicBezTo>
                    <a:pt x="45078" y="15303"/>
                    <a:pt x="44697" y="7302"/>
                    <a:pt x="45078" y="2920"/>
                  </a:cubicBezTo>
                  <a:cubicBezTo>
                    <a:pt x="43935" y="2444"/>
                    <a:pt x="41554" y="-1938"/>
                    <a:pt x="39363" y="1015"/>
                  </a:cubicBezTo>
                  <a:lnTo>
                    <a:pt x="38792" y="1015"/>
                  </a:lnTo>
                  <a:cubicBezTo>
                    <a:pt x="28695" y="2730"/>
                    <a:pt x="18694" y="4825"/>
                    <a:pt x="8788" y="7492"/>
                  </a:cubicBezTo>
                  <a:cubicBezTo>
                    <a:pt x="4978" y="8635"/>
                    <a:pt x="501" y="10254"/>
                    <a:pt x="25" y="14160"/>
                  </a:cubicBezTo>
                  <a:close/>
                </a:path>
              </a:pathLst>
            </a:custGeom>
            <a:solidFill>
              <a:srgbClr val="FFFFFF"/>
            </a:solidFill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5" name="云麒演示设计10-23">
              <a:extLst>
                <a:ext uri="{FF2B5EF4-FFF2-40B4-BE49-F238E27FC236}">
                  <a16:creationId xmlns:a16="http://schemas.microsoft.com/office/drawing/2014/main" id="{086AD9B0-29C8-C966-C96C-F03E8CD47543}"/>
                </a:ext>
              </a:extLst>
            </p:cNvPr>
            <p:cNvSpPr/>
            <p:nvPr/>
          </p:nvSpPr>
          <p:spPr>
            <a:xfrm>
              <a:off x="7655231" y="3033236"/>
              <a:ext cx="45421" cy="21366"/>
            </a:xfrm>
            <a:custGeom>
              <a:avLst/>
              <a:gdLst>
                <a:gd name="connsiteX0" fmla="*/ 11 w 45421"/>
                <a:gd name="connsiteY0" fmla="*/ 13145 h 21366"/>
                <a:gd name="connsiteX1" fmla="*/ 3821 w 45421"/>
                <a:gd name="connsiteY1" fmla="*/ 19621 h 21366"/>
                <a:gd name="connsiteX2" fmla="*/ 11631 w 45421"/>
                <a:gd name="connsiteY2" fmla="*/ 21336 h 21366"/>
                <a:gd name="connsiteX3" fmla="*/ 37158 w 45421"/>
                <a:gd name="connsiteY3" fmla="*/ 17240 h 21366"/>
                <a:gd name="connsiteX4" fmla="*/ 41349 w 45421"/>
                <a:gd name="connsiteY4" fmla="*/ 15812 h 21366"/>
                <a:gd name="connsiteX5" fmla="*/ 45064 w 45421"/>
                <a:gd name="connsiteY5" fmla="*/ 1905 h 21366"/>
                <a:gd name="connsiteX6" fmla="*/ 42302 w 45421"/>
                <a:gd name="connsiteY6" fmla="*/ 857 h 21366"/>
                <a:gd name="connsiteX7" fmla="*/ 42302 w 45421"/>
                <a:gd name="connsiteY7" fmla="*/ 857 h 21366"/>
                <a:gd name="connsiteX8" fmla="*/ 38777 w 45421"/>
                <a:gd name="connsiteY8" fmla="*/ 0 h 21366"/>
                <a:gd name="connsiteX9" fmla="*/ 8774 w 45421"/>
                <a:gd name="connsiteY9" fmla="*/ 6477 h 21366"/>
                <a:gd name="connsiteX10" fmla="*/ 11 w 45421"/>
                <a:gd name="connsiteY10" fmla="*/ 13145 h 21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421" h="21366">
                  <a:moveTo>
                    <a:pt x="11" y="13145"/>
                  </a:moveTo>
                  <a:cubicBezTo>
                    <a:pt x="-142" y="15878"/>
                    <a:pt x="1354" y="18431"/>
                    <a:pt x="3821" y="19621"/>
                  </a:cubicBezTo>
                  <a:cubicBezTo>
                    <a:pt x="6259" y="20784"/>
                    <a:pt x="8935" y="21365"/>
                    <a:pt x="11631" y="21336"/>
                  </a:cubicBezTo>
                  <a:cubicBezTo>
                    <a:pt x="20318" y="21593"/>
                    <a:pt x="28986" y="20203"/>
                    <a:pt x="37158" y="17240"/>
                  </a:cubicBezTo>
                  <a:cubicBezTo>
                    <a:pt x="38587" y="16850"/>
                    <a:pt x="39987" y="16374"/>
                    <a:pt x="41349" y="15812"/>
                  </a:cubicBezTo>
                  <a:cubicBezTo>
                    <a:pt x="45159" y="13716"/>
                    <a:pt x="46016" y="10668"/>
                    <a:pt x="45064" y="1905"/>
                  </a:cubicBezTo>
                  <a:cubicBezTo>
                    <a:pt x="44168" y="1505"/>
                    <a:pt x="43245" y="1153"/>
                    <a:pt x="42302" y="857"/>
                  </a:cubicBezTo>
                  <a:lnTo>
                    <a:pt x="42302" y="857"/>
                  </a:lnTo>
                  <a:cubicBezTo>
                    <a:pt x="41187" y="362"/>
                    <a:pt x="39997" y="76"/>
                    <a:pt x="38777" y="0"/>
                  </a:cubicBezTo>
                  <a:cubicBezTo>
                    <a:pt x="28681" y="1715"/>
                    <a:pt x="18680" y="3810"/>
                    <a:pt x="8774" y="6477"/>
                  </a:cubicBezTo>
                  <a:cubicBezTo>
                    <a:pt x="5059" y="7429"/>
                    <a:pt x="487" y="9144"/>
                    <a:pt x="11" y="13145"/>
                  </a:cubicBezTo>
                  <a:close/>
                </a:path>
              </a:pathLst>
            </a:custGeom>
            <a:solidFill>
              <a:srgbClr val="FFFFFF"/>
            </a:solidFill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6" name="云麒演示设计10-24">
              <a:extLst>
                <a:ext uri="{FF2B5EF4-FFF2-40B4-BE49-F238E27FC236}">
                  <a16:creationId xmlns:a16="http://schemas.microsoft.com/office/drawing/2014/main" id="{4FE83199-F508-EE19-AA1E-5ED853953534}"/>
                </a:ext>
              </a:extLst>
            </p:cNvPr>
            <p:cNvSpPr/>
            <p:nvPr/>
          </p:nvSpPr>
          <p:spPr>
            <a:xfrm>
              <a:off x="7648845" y="2662999"/>
              <a:ext cx="265095" cy="398907"/>
            </a:xfrm>
            <a:custGeom>
              <a:avLst/>
              <a:gdLst>
                <a:gd name="connsiteX0" fmla="*/ 9254 w 265095"/>
                <a:gd name="connsiteY0" fmla="*/ 246793 h 398907"/>
                <a:gd name="connsiteX1" fmla="*/ 28304 w 265095"/>
                <a:gd name="connsiteY1" fmla="*/ 252222 h 398907"/>
                <a:gd name="connsiteX2" fmla="*/ 28304 w 265095"/>
                <a:gd name="connsiteY2" fmla="*/ 324707 h 398907"/>
                <a:gd name="connsiteX3" fmla="*/ 49069 w 265095"/>
                <a:gd name="connsiteY3" fmla="*/ 345853 h 398907"/>
                <a:gd name="connsiteX4" fmla="*/ 90979 w 265095"/>
                <a:gd name="connsiteY4" fmla="*/ 345853 h 398907"/>
                <a:gd name="connsiteX5" fmla="*/ 94503 w 265095"/>
                <a:gd name="connsiteY5" fmla="*/ 398907 h 398907"/>
                <a:gd name="connsiteX6" fmla="*/ 231568 w 265095"/>
                <a:gd name="connsiteY6" fmla="*/ 385000 h 398907"/>
                <a:gd name="connsiteX7" fmla="*/ 217471 w 265095"/>
                <a:gd name="connsiteY7" fmla="*/ 301562 h 398907"/>
                <a:gd name="connsiteX8" fmla="*/ 231568 w 265095"/>
                <a:gd name="connsiteY8" fmla="*/ 288226 h 398907"/>
                <a:gd name="connsiteX9" fmla="*/ 217471 w 265095"/>
                <a:gd name="connsiteY9" fmla="*/ 271653 h 398907"/>
                <a:gd name="connsiteX10" fmla="*/ 265096 w 265095"/>
                <a:gd name="connsiteY10" fmla="*/ 156686 h 398907"/>
                <a:gd name="connsiteX11" fmla="*/ 168322 w 265095"/>
                <a:gd name="connsiteY11" fmla="*/ 28575 h 398907"/>
                <a:gd name="connsiteX12" fmla="*/ 104504 w 265095"/>
                <a:gd name="connsiteY12" fmla="*/ 28575 h 398907"/>
                <a:gd name="connsiteX13" fmla="*/ 81263 w 265095"/>
                <a:gd name="connsiteY13" fmla="*/ 0 h 398907"/>
                <a:gd name="connsiteX14" fmla="*/ 74120 w 265095"/>
                <a:gd name="connsiteY14" fmla="*/ 8382 h 398907"/>
                <a:gd name="connsiteX15" fmla="*/ 28400 w 265095"/>
                <a:gd name="connsiteY15" fmla="*/ 115443 h 398907"/>
                <a:gd name="connsiteX16" fmla="*/ 28400 w 265095"/>
                <a:gd name="connsiteY16" fmla="*/ 165354 h 398907"/>
                <a:gd name="connsiteX17" fmla="*/ 968 w 265095"/>
                <a:gd name="connsiteY17" fmla="*/ 229743 h 398907"/>
                <a:gd name="connsiteX18" fmla="*/ 7816 w 265095"/>
                <a:gd name="connsiteY18" fmla="*/ 246297 h 398907"/>
                <a:gd name="connsiteX19" fmla="*/ 9254 w 265095"/>
                <a:gd name="connsiteY19" fmla="*/ 246793 h 3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5095" h="398907">
                  <a:moveTo>
                    <a:pt x="9254" y="246793"/>
                  </a:moveTo>
                  <a:lnTo>
                    <a:pt x="28304" y="252222"/>
                  </a:lnTo>
                  <a:lnTo>
                    <a:pt x="28304" y="324707"/>
                  </a:lnTo>
                  <a:cubicBezTo>
                    <a:pt x="28247" y="336261"/>
                    <a:pt x="37515" y="345700"/>
                    <a:pt x="49069" y="345853"/>
                  </a:cubicBezTo>
                  <a:lnTo>
                    <a:pt x="90979" y="345853"/>
                  </a:lnTo>
                  <a:lnTo>
                    <a:pt x="94503" y="398907"/>
                  </a:lnTo>
                  <a:lnTo>
                    <a:pt x="231568" y="385000"/>
                  </a:lnTo>
                  <a:lnTo>
                    <a:pt x="217471" y="301562"/>
                  </a:lnTo>
                  <a:cubicBezTo>
                    <a:pt x="217471" y="301562"/>
                    <a:pt x="222995" y="296704"/>
                    <a:pt x="231568" y="288226"/>
                  </a:cubicBezTo>
                  <a:lnTo>
                    <a:pt x="217471" y="271653"/>
                  </a:lnTo>
                  <a:lnTo>
                    <a:pt x="265096" y="156686"/>
                  </a:lnTo>
                  <a:lnTo>
                    <a:pt x="168322" y="28575"/>
                  </a:lnTo>
                  <a:lnTo>
                    <a:pt x="104504" y="28575"/>
                  </a:lnTo>
                  <a:lnTo>
                    <a:pt x="81263" y="0"/>
                  </a:lnTo>
                  <a:cubicBezTo>
                    <a:pt x="78206" y="2134"/>
                    <a:pt x="75748" y="5020"/>
                    <a:pt x="74120" y="8382"/>
                  </a:cubicBezTo>
                  <a:cubicBezTo>
                    <a:pt x="74120" y="8382"/>
                    <a:pt x="34210" y="86963"/>
                    <a:pt x="28400" y="115443"/>
                  </a:cubicBezTo>
                  <a:cubicBezTo>
                    <a:pt x="25828" y="127730"/>
                    <a:pt x="30781" y="153067"/>
                    <a:pt x="28400" y="165354"/>
                  </a:cubicBezTo>
                  <a:cubicBezTo>
                    <a:pt x="20884" y="187471"/>
                    <a:pt x="11712" y="208998"/>
                    <a:pt x="968" y="229743"/>
                  </a:cubicBezTo>
                  <a:cubicBezTo>
                    <a:pt x="-1709" y="236210"/>
                    <a:pt x="1358" y="243621"/>
                    <a:pt x="7816" y="246297"/>
                  </a:cubicBezTo>
                  <a:cubicBezTo>
                    <a:pt x="8283" y="246488"/>
                    <a:pt x="8769" y="246659"/>
                    <a:pt x="9254" y="246793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7" name="云麒演示设计10-25">
              <a:extLst>
                <a:ext uri="{FF2B5EF4-FFF2-40B4-BE49-F238E27FC236}">
                  <a16:creationId xmlns:a16="http://schemas.microsoft.com/office/drawing/2014/main" id="{ED06690C-2BF2-F100-C086-3A210F8FD947}"/>
                </a:ext>
              </a:extLst>
            </p:cNvPr>
            <p:cNvSpPr/>
            <p:nvPr/>
          </p:nvSpPr>
          <p:spPr>
            <a:xfrm>
              <a:off x="7689532" y="2919603"/>
              <a:ext cx="41052" cy="15767"/>
            </a:xfrm>
            <a:custGeom>
              <a:avLst/>
              <a:gdLst>
                <a:gd name="connsiteX0" fmla="*/ 41053 w 41052"/>
                <a:gd name="connsiteY0" fmla="*/ 0 h 15767"/>
                <a:gd name="connsiteX1" fmla="*/ 0 w 41052"/>
                <a:gd name="connsiteY1" fmla="*/ 15430 h 1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052" h="15767">
                  <a:moveTo>
                    <a:pt x="41053" y="0"/>
                  </a:moveTo>
                  <a:cubicBezTo>
                    <a:pt x="30690" y="11516"/>
                    <a:pt x="15383" y="17269"/>
                    <a:pt x="0" y="15430"/>
                  </a:cubicBezTo>
                </a:path>
              </a:pathLst>
            </a:custGeom>
            <a:noFill/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8" name="云麒演示设计10-26">
              <a:extLst>
                <a:ext uri="{FF2B5EF4-FFF2-40B4-BE49-F238E27FC236}">
                  <a16:creationId xmlns:a16="http://schemas.microsoft.com/office/drawing/2014/main" id="{303EEE7B-D455-D0D6-2E21-A879440EAB73}"/>
                </a:ext>
              </a:extLst>
            </p:cNvPr>
            <p:cNvSpPr/>
            <p:nvPr/>
          </p:nvSpPr>
          <p:spPr>
            <a:xfrm>
              <a:off x="7690294" y="2811589"/>
              <a:ext cx="11048" cy="23622"/>
            </a:xfrm>
            <a:custGeom>
              <a:avLst/>
              <a:gdLst>
                <a:gd name="connsiteX0" fmla="*/ 11049 w 11048"/>
                <a:gd name="connsiteY0" fmla="*/ 11811 h 23622"/>
                <a:gd name="connsiteX1" fmla="*/ 5525 w 11048"/>
                <a:gd name="connsiteY1" fmla="*/ 23622 h 23622"/>
                <a:gd name="connsiteX2" fmla="*/ 0 w 11048"/>
                <a:gd name="connsiteY2" fmla="*/ 11811 h 23622"/>
                <a:gd name="connsiteX3" fmla="*/ 5525 w 11048"/>
                <a:gd name="connsiteY3" fmla="*/ 0 h 23622"/>
                <a:gd name="connsiteX4" fmla="*/ 11049 w 11048"/>
                <a:gd name="connsiteY4" fmla="*/ 11811 h 2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8" h="23622">
                  <a:moveTo>
                    <a:pt x="11049" y="11811"/>
                  </a:moveTo>
                  <a:cubicBezTo>
                    <a:pt x="11049" y="18334"/>
                    <a:pt x="8576" y="23622"/>
                    <a:pt x="5525" y="23622"/>
                  </a:cubicBezTo>
                  <a:cubicBezTo>
                    <a:pt x="2474" y="23622"/>
                    <a:pt x="0" y="18334"/>
                    <a:pt x="0" y="11811"/>
                  </a:cubicBezTo>
                  <a:cubicBezTo>
                    <a:pt x="0" y="5288"/>
                    <a:pt x="2474" y="0"/>
                    <a:pt x="5525" y="0"/>
                  </a:cubicBezTo>
                  <a:cubicBezTo>
                    <a:pt x="8576" y="0"/>
                    <a:pt x="11049" y="5288"/>
                    <a:pt x="11049" y="1181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09" name="云麒演示设计10-27">
              <a:extLst>
                <a:ext uri="{FF2B5EF4-FFF2-40B4-BE49-F238E27FC236}">
                  <a16:creationId xmlns:a16="http://schemas.microsoft.com/office/drawing/2014/main" id="{ED82C4CD-D795-D8ED-174F-2DE18748B423}"/>
                </a:ext>
              </a:extLst>
            </p:cNvPr>
            <p:cNvSpPr/>
            <p:nvPr/>
          </p:nvSpPr>
          <p:spPr>
            <a:xfrm>
              <a:off x="7681817" y="2788176"/>
              <a:ext cx="37433" cy="20650"/>
            </a:xfrm>
            <a:custGeom>
              <a:avLst/>
              <a:gdLst>
                <a:gd name="connsiteX0" fmla="*/ 0 w 37433"/>
                <a:gd name="connsiteY0" fmla="*/ 744 h 20650"/>
                <a:gd name="connsiteX1" fmla="*/ 37433 w 37433"/>
                <a:gd name="connsiteY1" fmla="*/ 20651 h 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33" h="20650">
                  <a:moveTo>
                    <a:pt x="0" y="744"/>
                  </a:moveTo>
                  <a:cubicBezTo>
                    <a:pt x="15659" y="-2638"/>
                    <a:pt x="31480" y="5773"/>
                    <a:pt x="37433" y="20651"/>
                  </a:cubicBezTo>
                </a:path>
              </a:pathLst>
            </a:custGeom>
            <a:noFill/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0" name="云麒演示设计10-28">
              <a:extLst>
                <a:ext uri="{FF2B5EF4-FFF2-40B4-BE49-F238E27FC236}">
                  <a16:creationId xmlns:a16="http://schemas.microsoft.com/office/drawing/2014/main" id="{44AB16D0-55FE-559A-D62A-57A8D3D17542}"/>
                </a:ext>
              </a:extLst>
            </p:cNvPr>
            <p:cNvSpPr/>
            <p:nvPr/>
          </p:nvSpPr>
          <p:spPr>
            <a:xfrm>
              <a:off x="7634382" y="3019907"/>
              <a:ext cx="298703" cy="81908"/>
            </a:xfrm>
            <a:custGeom>
              <a:avLst/>
              <a:gdLst>
                <a:gd name="connsiteX0" fmla="*/ 298704 w 298703"/>
                <a:gd name="connsiteY0" fmla="*/ 55144 h 81908"/>
                <a:gd name="connsiteX1" fmla="*/ 188309 w 298703"/>
                <a:gd name="connsiteY1" fmla="*/ 1042 h 81908"/>
                <a:gd name="connsiteX2" fmla="*/ 0 w 298703"/>
                <a:gd name="connsiteY2" fmla="*/ 81909 h 81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8703" h="81908">
                  <a:moveTo>
                    <a:pt x="298704" y="55144"/>
                  </a:moveTo>
                  <a:cubicBezTo>
                    <a:pt x="298704" y="55144"/>
                    <a:pt x="298228" y="-8864"/>
                    <a:pt x="188309" y="1042"/>
                  </a:cubicBezTo>
                  <a:cubicBezTo>
                    <a:pt x="54102" y="13234"/>
                    <a:pt x="0" y="81909"/>
                    <a:pt x="0" y="81909"/>
                  </a:cubicBezTo>
                  <a:close/>
                </a:path>
              </a:pathLst>
            </a:custGeom>
            <a:solidFill>
              <a:srgbClr val="E44942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1" name="云麒演示设计10-29">
              <a:extLst>
                <a:ext uri="{FF2B5EF4-FFF2-40B4-BE49-F238E27FC236}">
                  <a16:creationId xmlns:a16="http://schemas.microsoft.com/office/drawing/2014/main" id="{E82D06EF-E78C-294E-8135-F249C004B721}"/>
                </a:ext>
              </a:extLst>
            </p:cNvPr>
            <p:cNvSpPr/>
            <p:nvPr/>
          </p:nvSpPr>
          <p:spPr>
            <a:xfrm>
              <a:off x="7352525" y="3019901"/>
              <a:ext cx="253147" cy="451794"/>
            </a:xfrm>
            <a:custGeom>
              <a:avLst/>
              <a:gdLst>
                <a:gd name="connsiteX0" fmla="*/ 252330 w 253147"/>
                <a:gd name="connsiteY0" fmla="*/ 68104 h 451794"/>
                <a:gd name="connsiteX1" fmla="*/ 142983 w 253147"/>
                <a:gd name="connsiteY1" fmla="*/ 388430 h 451794"/>
                <a:gd name="connsiteX2" fmla="*/ 11919 w 253147"/>
                <a:gd name="connsiteY2" fmla="*/ 433864 h 451794"/>
                <a:gd name="connsiteX3" fmla="*/ 193751 w 253147"/>
                <a:gd name="connsiteY3" fmla="*/ 0 h 451794"/>
                <a:gd name="connsiteX4" fmla="*/ 252330 w 253147"/>
                <a:gd name="connsiteY4" fmla="*/ 68104 h 45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47" h="451794">
                  <a:moveTo>
                    <a:pt x="252330" y="68104"/>
                  </a:moveTo>
                  <a:cubicBezTo>
                    <a:pt x="252330" y="68866"/>
                    <a:pt x="142983" y="388430"/>
                    <a:pt x="142983" y="388430"/>
                  </a:cubicBezTo>
                  <a:cubicBezTo>
                    <a:pt x="142983" y="388430"/>
                    <a:pt x="100120" y="492538"/>
                    <a:pt x="11919" y="433864"/>
                  </a:cubicBezTo>
                  <a:cubicBezTo>
                    <a:pt x="-56756" y="388144"/>
                    <a:pt x="193751" y="0"/>
                    <a:pt x="193751" y="0"/>
                  </a:cubicBezTo>
                  <a:cubicBezTo>
                    <a:pt x="193751" y="0"/>
                    <a:pt x="261284" y="26956"/>
                    <a:pt x="252330" y="68104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2" name="云麒演示设计10-30">
              <a:extLst>
                <a:ext uri="{FF2B5EF4-FFF2-40B4-BE49-F238E27FC236}">
                  <a16:creationId xmlns:a16="http://schemas.microsoft.com/office/drawing/2014/main" id="{9DA1A23F-EAC6-B87C-0801-72A5F454F8E2}"/>
                </a:ext>
              </a:extLst>
            </p:cNvPr>
            <p:cNvSpPr/>
            <p:nvPr/>
          </p:nvSpPr>
          <p:spPr>
            <a:xfrm>
              <a:off x="7350891" y="3055311"/>
              <a:ext cx="720858" cy="894596"/>
            </a:xfrm>
            <a:custGeom>
              <a:avLst/>
              <a:gdLst>
                <a:gd name="connsiteX0" fmla="*/ 1742 w 720858"/>
                <a:gd name="connsiteY0" fmla="*/ 381499 h 894596"/>
                <a:gd name="connsiteX1" fmla="*/ 96135 w 720858"/>
                <a:gd name="connsiteY1" fmla="*/ 440268 h 894596"/>
                <a:gd name="connsiteX2" fmla="*/ 159381 w 720858"/>
                <a:gd name="connsiteY2" fmla="*/ 395977 h 894596"/>
                <a:gd name="connsiteX3" fmla="*/ 171477 w 720858"/>
                <a:gd name="connsiteY3" fmla="*/ 379308 h 894596"/>
                <a:gd name="connsiteX4" fmla="*/ 159381 w 720858"/>
                <a:gd name="connsiteY4" fmla="*/ 870893 h 894596"/>
                <a:gd name="connsiteX5" fmla="*/ 651442 w 720858"/>
                <a:gd name="connsiteY5" fmla="*/ 863750 h 894596"/>
                <a:gd name="connsiteX6" fmla="*/ 699067 w 720858"/>
                <a:gd name="connsiteY6" fmla="*/ 385118 h 894596"/>
                <a:gd name="connsiteX7" fmla="*/ 365692 w 720858"/>
                <a:gd name="connsiteY7" fmla="*/ 8214 h 894596"/>
                <a:gd name="connsiteX8" fmla="*/ 253869 w 720858"/>
                <a:gd name="connsiteY8" fmla="*/ 22692 h 894596"/>
                <a:gd name="connsiteX9" fmla="*/ 223008 w 720858"/>
                <a:gd name="connsiteY9" fmla="*/ 32217 h 894596"/>
                <a:gd name="connsiteX10" fmla="*/ 1742 w 720858"/>
                <a:gd name="connsiteY10" fmla="*/ 381499 h 89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0858" h="894596">
                  <a:moveTo>
                    <a:pt x="1742" y="381499"/>
                  </a:moveTo>
                  <a:cubicBezTo>
                    <a:pt x="25364" y="442554"/>
                    <a:pt x="64702" y="448174"/>
                    <a:pt x="96135" y="440268"/>
                  </a:cubicBezTo>
                  <a:cubicBezTo>
                    <a:pt x="121747" y="433343"/>
                    <a:pt x="144122" y="417675"/>
                    <a:pt x="159381" y="395977"/>
                  </a:cubicBezTo>
                  <a:lnTo>
                    <a:pt x="171477" y="379308"/>
                  </a:lnTo>
                  <a:cubicBezTo>
                    <a:pt x="172144" y="598383"/>
                    <a:pt x="159381" y="870893"/>
                    <a:pt x="159381" y="870893"/>
                  </a:cubicBezTo>
                  <a:cubicBezTo>
                    <a:pt x="159381" y="870893"/>
                    <a:pt x="486945" y="928710"/>
                    <a:pt x="651442" y="863750"/>
                  </a:cubicBezTo>
                  <a:cubicBezTo>
                    <a:pt x="651442" y="863750"/>
                    <a:pt x="645061" y="680108"/>
                    <a:pt x="699067" y="385118"/>
                  </a:cubicBezTo>
                  <a:cubicBezTo>
                    <a:pt x="753074" y="90129"/>
                    <a:pt x="728976" y="-34648"/>
                    <a:pt x="365692" y="8214"/>
                  </a:cubicBezTo>
                  <a:cubicBezTo>
                    <a:pt x="330926" y="12310"/>
                    <a:pt x="289492" y="8214"/>
                    <a:pt x="253869" y="22692"/>
                  </a:cubicBezTo>
                  <a:cubicBezTo>
                    <a:pt x="243020" y="23625"/>
                    <a:pt x="232495" y="26873"/>
                    <a:pt x="223008" y="32217"/>
                  </a:cubicBezTo>
                  <a:cubicBezTo>
                    <a:pt x="218817" y="35551"/>
                    <a:pt x="-22737" y="318539"/>
                    <a:pt x="1742" y="381499"/>
                  </a:cubicBezTo>
                  <a:close/>
                </a:path>
              </a:pathLst>
            </a:custGeom>
            <a:solidFill>
              <a:srgbClr val="7575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613" name="图形 22">
              <a:extLst>
                <a:ext uri="{FF2B5EF4-FFF2-40B4-BE49-F238E27FC236}">
                  <a16:creationId xmlns:a16="http://schemas.microsoft.com/office/drawing/2014/main" id="{7CE99705-FAF0-2DAF-9A55-7B4EDB58ABED}"/>
                </a:ext>
              </a:extLst>
            </p:cNvPr>
            <p:cNvGrpSpPr/>
            <p:nvPr/>
          </p:nvGrpSpPr>
          <p:grpSpPr>
            <a:xfrm>
              <a:off x="7532124" y="3251794"/>
              <a:ext cx="409067" cy="603353"/>
              <a:chOff x="7532124" y="3251794"/>
              <a:chExt cx="409067" cy="603353"/>
            </a:xfrm>
            <a:solidFill>
              <a:srgbClr val="000000">
                <a:alpha val="20000"/>
              </a:srgbClr>
            </a:solidFill>
          </p:grpSpPr>
          <p:sp>
            <p:nvSpPr>
              <p:cNvPr id="5614" name="云麒演示设计10-31">
                <a:extLst>
                  <a:ext uri="{FF2B5EF4-FFF2-40B4-BE49-F238E27FC236}">
                    <a16:creationId xmlns:a16="http://schemas.microsoft.com/office/drawing/2014/main" id="{21328355-BD2C-B6FA-F130-22DC5DB784D0}"/>
                  </a:ext>
                </a:extLst>
              </p:cNvPr>
              <p:cNvSpPr/>
              <p:nvPr/>
            </p:nvSpPr>
            <p:spPr>
              <a:xfrm>
                <a:off x="7532124" y="3251794"/>
                <a:ext cx="146587" cy="241888"/>
              </a:xfrm>
              <a:custGeom>
                <a:avLst/>
                <a:gdLst>
                  <a:gd name="connsiteX0" fmla="*/ 7389 w 146587"/>
                  <a:gd name="connsiteY0" fmla="*/ 215305 h 241888"/>
                  <a:gd name="connsiteX1" fmla="*/ 33964 w 146587"/>
                  <a:gd name="connsiteY1" fmla="*/ 241785 h 241888"/>
                  <a:gd name="connsiteX2" fmla="*/ 68540 w 146587"/>
                  <a:gd name="connsiteY2" fmla="*/ 217115 h 241888"/>
                  <a:gd name="connsiteX3" fmla="*/ 145026 w 146587"/>
                  <a:gd name="connsiteY3" fmla="*/ 29472 h 241888"/>
                  <a:gd name="connsiteX4" fmla="*/ 119213 w 146587"/>
                  <a:gd name="connsiteY4" fmla="*/ 4898 h 241888"/>
                  <a:gd name="connsiteX5" fmla="*/ 117689 w 146587"/>
                  <a:gd name="connsiteY5" fmla="*/ 7089 h 241888"/>
                  <a:gd name="connsiteX6" fmla="*/ 150 w 146587"/>
                  <a:gd name="connsiteY6" fmla="*/ 169014 h 241888"/>
                  <a:gd name="connsiteX7" fmla="*/ 150 w 146587"/>
                  <a:gd name="connsiteY7" fmla="*/ 169014 h 241888"/>
                  <a:gd name="connsiteX8" fmla="*/ 7389 w 146587"/>
                  <a:gd name="connsiteY8" fmla="*/ 215305 h 241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6587" h="241888">
                    <a:moveTo>
                      <a:pt x="7389" y="215305"/>
                    </a:moveTo>
                    <a:cubicBezTo>
                      <a:pt x="12057" y="227688"/>
                      <a:pt x="20820" y="240451"/>
                      <a:pt x="33964" y="241785"/>
                    </a:cubicBezTo>
                    <a:cubicBezTo>
                      <a:pt x="48823" y="243213"/>
                      <a:pt x="60348" y="229593"/>
                      <a:pt x="68540" y="217115"/>
                    </a:cubicBezTo>
                    <a:cubicBezTo>
                      <a:pt x="105630" y="159946"/>
                      <a:pt x="131576" y="96281"/>
                      <a:pt x="145026" y="29472"/>
                    </a:cubicBezTo>
                    <a:cubicBezTo>
                      <a:pt x="151217" y="-1960"/>
                      <a:pt x="138263" y="-4722"/>
                      <a:pt x="119213" y="4898"/>
                    </a:cubicBezTo>
                    <a:lnTo>
                      <a:pt x="117689" y="7089"/>
                    </a:lnTo>
                    <a:lnTo>
                      <a:pt x="150" y="169014"/>
                    </a:lnTo>
                    <a:lnTo>
                      <a:pt x="150" y="169014"/>
                    </a:lnTo>
                    <a:cubicBezTo>
                      <a:pt x="-659" y="184777"/>
                      <a:pt x="1808" y="200541"/>
                      <a:pt x="7389" y="21530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5" name="云麒演示设计10-32">
                <a:extLst>
                  <a:ext uri="{FF2B5EF4-FFF2-40B4-BE49-F238E27FC236}">
                    <a16:creationId xmlns:a16="http://schemas.microsoft.com/office/drawing/2014/main" id="{ECE08E8E-45ED-0D0F-7BAC-DFD8EF0C0353}"/>
                  </a:ext>
                </a:extLst>
              </p:cNvPr>
              <p:cNvSpPr/>
              <p:nvPr/>
            </p:nvSpPr>
            <p:spPr>
              <a:xfrm>
                <a:off x="7621047" y="3752487"/>
                <a:ext cx="320143" cy="102660"/>
              </a:xfrm>
              <a:custGeom>
                <a:avLst/>
                <a:gdLst>
                  <a:gd name="connsiteX0" fmla="*/ 20955 w 320143"/>
                  <a:gd name="connsiteY0" fmla="*/ 24651 h 102660"/>
                  <a:gd name="connsiteX1" fmla="*/ 77153 w 320143"/>
                  <a:gd name="connsiteY1" fmla="*/ 42082 h 102660"/>
                  <a:gd name="connsiteX2" fmla="*/ 219075 w 320143"/>
                  <a:gd name="connsiteY2" fmla="*/ 57608 h 102660"/>
                  <a:gd name="connsiteX3" fmla="*/ 258699 w 320143"/>
                  <a:gd name="connsiteY3" fmla="*/ 67133 h 102660"/>
                  <a:gd name="connsiteX4" fmla="*/ 266510 w 320143"/>
                  <a:gd name="connsiteY4" fmla="*/ 102661 h 102660"/>
                  <a:gd name="connsiteX5" fmla="*/ 307753 w 320143"/>
                  <a:gd name="connsiteY5" fmla="*/ 85326 h 102660"/>
                  <a:gd name="connsiteX6" fmla="*/ 315849 w 320143"/>
                  <a:gd name="connsiteY6" fmla="*/ 44844 h 102660"/>
                  <a:gd name="connsiteX7" fmla="*/ 270891 w 320143"/>
                  <a:gd name="connsiteY7" fmla="*/ 33224 h 102660"/>
                  <a:gd name="connsiteX8" fmla="*/ 72676 w 320143"/>
                  <a:gd name="connsiteY8" fmla="*/ 26366 h 102660"/>
                  <a:gd name="connsiteX9" fmla="*/ 26861 w 320143"/>
                  <a:gd name="connsiteY9" fmla="*/ 12936 h 102660"/>
                  <a:gd name="connsiteX10" fmla="*/ 0 w 320143"/>
                  <a:gd name="connsiteY10" fmla="*/ 458 h 102660"/>
                  <a:gd name="connsiteX11" fmla="*/ 20955 w 320143"/>
                  <a:gd name="connsiteY11" fmla="*/ 24651 h 10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0143" h="102660">
                    <a:moveTo>
                      <a:pt x="20955" y="24651"/>
                    </a:moveTo>
                    <a:cubicBezTo>
                      <a:pt x="38338" y="34138"/>
                      <a:pt x="57445" y="40063"/>
                      <a:pt x="77153" y="42082"/>
                    </a:cubicBezTo>
                    <a:cubicBezTo>
                      <a:pt x="124158" y="49683"/>
                      <a:pt x="171536" y="54864"/>
                      <a:pt x="219075" y="57608"/>
                    </a:cubicBezTo>
                    <a:cubicBezTo>
                      <a:pt x="232906" y="57122"/>
                      <a:pt x="246602" y="60417"/>
                      <a:pt x="258699" y="67133"/>
                    </a:cubicBezTo>
                    <a:cubicBezTo>
                      <a:pt x="269939" y="74943"/>
                      <a:pt x="275749" y="92469"/>
                      <a:pt x="266510" y="102661"/>
                    </a:cubicBezTo>
                    <a:cubicBezTo>
                      <a:pt x="281464" y="100337"/>
                      <a:pt x="295628" y="94384"/>
                      <a:pt x="307753" y="85326"/>
                    </a:cubicBezTo>
                    <a:cubicBezTo>
                      <a:pt x="318992" y="75324"/>
                      <a:pt x="324612" y="56751"/>
                      <a:pt x="315849" y="44844"/>
                    </a:cubicBezTo>
                    <a:cubicBezTo>
                      <a:pt x="307086" y="32938"/>
                      <a:pt x="287274" y="31986"/>
                      <a:pt x="270891" y="33224"/>
                    </a:cubicBezTo>
                    <a:cubicBezTo>
                      <a:pt x="204769" y="38177"/>
                      <a:pt x="138303" y="35881"/>
                      <a:pt x="72676" y="26366"/>
                    </a:cubicBezTo>
                    <a:cubicBezTo>
                      <a:pt x="56722" y="24680"/>
                      <a:pt x="41196" y="20136"/>
                      <a:pt x="26861" y="12936"/>
                    </a:cubicBezTo>
                    <a:cubicBezTo>
                      <a:pt x="16669" y="7411"/>
                      <a:pt x="12383" y="-2209"/>
                      <a:pt x="0" y="458"/>
                    </a:cubicBezTo>
                    <a:cubicBezTo>
                      <a:pt x="3858" y="10773"/>
                      <a:pt x="11297" y="19365"/>
                      <a:pt x="20955" y="246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616" name="云麒演示设计10-33">
              <a:extLst>
                <a:ext uri="{FF2B5EF4-FFF2-40B4-BE49-F238E27FC236}">
                  <a16:creationId xmlns:a16="http://schemas.microsoft.com/office/drawing/2014/main" id="{145BE800-2706-497A-B335-B0BEEB0A70C1}"/>
                </a:ext>
              </a:extLst>
            </p:cNvPr>
            <p:cNvSpPr/>
            <p:nvPr/>
          </p:nvSpPr>
          <p:spPr>
            <a:xfrm>
              <a:off x="7350891" y="3055311"/>
              <a:ext cx="720858" cy="894596"/>
            </a:xfrm>
            <a:custGeom>
              <a:avLst/>
              <a:gdLst>
                <a:gd name="connsiteX0" fmla="*/ 1742 w 720858"/>
                <a:gd name="connsiteY0" fmla="*/ 381499 h 894596"/>
                <a:gd name="connsiteX1" fmla="*/ 96135 w 720858"/>
                <a:gd name="connsiteY1" fmla="*/ 440268 h 894596"/>
                <a:gd name="connsiteX2" fmla="*/ 159381 w 720858"/>
                <a:gd name="connsiteY2" fmla="*/ 395977 h 894596"/>
                <a:gd name="connsiteX3" fmla="*/ 171477 w 720858"/>
                <a:gd name="connsiteY3" fmla="*/ 379308 h 894596"/>
                <a:gd name="connsiteX4" fmla="*/ 159381 w 720858"/>
                <a:gd name="connsiteY4" fmla="*/ 870893 h 894596"/>
                <a:gd name="connsiteX5" fmla="*/ 651442 w 720858"/>
                <a:gd name="connsiteY5" fmla="*/ 863750 h 894596"/>
                <a:gd name="connsiteX6" fmla="*/ 699067 w 720858"/>
                <a:gd name="connsiteY6" fmla="*/ 385118 h 894596"/>
                <a:gd name="connsiteX7" fmla="*/ 365692 w 720858"/>
                <a:gd name="connsiteY7" fmla="*/ 8214 h 894596"/>
                <a:gd name="connsiteX8" fmla="*/ 253869 w 720858"/>
                <a:gd name="connsiteY8" fmla="*/ 22692 h 894596"/>
                <a:gd name="connsiteX9" fmla="*/ 223008 w 720858"/>
                <a:gd name="connsiteY9" fmla="*/ 32217 h 894596"/>
                <a:gd name="connsiteX10" fmla="*/ 1742 w 720858"/>
                <a:gd name="connsiteY10" fmla="*/ 381499 h 89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0858" h="894596">
                  <a:moveTo>
                    <a:pt x="1742" y="381499"/>
                  </a:moveTo>
                  <a:cubicBezTo>
                    <a:pt x="25364" y="442554"/>
                    <a:pt x="64702" y="448174"/>
                    <a:pt x="96135" y="440268"/>
                  </a:cubicBezTo>
                  <a:cubicBezTo>
                    <a:pt x="121747" y="433343"/>
                    <a:pt x="144122" y="417675"/>
                    <a:pt x="159381" y="395977"/>
                  </a:cubicBezTo>
                  <a:lnTo>
                    <a:pt x="171477" y="379308"/>
                  </a:lnTo>
                  <a:cubicBezTo>
                    <a:pt x="172144" y="598383"/>
                    <a:pt x="159381" y="870893"/>
                    <a:pt x="159381" y="870893"/>
                  </a:cubicBezTo>
                  <a:cubicBezTo>
                    <a:pt x="159381" y="870893"/>
                    <a:pt x="486945" y="928710"/>
                    <a:pt x="651442" y="863750"/>
                  </a:cubicBezTo>
                  <a:cubicBezTo>
                    <a:pt x="651442" y="863750"/>
                    <a:pt x="645061" y="680108"/>
                    <a:pt x="699067" y="385118"/>
                  </a:cubicBezTo>
                  <a:cubicBezTo>
                    <a:pt x="753074" y="90129"/>
                    <a:pt x="728976" y="-34648"/>
                    <a:pt x="365692" y="8214"/>
                  </a:cubicBezTo>
                  <a:cubicBezTo>
                    <a:pt x="330926" y="12310"/>
                    <a:pt x="289492" y="8214"/>
                    <a:pt x="253869" y="22692"/>
                  </a:cubicBezTo>
                  <a:cubicBezTo>
                    <a:pt x="243020" y="23625"/>
                    <a:pt x="232495" y="26873"/>
                    <a:pt x="223008" y="32217"/>
                  </a:cubicBezTo>
                  <a:cubicBezTo>
                    <a:pt x="218817" y="35551"/>
                    <a:pt x="-22737" y="318539"/>
                    <a:pt x="1742" y="381499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7" name="云麒演示设计10-34">
              <a:extLst>
                <a:ext uri="{FF2B5EF4-FFF2-40B4-BE49-F238E27FC236}">
                  <a16:creationId xmlns:a16="http://schemas.microsoft.com/office/drawing/2014/main" id="{60163E20-C629-DE9E-506B-D8965D03A29D}"/>
                </a:ext>
              </a:extLst>
            </p:cNvPr>
            <p:cNvSpPr/>
            <p:nvPr/>
          </p:nvSpPr>
          <p:spPr>
            <a:xfrm>
              <a:off x="8199119" y="3600450"/>
              <a:ext cx="14858" cy="4191"/>
            </a:xfrm>
            <a:custGeom>
              <a:avLst/>
              <a:gdLst>
                <a:gd name="connsiteX0" fmla="*/ 0 w 14858"/>
                <a:gd name="connsiteY0" fmla="*/ 0 h 4191"/>
                <a:gd name="connsiteX1" fmla="*/ 14859 w 14858"/>
                <a:gd name="connsiteY1" fmla="*/ 4191 h 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58" h="4191">
                  <a:moveTo>
                    <a:pt x="0" y="0"/>
                  </a:moveTo>
                  <a:cubicBezTo>
                    <a:pt x="4763" y="1143"/>
                    <a:pt x="9525" y="2477"/>
                    <a:pt x="14859" y="4191"/>
                  </a:cubicBezTo>
                </a:path>
              </a:pathLst>
            </a:custGeom>
            <a:solidFill>
              <a:srgbClr val="99999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8" name="云麒演示设计10-35">
              <a:extLst>
                <a:ext uri="{FF2B5EF4-FFF2-40B4-BE49-F238E27FC236}">
                  <a16:creationId xmlns:a16="http://schemas.microsoft.com/office/drawing/2014/main" id="{4AEA96A3-18E0-8A17-59B5-7B075B503DD3}"/>
                </a:ext>
              </a:extLst>
            </p:cNvPr>
            <p:cNvSpPr/>
            <p:nvPr/>
          </p:nvSpPr>
          <p:spPr>
            <a:xfrm>
              <a:off x="8130158" y="3596630"/>
              <a:ext cx="55911" cy="8296"/>
            </a:xfrm>
            <a:custGeom>
              <a:avLst/>
              <a:gdLst>
                <a:gd name="connsiteX0" fmla="*/ 0 w 55911"/>
                <a:gd name="connsiteY0" fmla="*/ 8296 h 8296"/>
                <a:gd name="connsiteX1" fmla="*/ 55912 w 55911"/>
                <a:gd name="connsiteY1" fmla="*/ 1534 h 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911" h="8296">
                  <a:moveTo>
                    <a:pt x="0" y="8296"/>
                  </a:moveTo>
                  <a:cubicBezTo>
                    <a:pt x="0" y="8296"/>
                    <a:pt x="17621" y="-4277"/>
                    <a:pt x="55912" y="1534"/>
                  </a:cubicBezTo>
                </a:path>
              </a:pathLst>
            </a:custGeom>
            <a:solidFill>
              <a:srgbClr val="99999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19" name="云麒演示设计10-36">
              <a:extLst>
                <a:ext uri="{FF2B5EF4-FFF2-40B4-BE49-F238E27FC236}">
                  <a16:creationId xmlns:a16="http://schemas.microsoft.com/office/drawing/2014/main" id="{CD93100D-559C-0423-9C56-D206BAEA7B45}"/>
                </a:ext>
              </a:extLst>
            </p:cNvPr>
            <p:cNvSpPr/>
            <p:nvPr/>
          </p:nvSpPr>
          <p:spPr>
            <a:xfrm>
              <a:off x="8060340" y="3258216"/>
              <a:ext cx="31241" cy="120967"/>
            </a:xfrm>
            <a:custGeom>
              <a:avLst/>
              <a:gdLst>
                <a:gd name="connsiteX0" fmla="*/ 31242 w 31241"/>
                <a:gd name="connsiteY0" fmla="*/ 0 h 120967"/>
                <a:gd name="connsiteX1" fmla="*/ 0 w 31241"/>
                <a:gd name="connsiteY1" fmla="*/ 120968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1" h="120967">
                  <a:moveTo>
                    <a:pt x="31242" y="0"/>
                  </a:moveTo>
                  <a:lnTo>
                    <a:pt x="0" y="120968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0" name="云麒演示设计10-37">
              <a:extLst>
                <a:ext uri="{FF2B5EF4-FFF2-40B4-BE49-F238E27FC236}">
                  <a16:creationId xmlns:a16="http://schemas.microsoft.com/office/drawing/2014/main" id="{E2BA6DC4-EB24-ABC5-2A0D-A10CF91661F2}"/>
                </a:ext>
              </a:extLst>
            </p:cNvPr>
            <p:cNvSpPr/>
            <p:nvPr/>
          </p:nvSpPr>
          <p:spPr>
            <a:xfrm>
              <a:off x="8000714" y="3814667"/>
              <a:ext cx="9525" cy="84105"/>
            </a:xfrm>
            <a:custGeom>
              <a:avLst/>
              <a:gdLst>
                <a:gd name="connsiteX0" fmla="*/ 0 w 9525"/>
                <a:gd name="connsiteY0" fmla="*/ 0 h 84105"/>
                <a:gd name="connsiteX1" fmla="*/ 0 w 9525"/>
                <a:gd name="connsiteY1" fmla="*/ 84106 h 84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84105">
                  <a:moveTo>
                    <a:pt x="0" y="0"/>
                  </a:moveTo>
                  <a:lnTo>
                    <a:pt x="0" y="84106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1" name="云麒演示设计10-38">
              <a:extLst>
                <a:ext uri="{FF2B5EF4-FFF2-40B4-BE49-F238E27FC236}">
                  <a16:creationId xmlns:a16="http://schemas.microsoft.com/office/drawing/2014/main" id="{10E42FC1-66FC-246C-339C-34BA40E02ABF}"/>
                </a:ext>
              </a:extLst>
            </p:cNvPr>
            <p:cNvSpPr/>
            <p:nvPr/>
          </p:nvSpPr>
          <p:spPr>
            <a:xfrm>
              <a:off x="7797355" y="4026122"/>
              <a:ext cx="61763" cy="168878"/>
            </a:xfrm>
            <a:custGeom>
              <a:avLst/>
              <a:gdLst>
                <a:gd name="connsiteX0" fmla="*/ 60770 w 61763"/>
                <a:gd name="connsiteY0" fmla="*/ 0 h 168878"/>
                <a:gd name="connsiteX1" fmla="*/ 0 w 61763"/>
                <a:gd name="connsiteY1" fmla="*/ 168878 h 1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763" h="168878">
                  <a:moveTo>
                    <a:pt x="60770" y="0"/>
                  </a:moveTo>
                  <a:cubicBezTo>
                    <a:pt x="60770" y="0"/>
                    <a:pt x="74486" y="120682"/>
                    <a:pt x="0" y="168878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2" name="云麒演示设计10-39">
              <a:extLst>
                <a:ext uri="{FF2B5EF4-FFF2-40B4-BE49-F238E27FC236}">
                  <a16:creationId xmlns:a16="http://schemas.microsoft.com/office/drawing/2014/main" id="{8B52C53D-5B23-8BE9-EA94-8125C32AB03D}"/>
                </a:ext>
              </a:extLst>
            </p:cNvPr>
            <p:cNvSpPr/>
            <p:nvPr/>
          </p:nvSpPr>
          <p:spPr>
            <a:xfrm>
              <a:off x="7630763" y="3835431"/>
              <a:ext cx="263461" cy="29615"/>
            </a:xfrm>
            <a:custGeom>
              <a:avLst/>
              <a:gdLst>
                <a:gd name="connsiteX0" fmla="*/ 0 w 263461"/>
                <a:gd name="connsiteY0" fmla="*/ 0 h 29615"/>
                <a:gd name="connsiteX1" fmla="*/ 263462 w 263461"/>
                <a:gd name="connsiteY1" fmla="*/ 25622 h 2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461" h="29615">
                  <a:moveTo>
                    <a:pt x="0" y="0"/>
                  </a:moveTo>
                  <a:cubicBezTo>
                    <a:pt x="39624" y="19050"/>
                    <a:pt x="99822" y="38100"/>
                    <a:pt x="263462" y="25622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3" name="云麒演示设计10-40">
              <a:extLst>
                <a:ext uri="{FF2B5EF4-FFF2-40B4-BE49-F238E27FC236}">
                  <a16:creationId xmlns:a16="http://schemas.microsoft.com/office/drawing/2014/main" id="{6AD04E91-D6EC-9F29-1A5A-221C512AB29E}"/>
                </a:ext>
              </a:extLst>
            </p:cNvPr>
            <p:cNvSpPr/>
            <p:nvPr/>
          </p:nvSpPr>
          <p:spPr>
            <a:xfrm>
              <a:off x="7585138" y="3796855"/>
              <a:ext cx="17907" cy="21907"/>
            </a:xfrm>
            <a:custGeom>
              <a:avLst/>
              <a:gdLst>
                <a:gd name="connsiteX0" fmla="*/ 0 w 17907"/>
                <a:gd name="connsiteY0" fmla="*/ 0 h 21907"/>
                <a:gd name="connsiteX1" fmla="*/ 17907 w 17907"/>
                <a:gd name="connsiteY1" fmla="*/ 21908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07" h="21907">
                  <a:moveTo>
                    <a:pt x="0" y="0"/>
                  </a:moveTo>
                  <a:cubicBezTo>
                    <a:pt x="3791" y="8839"/>
                    <a:pt x="10001" y="16431"/>
                    <a:pt x="17907" y="21908"/>
                  </a:cubicBezTo>
                </a:path>
              </a:pathLst>
            </a:custGeom>
            <a:solidFill>
              <a:srgbClr val="999999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4" name="云麒演示设计10-41">
              <a:extLst>
                <a:ext uri="{FF2B5EF4-FFF2-40B4-BE49-F238E27FC236}">
                  <a16:creationId xmlns:a16="http://schemas.microsoft.com/office/drawing/2014/main" id="{A12ADC18-4501-C97D-DC65-C47B29F08A2C}"/>
                </a:ext>
              </a:extLst>
            </p:cNvPr>
            <p:cNvSpPr/>
            <p:nvPr/>
          </p:nvSpPr>
          <p:spPr>
            <a:xfrm>
              <a:off x="7523988" y="3019681"/>
              <a:ext cx="81724" cy="68323"/>
            </a:xfrm>
            <a:custGeom>
              <a:avLst/>
              <a:gdLst>
                <a:gd name="connsiteX0" fmla="*/ 81724 w 81724"/>
                <a:gd name="connsiteY0" fmla="*/ 58323 h 68323"/>
                <a:gd name="connsiteX1" fmla="*/ 22288 w 81724"/>
                <a:gd name="connsiteY1" fmla="*/ 220 h 68323"/>
                <a:gd name="connsiteX2" fmla="*/ 0 w 81724"/>
                <a:gd name="connsiteY2" fmla="*/ 40797 h 68323"/>
                <a:gd name="connsiteX3" fmla="*/ 38100 w 81724"/>
                <a:gd name="connsiteY3" fmla="*/ 68324 h 6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24" h="68323">
                  <a:moveTo>
                    <a:pt x="81724" y="58323"/>
                  </a:moveTo>
                  <a:cubicBezTo>
                    <a:pt x="81724" y="58323"/>
                    <a:pt x="67437" y="-4161"/>
                    <a:pt x="22288" y="220"/>
                  </a:cubicBezTo>
                  <a:lnTo>
                    <a:pt x="0" y="40797"/>
                  </a:lnTo>
                  <a:cubicBezTo>
                    <a:pt x="17726" y="39396"/>
                    <a:pt x="33861" y="51055"/>
                    <a:pt x="38100" y="68324"/>
                  </a:cubicBezTo>
                  <a:close/>
                </a:path>
              </a:pathLst>
            </a:custGeom>
            <a:solidFill>
              <a:srgbClr val="E44942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5" name="云麒演示设计10-42">
              <a:extLst>
                <a:ext uri="{FF2B5EF4-FFF2-40B4-BE49-F238E27FC236}">
                  <a16:creationId xmlns:a16="http://schemas.microsoft.com/office/drawing/2014/main" id="{4911D8D5-0F9D-02BE-24D4-A1D69B4E5FF1}"/>
                </a:ext>
              </a:extLst>
            </p:cNvPr>
            <p:cNvSpPr/>
            <p:nvPr/>
          </p:nvSpPr>
          <p:spPr>
            <a:xfrm>
              <a:off x="7678460" y="2972466"/>
              <a:ext cx="76256" cy="44535"/>
            </a:xfrm>
            <a:custGeom>
              <a:avLst/>
              <a:gdLst>
                <a:gd name="connsiteX0" fmla="*/ 76128 w 76256"/>
                <a:gd name="connsiteY0" fmla="*/ 0 h 44535"/>
                <a:gd name="connsiteX1" fmla="*/ 36313 w 76256"/>
                <a:gd name="connsiteY1" fmla="*/ 44482 h 44535"/>
                <a:gd name="connsiteX2" fmla="*/ 7738 w 76256"/>
                <a:gd name="connsiteY2" fmla="*/ 12001 h 44535"/>
                <a:gd name="connsiteX3" fmla="*/ 76128 w 76256"/>
                <a:gd name="connsiteY3" fmla="*/ 0 h 4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56" h="44535">
                  <a:moveTo>
                    <a:pt x="76128" y="0"/>
                  </a:moveTo>
                  <a:cubicBezTo>
                    <a:pt x="78032" y="22288"/>
                    <a:pt x="58506" y="45815"/>
                    <a:pt x="36313" y="44482"/>
                  </a:cubicBezTo>
                  <a:cubicBezTo>
                    <a:pt x="3166" y="42481"/>
                    <a:pt x="-9597" y="22288"/>
                    <a:pt x="7738" y="12001"/>
                  </a:cubicBezTo>
                  <a:cubicBezTo>
                    <a:pt x="7452" y="12001"/>
                    <a:pt x="32884" y="25241"/>
                    <a:pt x="76128" y="0"/>
                  </a:cubicBezTo>
                  <a:close/>
                </a:path>
              </a:pathLst>
            </a:custGeom>
            <a:solidFill>
              <a:srgbClr val="192E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6" name="云麒演示设计10-43">
              <a:extLst>
                <a:ext uri="{FF2B5EF4-FFF2-40B4-BE49-F238E27FC236}">
                  <a16:creationId xmlns:a16="http://schemas.microsoft.com/office/drawing/2014/main" id="{6C51148C-34CD-535A-0AA6-6F6D110E6054}"/>
                </a:ext>
              </a:extLst>
            </p:cNvPr>
            <p:cNvSpPr/>
            <p:nvPr/>
          </p:nvSpPr>
          <p:spPr>
            <a:xfrm>
              <a:off x="7717315" y="2619318"/>
              <a:ext cx="287827" cy="348657"/>
            </a:xfrm>
            <a:custGeom>
              <a:avLst/>
              <a:gdLst>
                <a:gd name="connsiteX0" fmla="*/ 14889 w 287827"/>
                <a:gd name="connsiteY0" fmla="*/ 101783 h 348657"/>
                <a:gd name="connsiteX1" fmla="*/ 33939 w 287827"/>
                <a:gd name="connsiteY1" fmla="*/ 122548 h 348657"/>
                <a:gd name="connsiteX2" fmla="*/ 58227 w 287827"/>
                <a:gd name="connsiteY2" fmla="*/ 228656 h 348657"/>
                <a:gd name="connsiteX3" fmla="*/ 96327 w 287827"/>
                <a:gd name="connsiteY3" fmla="*/ 178936 h 348657"/>
                <a:gd name="connsiteX4" fmla="*/ 116711 w 287827"/>
                <a:gd name="connsiteY4" fmla="*/ 200938 h 348657"/>
                <a:gd name="connsiteX5" fmla="*/ 67467 w 287827"/>
                <a:gd name="connsiteY5" fmla="*/ 280377 h 348657"/>
                <a:gd name="connsiteX6" fmla="*/ 66800 w 287827"/>
                <a:gd name="connsiteY6" fmla="*/ 336003 h 348657"/>
                <a:gd name="connsiteX7" fmla="*/ 149287 w 287827"/>
                <a:gd name="connsiteY7" fmla="*/ 345528 h 348657"/>
                <a:gd name="connsiteX8" fmla="*/ 271302 w 287827"/>
                <a:gd name="connsiteY8" fmla="*/ 228466 h 348657"/>
                <a:gd name="connsiteX9" fmla="*/ 285399 w 287827"/>
                <a:gd name="connsiteY9" fmla="*/ 134073 h 348657"/>
                <a:gd name="connsiteX10" fmla="*/ 285399 w 287827"/>
                <a:gd name="connsiteY10" fmla="*/ 133120 h 348657"/>
                <a:gd name="connsiteX11" fmla="*/ 263777 w 287827"/>
                <a:gd name="connsiteY11" fmla="*/ 130263 h 348657"/>
                <a:gd name="connsiteX12" fmla="*/ 221676 w 287827"/>
                <a:gd name="connsiteY12" fmla="*/ 102164 h 348657"/>
                <a:gd name="connsiteX13" fmla="*/ 227391 w 287827"/>
                <a:gd name="connsiteY13" fmla="*/ 49681 h 348657"/>
                <a:gd name="connsiteX14" fmla="*/ 92041 w 287827"/>
                <a:gd name="connsiteY14" fmla="*/ 56 h 348657"/>
                <a:gd name="connsiteX15" fmla="*/ 14889 w 287827"/>
                <a:gd name="connsiteY15" fmla="*/ 101783 h 34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7827" h="348657">
                  <a:moveTo>
                    <a:pt x="14889" y="101783"/>
                  </a:moveTo>
                  <a:cubicBezTo>
                    <a:pt x="20518" y="109327"/>
                    <a:pt x="26909" y="116290"/>
                    <a:pt x="33939" y="122548"/>
                  </a:cubicBezTo>
                  <a:cubicBezTo>
                    <a:pt x="32034" y="134263"/>
                    <a:pt x="59466" y="209892"/>
                    <a:pt x="58227" y="228656"/>
                  </a:cubicBezTo>
                  <a:cubicBezTo>
                    <a:pt x="66705" y="209606"/>
                    <a:pt x="78516" y="179221"/>
                    <a:pt x="96327" y="178936"/>
                  </a:cubicBezTo>
                  <a:cubicBezTo>
                    <a:pt x="105843" y="183174"/>
                    <a:pt x="113206" y="191128"/>
                    <a:pt x="116711" y="200938"/>
                  </a:cubicBezTo>
                  <a:cubicBezTo>
                    <a:pt x="127665" y="228275"/>
                    <a:pt x="67467" y="280377"/>
                    <a:pt x="67467" y="280377"/>
                  </a:cubicBezTo>
                  <a:lnTo>
                    <a:pt x="66800" y="336003"/>
                  </a:lnTo>
                  <a:cubicBezTo>
                    <a:pt x="67467" y="353148"/>
                    <a:pt x="125283" y="349052"/>
                    <a:pt x="149287" y="345528"/>
                  </a:cubicBezTo>
                  <a:cubicBezTo>
                    <a:pt x="166336" y="342766"/>
                    <a:pt x="257205" y="257803"/>
                    <a:pt x="271302" y="228466"/>
                  </a:cubicBezTo>
                  <a:cubicBezTo>
                    <a:pt x="286351" y="199443"/>
                    <a:pt x="291314" y="166229"/>
                    <a:pt x="285399" y="134073"/>
                  </a:cubicBezTo>
                  <a:cubicBezTo>
                    <a:pt x="285399" y="134073"/>
                    <a:pt x="285399" y="133406"/>
                    <a:pt x="285399" y="133120"/>
                  </a:cubicBezTo>
                  <a:cubicBezTo>
                    <a:pt x="278103" y="132987"/>
                    <a:pt x="270854" y="132025"/>
                    <a:pt x="263777" y="130263"/>
                  </a:cubicBezTo>
                  <a:cubicBezTo>
                    <a:pt x="246651" y="126653"/>
                    <a:pt x="231582" y="116595"/>
                    <a:pt x="221676" y="102164"/>
                  </a:cubicBezTo>
                  <a:cubicBezTo>
                    <a:pt x="211266" y="85438"/>
                    <a:pt x="213628" y="63769"/>
                    <a:pt x="227391" y="49681"/>
                  </a:cubicBezTo>
                  <a:cubicBezTo>
                    <a:pt x="188691" y="19182"/>
                    <a:pt x="141285" y="1799"/>
                    <a:pt x="92041" y="56"/>
                  </a:cubicBezTo>
                  <a:cubicBezTo>
                    <a:pt x="34320" y="-1754"/>
                    <a:pt x="-29593" y="40347"/>
                    <a:pt x="14889" y="101783"/>
                  </a:cubicBezTo>
                  <a:close/>
                </a:path>
              </a:pathLst>
            </a:custGeom>
            <a:solidFill>
              <a:srgbClr val="192E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7" name="云麒演示设计10-44">
              <a:extLst>
                <a:ext uri="{FF2B5EF4-FFF2-40B4-BE49-F238E27FC236}">
                  <a16:creationId xmlns:a16="http://schemas.microsoft.com/office/drawing/2014/main" id="{E743E3BC-742D-31A4-47E3-23FCA66BF971}"/>
                </a:ext>
              </a:extLst>
            </p:cNvPr>
            <p:cNvSpPr/>
            <p:nvPr/>
          </p:nvSpPr>
          <p:spPr>
            <a:xfrm>
              <a:off x="7884890" y="2679780"/>
              <a:ext cx="26289" cy="5031"/>
            </a:xfrm>
            <a:custGeom>
              <a:avLst/>
              <a:gdLst>
                <a:gd name="connsiteX0" fmla="*/ 0 w 26289"/>
                <a:gd name="connsiteY0" fmla="*/ 554 h 5031"/>
                <a:gd name="connsiteX1" fmla="*/ 26289 w 26289"/>
                <a:gd name="connsiteY1" fmla="*/ 5031 h 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89" h="5031">
                  <a:moveTo>
                    <a:pt x="0" y="554"/>
                  </a:moveTo>
                  <a:cubicBezTo>
                    <a:pt x="9020" y="-951"/>
                    <a:pt x="18279" y="631"/>
                    <a:pt x="26289" y="5031"/>
                  </a:cubicBez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8" name="云麒演示设计10-45">
              <a:extLst>
                <a:ext uri="{FF2B5EF4-FFF2-40B4-BE49-F238E27FC236}">
                  <a16:creationId xmlns:a16="http://schemas.microsoft.com/office/drawing/2014/main" id="{04820298-E29A-285B-0A29-D50C2CA6B26E}"/>
                </a:ext>
              </a:extLst>
            </p:cNvPr>
            <p:cNvSpPr/>
            <p:nvPr/>
          </p:nvSpPr>
          <p:spPr>
            <a:xfrm>
              <a:off x="7888319" y="2699592"/>
              <a:ext cx="34670" cy="3506"/>
            </a:xfrm>
            <a:custGeom>
              <a:avLst/>
              <a:gdLst>
                <a:gd name="connsiteX0" fmla="*/ 0 w 34670"/>
                <a:gd name="connsiteY0" fmla="*/ 3507 h 3506"/>
                <a:gd name="connsiteX1" fmla="*/ 34671 w 34670"/>
                <a:gd name="connsiteY1" fmla="*/ 650 h 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670" h="3506">
                  <a:moveTo>
                    <a:pt x="0" y="3507"/>
                  </a:moveTo>
                  <a:cubicBezTo>
                    <a:pt x="11239" y="183"/>
                    <a:pt x="23041" y="-798"/>
                    <a:pt x="34671" y="650"/>
                  </a:cubicBez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29" name="云麒演示设计10-46">
              <a:extLst>
                <a:ext uri="{FF2B5EF4-FFF2-40B4-BE49-F238E27FC236}">
                  <a16:creationId xmlns:a16="http://schemas.microsoft.com/office/drawing/2014/main" id="{66C0ADB1-C11E-746A-96F1-A33F657871CF}"/>
                </a:ext>
              </a:extLst>
            </p:cNvPr>
            <p:cNvSpPr/>
            <p:nvPr/>
          </p:nvSpPr>
          <p:spPr>
            <a:xfrm>
              <a:off x="7896225" y="2714625"/>
              <a:ext cx="38100" cy="11811"/>
            </a:xfrm>
            <a:custGeom>
              <a:avLst/>
              <a:gdLst>
                <a:gd name="connsiteX0" fmla="*/ 0 w 38100"/>
                <a:gd name="connsiteY0" fmla="*/ 11811 h 11811"/>
                <a:gd name="connsiteX1" fmla="*/ 38100 w 38100"/>
                <a:gd name="connsiteY1" fmla="*/ 0 h 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11811">
                  <a:moveTo>
                    <a:pt x="0" y="11811"/>
                  </a:moveTo>
                  <a:lnTo>
                    <a:pt x="38100" y="0"/>
                  </a:ln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30" name="云麒演示设计10-47">
              <a:extLst>
                <a:ext uri="{FF2B5EF4-FFF2-40B4-BE49-F238E27FC236}">
                  <a16:creationId xmlns:a16="http://schemas.microsoft.com/office/drawing/2014/main" id="{82207182-4265-5FAE-3A47-1F07E9D815F2}"/>
                </a:ext>
              </a:extLst>
            </p:cNvPr>
            <p:cNvSpPr/>
            <p:nvPr/>
          </p:nvSpPr>
          <p:spPr>
            <a:xfrm>
              <a:off x="7907655" y="2728817"/>
              <a:ext cx="34670" cy="22193"/>
            </a:xfrm>
            <a:custGeom>
              <a:avLst/>
              <a:gdLst>
                <a:gd name="connsiteX0" fmla="*/ 34671 w 34670"/>
                <a:gd name="connsiteY0" fmla="*/ 0 h 22193"/>
                <a:gd name="connsiteX1" fmla="*/ 0 w 34670"/>
                <a:gd name="connsiteY1" fmla="*/ 22193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670" h="22193">
                  <a:moveTo>
                    <a:pt x="34671" y="0"/>
                  </a:moveTo>
                  <a:cubicBezTo>
                    <a:pt x="25793" y="10925"/>
                    <a:pt x="13640" y="18707"/>
                    <a:pt x="0" y="22193"/>
                  </a:cubicBez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31" name="云麒演示设计10-48">
              <a:extLst>
                <a:ext uri="{FF2B5EF4-FFF2-40B4-BE49-F238E27FC236}">
                  <a16:creationId xmlns:a16="http://schemas.microsoft.com/office/drawing/2014/main" id="{0D27D034-9F21-654E-1BA8-7BE81C0476BB}"/>
                </a:ext>
              </a:extLst>
            </p:cNvPr>
            <p:cNvSpPr/>
            <p:nvPr/>
          </p:nvSpPr>
          <p:spPr>
            <a:xfrm>
              <a:off x="7935372" y="2743200"/>
              <a:ext cx="8480" cy="14382"/>
            </a:xfrm>
            <a:custGeom>
              <a:avLst/>
              <a:gdLst>
                <a:gd name="connsiteX0" fmla="*/ 8477 w 8480"/>
                <a:gd name="connsiteY0" fmla="*/ 0 h 14382"/>
                <a:gd name="connsiteX1" fmla="*/ 0 w 8480"/>
                <a:gd name="connsiteY1" fmla="*/ 14383 h 1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80" h="14382">
                  <a:moveTo>
                    <a:pt x="8477" y="0"/>
                  </a:moveTo>
                  <a:cubicBezTo>
                    <a:pt x="8601" y="6010"/>
                    <a:pt x="5315" y="11573"/>
                    <a:pt x="0" y="14383"/>
                  </a:cubicBez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48" name="云麒演示设计10-49">
              <a:extLst>
                <a:ext uri="{FF2B5EF4-FFF2-40B4-BE49-F238E27FC236}">
                  <a16:creationId xmlns:a16="http://schemas.microsoft.com/office/drawing/2014/main" id="{81F1F91A-A6AB-3984-00C5-E004237B7E80}"/>
                </a:ext>
              </a:extLst>
            </p:cNvPr>
            <p:cNvSpPr/>
            <p:nvPr/>
          </p:nvSpPr>
          <p:spPr>
            <a:xfrm>
              <a:off x="7943850" y="2756344"/>
              <a:ext cx="10572" cy="15430"/>
            </a:xfrm>
            <a:custGeom>
              <a:avLst/>
              <a:gdLst>
                <a:gd name="connsiteX0" fmla="*/ 10573 w 10572"/>
                <a:gd name="connsiteY0" fmla="*/ 0 h 15430"/>
                <a:gd name="connsiteX1" fmla="*/ 0 w 10572"/>
                <a:gd name="connsiteY1" fmla="*/ 15430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72" h="15430">
                  <a:moveTo>
                    <a:pt x="10573" y="0"/>
                  </a:moveTo>
                  <a:cubicBezTo>
                    <a:pt x="9030" y="6248"/>
                    <a:pt x="5267" y="11735"/>
                    <a:pt x="0" y="15430"/>
                  </a:cubicBez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49" name="云麒演示设计10-50">
              <a:extLst>
                <a:ext uri="{FF2B5EF4-FFF2-40B4-BE49-F238E27FC236}">
                  <a16:creationId xmlns:a16="http://schemas.microsoft.com/office/drawing/2014/main" id="{010BA156-7C42-707A-9710-B22434315040}"/>
                </a:ext>
              </a:extLst>
            </p:cNvPr>
            <p:cNvSpPr/>
            <p:nvPr/>
          </p:nvSpPr>
          <p:spPr>
            <a:xfrm>
              <a:off x="7947088" y="2763202"/>
              <a:ext cx="22669" cy="37052"/>
            </a:xfrm>
            <a:custGeom>
              <a:avLst/>
              <a:gdLst>
                <a:gd name="connsiteX0" fmla="*/ 22670 w 22669"/>
                <a:gd name="connsiteY0" fmla="*/ 0 h 37052"/>
                <a:gd name="connsiteX1" fmla="*/ 0 w 22669"/>
                <a:gd name="connsiteY1" fmla="*/ 37052 h 37052"/>
                <a:gd name="connsiteX2" fmla="*/ 0 w 22669"/>
                <a:gd name="connsiteY2" fmla="*/ 34671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69" h="37052">
                  <a:moveTo>
                    <a:pt x="22670" y="0"/>
                  </a:moveTo>
                  <a:cubicBezTo>
                    <a:pt x="20288" y="14849"/>
                    <a:pt x="12135" y="28165"/>
                    <a:pt x="0" y="37052"/>
                  </a:cubicBezTo>
                  <a:lnTo>
                    <a:pt x="0" y="34671"/>
                  </a:ln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0" name="云麒演示设计10-51">
              <a:extLst>
                <a:ext uri="{FF2B5EF4-FFF2-40B4-BE49-F238E27FC236}">
                  <a16:creationId xmlns:a16="http://schemas.microsoft.com/office/drawing/2014/main" id="{F4387E63-DEB5-01A7-2A23-44A300AC02C5}"/>
                </a:ext>
              </a:extLst>
            </p:cNvPr>
            <p:cNvSpPr/>
            <p:nvPr/>
          </p:nvSpPr>
          <p:spPr>
            <a:xfrm>
              <a:off x="7974996" y="2776728"/>
              <a:ext cx="6953" cy="18573"/>
            </a:xfrm>
            <a:custGeom>
              <a:avLst/>
              <a:gdLst>
                <a:gd name="connsiteX0" fmla="*/ 6953 w 6953"/>
                <a:gd name="connsiteY0" fmla="*/ 0 h 18573"/>
                <a:gd name="connsiteX1" fmla="*/ 0 w 6953"/>
                <a:gd name="connsiteY1" fmla="*/ 18574 h 1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53" h="18573">
                  <a:moveTo>
                    <a:pt x="6953" y="0"/>
                  </a:moveTo>
                  <a:cubicBezTo>
                    <a:pt x="5991" y="6620"/>
                    <a:pt x="3620" y="12954"/>
                    <a:pt x="0" y="18574"/>
                  </a:cubicBez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1" name="云麒演示设计10-52">
              <a:extLst>
                <a:ext uri="{FF2B5EF4-FFF2-40B4-BE49-F238E27FC236}">
                  <a16:creationId xmlns:a16="http://schemas.microsoft.com/office/drawing/2014/main" id="{116E5012-E373-9F49-C753-B4FBF8818ABB}"/>
                </a:ext>
              </a:extLst>
            </p:cNvPr>
            <p:cNvSpPr/>
            <p:nvPr/>
          </p:nvSpPr>
          <p:spPr>
            <a:xfrm>
              <a:off x="7990903" y="2789396"/>
              <a:ext cx="1714" cy="3429"/>
            </a:xfrm>
            <a:custGeom>
              <a:avLst/>
              <a:gdLst>
                <a:gd name="connsiteX0" fmla="*/ 1714 w 1714"/>
                <a:gd name="connsiteY0" fmla="*/ 0 h 3429"/>
                <a:gd name="connsiteX1" fmla="*/ 0 w 1714"/>
                <a:gd name="connsiteY1" fmla="*/ 3429 h 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" h="3429">
                  <a:moveTo>
                    <a:pt x="1714" y="0"/>
                  </a:moveTo>
                  <a:lnTo>
                    <a:pt x="0" y="3429"/>
                  </a:lnTo>
                </a:path>
              </a:pathLst>
            </a:custGeom>
            <a:noFill/>
            <a:ln w="7144" cap="rnd">
              <a:solidFill>
                <a:srgbClr val="C0C0C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2" name="云麒演示设计10-53">
              <a:extLst>
                <a:ext uri="{FF2B5EF4-FFF2-40B4-BE49-F238E27FC236}">
                  <a16:creationId xmlns:a16="http://schemas.microsoft.com/office/drawing/2014/main" id="{C7710B70-AE34-C4BC-8859-074EEE583AFC}"/>
                </a:ext>
              </a:extLst>
            </p:cNvPr>
            <p:cNvSpPr/>
            <p:nvPr/>
          </p:nvSpPr>
          <p:spPr>
            <a:xfrm>
              <a:off x="7932055" y="2668714"/>
              <a:ext cx="70182" cy="83439"/>
            </a:xfrm>
            <a:custGeom>
              <a:avLst/>
              <a:gdLst>
                <a:gd name="connsiteX0" fmla="*/ 6460 w 70182"/>
                <a:gd name="connsiteY0" fmla="*/ 52483 h 83439"/>
                <a:gd name="connsiteX1" fmla="*/ 48561 w 70182"/>
                <a:gd name="connsiteY1" fmla="*/ 80582 h 83439"/>
                <a:gd name="connsiteX2" fmla="*/ 70182 w 70182"/>
                <a:gd name="connsiteY2" fmla="*/ 83439 h 83439"/>
                <a:gd name="connsiteX3" fmla="*/ 15985 w 70182"/>
                <a:gd name="connsiteY3" fmla="*/ 3048 h 83439"/>
                <a:gd name="connsiteX4" fmla="*/ 12175 w 70182"/>
                <a:gd name="connsiteY4" fmla="*/ 0 h 83439"/>
                <a:gd name="connsiteX5" fmla="*/ 6460 w 70182"/>
                <a:gd name="connsiteY5" fmla="*/ 52483 h 8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182" h="83439">
                  <a:moveTo>
                    <a:pt x="6460" y="52483"/>
                  </a:moveTo>
                  <a:cubicBezTo>
                    <a:pt x="16366" y="66913"/>
                    <a:pt x="31435" y="76972"/>
                    <a:pt x="48561" y="80582"/>
                  </a:cubicBezTo>
                  <a:cubicBezTo>
                    <a:pt x="55638" y="82344"/>
                    <a:pt x="62886" y="83306"/>
                    <a:pt x="70182" y="83439"/>
                  </a:cubicBezTo>
                  <a:cubicBezTo>
                    <a:pt x="61353" y="51454"/>
                    <a:pt x="42322" y="23232"/>
                    <a:pt x="15985" y="3048"/>
                  </a:cubicBezTo>
                  <a:lnTo>
                    <a:pt x="12175" y="0"/>
                  </a:lnTo>
                  <a:cubicBezTo>
                    <a:pt x="-1588" y="14088"/>
                    <a:pt x="-3951" y="35757"/>
                    <a:pt x="6460" y="52483"/>
                  </a:cubicBezTo>
                  <a:close/>
                </a:path>
              </a:pathLst>
            </a:custGeom>
            <a:solidFill>
              <a:srgbClr val="192E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3" name="云麒演示设计10-54">
              <a:extLst>
                <a:ext uri="{FF2B5EF4-FFF2-40B4-BE49-F238E27FC236}">
                  <a16:creationId xmlns:a16="http://schemas.microsoft.com/office/drawing/2014/main" id="{5C2DBE22-F1D5-8FF7-8C05-0C9A6DD1CE78}"/>
                </a:ext>
              </a:extLst>
            </p:cNvPr>
            <p:cNvSpPr/>
            <p:nvPr/>
          </p:nvSpPr>
          <p:spPr>
            <a:xfrm>
              <a:off x="7932055" y="2641525"/>
              <a:ext cx="134022" cy="110644"/>
            </a:xfrm>
            <a:custGeom>
              <a:avLst/>
              <a:gdLst>
                <a:gd name="connsiteX0" fmla="*/ 6460 w 134022"/>
                <a:gd name="connsiteY0" fmla="*/ 79672 h 110644"/>
                <a:gd name="connsiteX1" fmla="*/ 48561 w 134022"/>
                <a:gd name="connsiteY1" fmla="*/ 107771 h 110644"/>
                <a:gd name="connsiteX2" fmla="*/ 70182 w 134022"/>
                <a:gd name="connsiteY2" fmla="*/ 110628 h 110644"/>
                <a:gd name="connsiteX3" fmla="*/ 105901 w 134022"/>
                <a:gd name="connsiteY3" fmla="*/ 102056 h 110644"/>
                <a:gd name="connsiteX4" fmla="*/ 134000 w 134022"/>
                <a:gd name="connsiteY4" fmla="*/ 53383 h 110644"/>
                <a:gd name="connsiteX5" fmla="*/ 101996 w 134022"/>
                <a:gd name="connsiteY5" fmla="*/ 8806 h 110644"/>
                <a:gd name="connsiteX6" fmla="*/ 53799 w 134022"/>
                <a:gd name="connsiteY6" fmla="*/ 1472 h 110644"/>
                <a:gd name="connsiteX7" fmla="*/ 12175 w 134022"/>
                <a:gd name="connsiteY7" fmla="*/ 27189 h 110644"/>
                <a:gd name="connsiteX8" fmla="*/ 6460 w 134022"/>
                <a:gd name="connsiteY8" fmla="*/ 79672 h 11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022" h="110644">
                  <a:moveTo>
                    <a:pt x="6460" y="79672"/>
                  </a:moveTo>
                  <a:cubicBezTo>
                    <a:pt x="16366" y="94103"/>
                    <a:pt x="31435" y="104161"/>
                    <a:pt x="48561" y="107771"/>
                  </a:cubicBezTo>
                  <a:cubicBezTo>
                    <a:pt x="55638" y="109533"/>
                    <a:pt x="62886" y="110495"/>
                    <a:pt x="70182" y="110628"/>
                  </a:cubicBezTo>
                  <a:cubicBezTo>
                    <a:pt x="82632" y="110895"/>
                    <a:pt x="94928" y="107942"/>
                    <a:pt x="105901" y="102056"/>
                  </a:cubicBezTo>
                  <a:cubicBezTo>
                    <a:pt x="123713" y="92445"/>
                    <a:pt x="134590" y="73614"/>
                    <a:pt x="134000" y="53383"/>
                  </a:cubicBezTo>
                  <a:cubicBezTo>
                    <a:pt x="131447" y="34114"/>
                    <a:pt x="119436" y="17388"/>
                    <a:pt x="101996" y="8806"/>
                  </a:cubicBezTo>
                  <a:cubicBezTo>
                    <a:pt x="87337" y="653"/>
                    <a:pt x="70221" y="-1957"/>
                    <a:pt x="53799" y="1472"/>
                  </a:cubicBezTo>
                  <a:cubicBezTo>
                    <a:pt x="37569" y="5453"/>
                    <a:pt x="23005" y="14454"/>
                    <a:pt x="12175" y="27189"/>
                  </a:cubicBezTo>
                  <a:cubicBezTo>
                    <a:pt x="-1588" y="41277"/>
                    <a:pt x="-3951" y="62946"/>
                    <a:pt x="6460" y="79672"/>
                  </a:cubicBezTo>
                  <a:close/>
                </a:path>
              </a:pathLst>
            </a:custGeom>
            <a:solidFill>
              <a:srgbClr val="192E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4" name="云麒演示设计10-55">
              <a:extLst>
                <a:ext uri="{FF2B5EF4-FFF2-40B4-BE49-F238E27FC236}">
                  <a16:creationId xmlns:a16="http://schemas.microsoft.com/office/drawing/2014/main" id="{7FDE3250-2F5B-8CB9-78FF-4975C09F7AAA}"/>
                </a:ext>
              </a:extLst>
            </p:cNvPr>
            <p:cNvSpPr/>
            <p:nvPr/>
          </p:nvSpPr>
          <p:spPr>
            <a:xfrm>
              <a:off x="7594091" y="3235166"/>
              <a:ext cx="115442" cy="100679"/>
            </a:xfrm>
            <a:custGeom>
              <a:avLst/>
              <a:gdLst>
                <a:gd name="connsiteX0" fmla="*/ 115443 w 115442"/>
                <a:gd name="connsiteY0" fmla="*/ 0 h 100679"/>
                <a:gd name="connsiteX1" fmla="*/ 0 w 115442"/>
                <a:gd name="connsiteY1" fmla="*/ 100679 h 10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42" h="100679">
                  <a:moveTo>
                    <a:pt x="115443" y="0"/>
                  </a:moveTo>
                  <a:cubicBezTo>
                    <a:pt x="83439" y="46101"/>
                    <a:pt x="0" y="100679"/>
                    <a:pt x="0" y="100679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5" name="云麒演示设计10-56">
              <a:extLst>
                <a:ext uri="{FF2B5EF4-FFF2-40B4-BE49-F238E27FC236}">
                  <a16:creationId xmlns:a16="http://schemas.microsoft.com/office/drawing/2014/main" id="{E13A9D39-981A-E96E-DFB6-6515ADB5B50E}"/>
                </a:ext>
              </a:extLst>
            </p:cNvPr>
            <p:cNvSpPr/>
            <p:nvPr/>
          </p:nvSpPr>
          <p:spPr>
            <a:xfrm>
              <a:off x="7621619" y="3499580"/>
              <a:ext cx="325401" cy="330326"/>
            </a:xfrm>
            <a:custGeom>
              <a:avLst/>
              <a:gdLst>
                <a:gd name="connsiteX0" fmla="*/ 318135 w 325401"/>
                <a:gd name="connsiteY0" fmla="*/ 330327 h 330326"/>
                <a:gd name="connsiteX1" fmla="*/ 318135 w 325401"/>
                <a:gd name="connsiteY1" fmla="*/ 299561 h 330326"/>
                <a:gd name="connsiteX2" fmla="*/ 284131 w 325401"/>
                <a:gd name="connsiteY2" fmla="*/ 289560 h 330326"/>
                <a:gd name="connsiteX3" fmla="*/ 82677 w 325401"/>
                <a:gd name="connsiteY3" fmla="*/ 274415 h 330326"/>
                <a:gd name="connsiteX4" fmla="*/ 29908 w 325401"/>
                <a:gd name="connsiteY4" fmla="*/ 263652 h 330326"/>
                <a:gd name="connsiteX5" fmla="*/ 0 w 325401"/>
                <a:gd name="connsiteY5" fmla="*/ 221932 h 330326"/>
                <a:gd name="connsiteX6" fmla="*/ 17431 w 325401"/>
                <a:gd name="connsiteY6" fmla="*/ 181832 h 330326"/>
                <a:gd name="connsiteX7" fmla="*/ 163734 w 325401"/>
                <a:gd name="connsiteY7" fmla="*/ 0 h 33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401" h="330326">
                  <a:moveTo>
                    <a:pt x="318135" y="330327"/>
                  </a:moveTo>
                  <a:cubicBezTo>
                    <a:pt x="328708" y="324517"/>
                    <a:pt x="326898" y="307467"/>
                    <a:pt x="318135" y="299561"/>
                  </a:cubicBezTo>
                  <a:cubicBezTo>
                    <a:pt x="308162" y="292675"/>
                    <a:pt x="296246" y="289170"/>
                    <a:pt x="284131" y="289560"/>
                  </a:cubicBezTo>
                  <a:lnTo>
                    <a:pt x="82677" y="274415"/>
                  </a:lnTo>
                  <a:cubicBezTo>
                    <a:pt x="64570" y="274187"/>
                    <a:pt x="46663" y="270538"/>
                    <a:pt x="29908" y="263652"/>
                  </a:cubicBezTo>
                  <a:cubicBezTo>
                    <a:pt x="12878" y="256489"/>
                    <a:pt x="1314" y="240363"/>
                    <a:pt x="0" y="221932"/>
                  </a:cubicBezTo>
                  <a:cubicBezTo>
                    <a:pt x="1533" y="207083"/>
                    <a:pt x="7620" y="193081"/>
                    <a:pt x="17431" y="181832"/>
                  </a:cubicBezTo>
                  <a:cubicBezTo>
                    <a:pt x="63465" y="119158"/>
                    <a:pt x="112233" y="58550"/>
                    <a:pt x="163734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6" name="云麒演示设计10-57">
              <a:extLst>
                <a:ext uri="{FF2B5EF4-FFF2-40B4-BE49-F238E27FC236}">
                  <a16:creationId xmlns:a16="http://schemas.microsoft.com/office/drawing/2014/main" id="{C01CBFEA-4955-652A-ED62-6073AD95DB61}"/>
                </a:ext>
              </a:extLst>
            </p:cNvPr>
            <p:cNvSpPr/>
            <p:nvPr/>
          </p:nvSpPr>
          <p:spPr>
            <a:xfrm>
              <a:off x="7581900" y="3082003"/>
              <a:ext cx="79829" cy="82582"/>
            </a:xfrm>
            <a:custGeom>
              <a:avLst/>
              <a:gdLst>
                <a:gd name="connsiteX0" fmla="*/ 0 w 79829"/>
                <a:gd name="connsiteY0" fmla="*/ 1429 h 82582"/>
                <a:gd name="connsiteX1" fmla="*/ 79534 w 79829"/>
                <a:gd name="connsiteY1" fmla="*/ 82582 h 8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829" h="82582">
                  <a:moveTo>
                    <a:pt x="0" y="1429"/>
                  </a:moveTo>
                  <a:cubicBezTo>
                    <a:pt x="77153" y="-9715"/>
                    <a:pt x="81344" y="46864"/>
                    <a:pt x="79534" y="82582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7" name="云麒演示设计10-58">
              <a:extLst>
                <a:ext uri="{FF2B5EF4-FFF2-40B4-BE49-F238E27FC236}">
                  <a16:creationId xmlns:a16="http://schemas.microsoft.com/office/drawing/2014/main" id="{5C2FF4AC-E5A0-AEC5-E3C3-493D6F156267}"/>
                </a:ext>
              </a:extLst>
            </p:cNvPr>
            <p:cNvSpPr/>
            <p:nvPr/>
          </p:nvSpPr>
          <p:spPr>
            <a:xfrm>
              <a:off x="7529607" y="3258883"/>
              <a:ext cx="120586" cy="165925"/>
            </a:xfrm>
            <a:custGeom>
              <a:avLst/>
              <a:gdLst>
                <a:gd name="connsiteX0" fmla="*/ 3048 w 120586"/>
                <a:gd name="connsiteY0" fmla="*/ 161544 h 165925"/>
                <a:gd name="connsiteX1" fmla="*/ 0 w 120586"/>
                <a:gd name="connsiteY1" fmla="*/ 165925 h 165925"/>
                <a:gd name="connsiteX2" fmla="*/ 3048 w 120586"/>
                <a:gd name="connsiteY2" fmla="*/ 161925 h 165925"/>
                <a:gd name="connsiteX3" fmla="*/ 120587 w 120586"/>
                <a:gd name="connsiteY3" fmla="*/ 0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586" h="165925">
                  <a:moveTo>
                    <a:pt x="3048" y="161544"/>
                  </a:moveTo>
                  <a:lnTo>
                    <a:pt x="0" y="165925"/>
                  </a:lnTo>
                  <a:lnTo>
                    <a:pt x="3048" y="161925"/>
                  </a:lnTo>
                  <a:cubicBezTo>
                    <a:pt x="30004" y="124968"/>
                    <a:pt x="82772" y="52768"/>
                    <a:pt x="120587" y="0"/>
                  </a:cubicBezTo>
                  <a:close/>
                </a:path>
              </a:pathLst>
            </a:custGeom>
            <a:solidFill>
              <a:srgbClr val="BFBFB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8" name="云麒演示设计10-59">
              <a:extLst>
                <a:ext uri="{FF2B5EF4-FFF2-40B4-BE49-F238E27FC236}">
                  <a16:creationId xmlns:a16="http://schemas.microsoft.com/office/drawing/2014/main" id="{C62DA748-2834-0CDB-C699-DE1C616F353F}"/>
                </a:ext>
              </a:extLst>
            </p:cNvPr>
            <p:cNvSpPr/>
            <p:nvPr/>
          </p:nvSpPr>
          <p:spPr>
            <a:xfrm>
              <a:off x="7417022" y="5046535"/>
              <a:ext cx="46958" cy="213550"/>
            </a:xfrm>
            <a:custGeom>
              <a:avLst/>
              <a:gdLst>
                <a:gd name="connsiteX0" fmla="*/ 0 w 46958"/>
                <a:gd name="connsiteY0" fmla="*/ 0 h 213550"/>
                <a:gd name="connsiteX1" fmla="*/ 46958 w 46958"/>
                <a:gd name="connsiteY1" fmla="*/ 213550 h 21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58" h="213550">
                  <a:moveTo>
                    <a:pt x="0" y="0"/>
                  </a:moveTo>
                  <a:cubicBezTo>
                    <a:pt x="9049" y="72476"/>
                    <a:pt x="24774" y="143961"/>
                    <a:pt x="46958" y="21355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59" name="云麒演示设计10-60">
              <a:extLst>
                <a:ext uri="{FF2B5EF4-FFF2-40B4-BE49-F238E27FC236}">
                  <a16:creationId xmlns:a16="http://schemas.microsoft.com/office/drawing/2014/main" id="{66327B3F-B774-481A-6AC7-7594AF443DEA}"/>
                </a:ext>
              </a:extLst>
            </p:cNvPr>
            <p:cNvSpPr/>
            <p:nvPr/>
          </p:nvSpPr>
          <p:spPr>
            <a:xfrm>
              <a:off x="7410450" y="4980527"/>
              <a:ext cx="3238" cy="38100"/>
            </a:xfrm>
            <a:custGeom>
              <a:avLst/>
              <a:gdLst>
                <a:gd name="connsiteX0" fmla="*/ 0 w 3238"/>
                <a:gd name="connsiteY0" fmla="*/ 0 h 38100"/>
                <a:gd name="connsiteX1" fmla="*/ 3238 w 3238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8" h="38100">
                  <a:moveTo>
                    <a:pt x="0" y="0"/>
                  </a:moveTo>
                  <a:cubicBezTo>
                    <a:pt x="857" y="12668"/>
                    <a:pt x="1905" y="25241"/>
                    <a:pt x="3238" y="3810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0" name="云麒演示设计10-61">
              <a:extLst>
                <a:ext uri="{FF2B5EF4-FFF2-40B4-BE49-F238E27FC236}">
                  <a16:creationId xmlns:a16="http://schemas.microsoft.com/office/drawing/2014/main" id="{3AED9436-2138-4C30-F5EA-0FBD5046F841}"/>
                </a:ext>
              </a:extLst>
            </p:cNvPr>
            <p:cNvSpPr/>
            <p:nvPr/>
          </p:nvSpPr>
          <p:spPr>
            <a:xfrm>
              <a:off x="7823930" y="5014150"/>
              <a:ext cx="81073" cy="266461"/>
            </a:xfrm>
            <a:custGeom>
              <a:avLst/>
              <a:gdLst>
                <a:gd name="connsiteX0" fmla="*/ 0 w 81073"/>
                <a:gd name="connsiteY0" fmla="*/ 0 h 266461"/>
                <a:gd name="connsiteX1" fmla="*/ 73628 w 81073"/>
                <a:gd name="connsiteY1" fmla="*/ 226885 h 266461"/>
                <a:gd name="connsiteX2" fmla="*/ 81058 w 81073"/>
                <a:gd name="connsiteY2" fmla="*/ 249174 h 266461"/>
                <a:gd name="connsiteX3" fmla="*/ 59341 w 81073"/>
                <a:gd name="connsiteY3" fmla="*/ 264985 h 266461"/>
                <a:gd name="connsiteX4" fmla="*/ 19145 w 81073"/>
                <a:gd name="connsiteY4" fmla="*/ 264509 h 26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73" h="266461">
                  <a:moveTo>
                    <a:pt x="0" y="0"/>
                  </a:moveTo>
                  <a:cubicBezTo>
                    <a:pt x="10763" y="95250"/>
                    <a:pt x="28575" y="153067"/>
                    <a:pt x="73628" y="226885"/>
                  </a:cubicBezTo>
                  <a:cubicBezTo>
                    <a:pt x="78677" y="233201"/>
                    <a:pt x="81306" y="241097"/>
                    <a:pt x="81058" y="249174"/>
                  </a:cubicBezTo>
                  <a:cubicBezTo>
                    <a:pt x="78276" y="258785"/>
                    <a:pt x="69342" y="265290"/>
                    <a:pt x="59341" y="264985"/>
                  </a:cubicBezTo>
                  <a:cubicBezTo>
                    <a:pt x="49816" y="264985"/>
                    <a:pt x="28004" y="268605"/>
                    <a:pt x="19145" y="264509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1" name="云麒演示设计10-62">
              <a:extLst>
                <a:ext uri="{FF2B5EF4-FFF2-40B4-BE49-F238E27FC236}">
                  <a16:creationId xmlns:a16="http://schemas.microsoft.com/office/drawing/2014/main" id="{AF8C5459-4CD0-38EC-B07C-AC9D4C2ADC6E}"/>
                </a:ext>
              </a:extLst>
            </p:cNvPr>
            <p:cNvSpPr/>
            <p:nvPr/>
          </p:nvSpPr>
          <p:spPr>
            <a:xfrm>
              <a:off x="7817262" y="4941379"/>
              <a:ext cx="3238" cy="39147"/>
            </a:xfrm>
            <a:custGeom>
              <a:avLst/>
              <a:gdLst>
                <a:gd name="connsiteX0" fmla="*/ 0 w 3238"/>
                <a:gd name="connsiteY0" fmla="*/ 0 h 39147"/>
                <a:gd name="connsiteX1" fmla="*/ 3238 w 3238"/>
                <a:gd name="connsiteY1" fmla="*/ 39148 h 3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38" h="39147">
                  <a:moveTo>
                    <a:pt x="0" y="0"/>
                  </a:moveTo>
                  <a:cubicBezTo>
                    <a:pt x="1048" y="13716"/>
                    <a:pt x="2191" y="26765"/>
                    <a:pt x="3238" y="39148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2" name="云麒演示设计10-63">
              <a:extLst>
                <a:ext uri="{FF2B5EF4-FFF2-40B4-BE49-F238E27FC236}">
                  <a16:creationId xmlns:a16="http://schemas.microsoft.com/office/drawing/2014/main" id="{D14BA22B-7E42-2DE3-1848-EA6F5491B5AF}"/>
                </a:ext>
              </a:extLst>
            </p:cNvPr>
            <p:cNvSpPr/>
            <p:nvPr/>
          </p:nvSpPr>
          <p:spPr>
            <a:xfrm>
              <a:off x="7507033" y="4488941"/>
              <a:ext cx="29527" cy="88391"/>
            </a:xfrm>
            <a:custGeom>
              <a:avLst/>
              <a:gdLst>
                <a:gd name="connsiteX0" fmla="*/ 0 w 29527"/>
                <a:gd name="connsiteY0" fmla="*/ 0 h 88391"/>
                <a:gd name="connsiteX1" fmla="*/ 29527 w 29527"/>
                <a:gd name="connsiteY1" fmla="*/ 88392 h 8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" h="88391">
                  <a:moveTo>
                    <a:pt x="0" y="0"/>
                  </a:moveTo>
                  <a:cubicBezTo>
                    <a:pt x="7772" y="30118"/>
                    <a:pt x="17640" y="59655"/>
                    <a:pt x="29527" y="88392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3" name="云麒演示设计10-64">
              <a:extLst>
                <a:ext uri="{FF2B5EF4-FFF2-40B4-BE49-F238E27FC236}">
                  <a16:creationId xmlns:a16="http://schemas.microsoft.com/office/drawing/2014/main" id="{335B3879-515A-121E-3A4E-6FC52947A0CF}"/>
                </a:ext>
              </a:extLst>
            </p:cNvPr>
            <p:cNvSpPr/>
            <p:nvPr/>
          </p:nvSpPr>
          <p:spPr>
            <a:xfrm>
              <a:off x="7484946" y="4132897"/>
              <a:ext cx="24659" cy="318325"/>
            </a:xfrm>
            <a:custGeom>
              <a:avLst/>
              <a:gdLst>
                <a:gd name="connsiteX0" fmla="*/ 24659 w 24659"/>
                <a:gd name="connsiteY0" fmla="*/ 0 h 318325"/>
                <a:gd name="connsiteX1" fmla="*/ 13420 w 24659"/>
                <a:gd name="connsiteY1" fmla="*/ 318326 h 31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59" h="318325">
                  <a:moveTo>
                    <a:pt x="24659" y="0"/>
                  </a:moveTo>
                  <a:cubicBezTo>
                    <a:pt x="-3849" y="103784"/>
                    <a:pt x="-7697" y="212788"/>
                    <a:pt x="13420" y="318326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4" name="云麒演示设计10-65">
              <a:extLst>
                <a:ext uri="{FF2B5EF4-FFF2-40B4-BE49-F238E27FC236}">
                  <a16:creationId xmlns:a16="http://schemas.microsoft.com/office/drawing/2014/main" id="{3955285B-71BD-D04C-8863-B45E5CA725E0}"/>
                </a:ext>
              </a:extLst>
            </p:cNvPr>
            <p:cNvSpPr/>
            <p:nvPr/>
          </p:nvSpPr>
          <p:spPr>
            <a:xfrm>
              <a:off x="7779067" y="4403502"/>
              <a:ext cx="147467" cy="212827"/>
            </a:xfrm>
            <a:custGeom>
              <a:avLst/>
              <a:gdLst>
                <a:gd name="connsiteX0" fmla="*/ 0 w 147467"/>
                <a:gd name="connsiteY0" fmla="*/ 0 h 212827"/>
                <a:gd name="connsiteX1" fmla="*/ 129540 w 147467"/>
                <a:gd name="connsiteY1" fmla="*/ 167926 h 212827"/>
                <a:gd name="connsiteX2" fmla="*/ 144875 w 147467"/>
                <a:gd name="connsiteY2" fmla="*/ 203549 h 212827"/>
                <a:gd name="connsiteX3" fmla="*/ 124206 w 147467"/>
                <a:gd name="connsiteY3" fmla="*/ 212217 h 212827"/>
                <a:gd name="connsiteX4" fmla="*/ 64770 w 147467"/>
                <a:gd name="connsiteY4" fmla="*/ 207454 h 21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67" h="212827">
                  <a:moveTo>
                    <a:pt x="0" y="0"/>
                  </a:moveTo>
                  <a:cubicBezTo>
                    <a:pt x="30575" y="64656"/>
                    <a:pt x="74762" y="121939"/>
                    <a:pt x="129540" y="167926"/>
                  </a:cubicBezTo>
                  <a:cubicBezTo>
                    <a:pt x="140494" y="177451"/>
                    <a:pt x="152971" y="191738"/>
                    <a:pt x="144875" y="203549"/>
                  </a:cubicBezTo>
                  <a:cubicBezTo>
                    <a:pt x="139589" y="209322"/>
                    <a:pt x="132036" y="212493"/>
                    <a:pt x="124206" y="212217"/>
                  </a:cubicBezTo>
                  <a:cubicBezTo>
                    <a:pt x="104270" y="213836"/>
                    <a:pt x="84201" y="212227"/>
                    <a:pt x="64770" y="207454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5" name="云麒演示设计10-66">
              <a:extLst>
                <a:ext uri="{FF2B5EF4-FFF2-40B4-BE49-F238E27FC236}">
                  <a16:creationId xmlns:a16="http://schemas.microsoft.com/office/drawing/2014/main" id="{B58A7E1E-5486-679E-D31C-47BB1FB7D3D7}"/>
                </a:ext>
              </a:extLst>
            </p:cNvPr>
            <p:cNvSpPr/>
            <p:nvPr/>
          </p:nvSpPr>
          <p:spPr>
            <a:xfrm>
              <a:off x="7751349" y="4330255"/>
              <a:ext cx="13906" cy="41148"/>
            </a:xfrm>
            <a:custGeom>
              <a:avLst/>
              <a:gdLst>
                <a:gd name="connsiteX0" fmla="*/ 0 w 13906"/>
                <a:gd name="connsiteY0" fmla="*/ 0 h 41148"/>
                <a:gd name="connsiteX1" fmla="*/ 13906 w 13906"/>
                <a:gd name="connsiteY1" fmla="*/ 41148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06" h="41148">
                  <a:moveTo>
                    <a:pt x="0" y="0"/>
                  </a:moveTo>
                  <a:cubicBezTo>
                    <a:pt x="4000" y="13906"/>
                    <a:pt x="8668" y="27622"/>
                    <a:pt x="13906" y="41148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56" name="云麒演示设计11">
            <a:extLst>
              <a:ext uri="{FF2B5EF4-FFF2-40B4-BE49-F238E27FC236}">
                <a16:creationId xmlns:a16="http://schemas.microsoft.com/office/drawing/2014/main" id="{6140B655-DA00-BA00-18F9-B49D0A31A83A}"/>
              </a:ext>
            </a:extLst>
          </p:cNvPr>
          <p:cNvGrpSpPr/>
          <p:nvPr/>
        </p:nvGrpSpPr>
        <p:grpSpPr>
          <a:xfrm>
            <a:off x="3160268" y="1225688"/>
            <a:ext cx="5992484" cy="5439731"/>
            <a:chOff x="3160268" y="1225688"/>
            <a:chExt cx="5992484" cy="5439731"/>
          </a:xfrm>
        </p:grpSpPr>
        <p:sp>
          <p:nvSpPr>
            <p:cNvPr id="59" name="云麒演示设计11-1">
              <a:extLst>
                <a:ext uri="{FF2B5EF4-FFF2-40B4-BE49-F238E27FC236}">
                  <a16:creationId xmlns:a16="http://schemas.microsoft.com/office/drawing/2014/main" id="{FBE614B3-E396-7806-5D6F-DD1C3551EB37}"/>
                </a:ext>
              </a:extLst>
            </p:cNvPr>
            <p:cNvSpPr/>
            <p:nvPr/>
          </p:nvSpPr>
          <p:spPr>
            <a:xfrm>
              <a:off x="5112069" y="6570218"/>
              <a:ext cx="2065082" cy="95201"/>
            </a:xfrm>
            <a:custGeom>
              <a:avLst/>
              <a:gdLst>
                <a:gd name="connsiteX0" fmla="*/ 0 w 1066133"/>
                <a:gd name="connsiteY0" fmla="*/ 0 h 49149"/>
                <a:gd name="connsiteX1" fmla="*/ 1066133 w 1066133"/>
                <a:gd name="connsiteY1" fmla="*/ 0 h 49149"/>
                <a:gd name="connsiteX2" fmla="*/ 1066133 w 1066133"/>
                <a:gd name="connsiteY2" fmla="*/ 33623 h 49149"/>
                <a:gd name="connsiteX3" fmla="*/ 1041273 w 1066133"/>
                <a:gd name="connsiteY3" fmla="*/ 49149 h 49149"/>
                <a:gd name="connsiteX4" fmla="*/ 24860 w 1066133"/>
                <a:gd name="connsiteY4" fmla="*/ 49149 h 49149"/>
                <a:gd name="connsiteX5" fmla="*/ 0 w 1066133"/>
                <a:gd name="connsiteY5" fmla="*/ 33623 h 4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133" h="49149">
                  <a:moveTo>
                    <a:pt x="0" y="0"/>
                  </a:moveTo>
                  <a:lnTo>
                    <a:pt x="1066133" y="0"/>
                  </a:lnTo>
                  <a:lnTo>
                    <a:pt x="1066133" y="33623"/>
                  </a:lnTo>
                  <a:cubicBezTo>
                    <a:pt x="1066133" y="42196"/>
                    <a:pt x="1054989" y="49149"/>
                    <a:pt x="1041273" y="49149"/>
                  </a:cubicBezTo>
                  <a:lnTo>
                    <a:pt x="24860" y="49149"/>
                  </a:lnTo>
                  <a:cubicBezTo>
                    <a:pt x="11144" y="49149"/>
                    <a:pt x="0" y="42196"/>
                    <a:pt x="0" y="3362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云麒演示设计11-2">
              <a:extLst>
                <a:ext uri="{FF2B5EF4-FFF2-40B4-BE49-F238E27FC236}">
                  <a16:creationId xmlns:a16="http://schemas.microsoft.com/office/drawing/2014/main" id="{804E91EC-DB18-6CDE-0CA2-E5626CD7C29C}"/>
                </a:ext>
              </a:extLst>
            </p:cNvPr>
            <p:cNvSpPr/>
            <p:nvPr/>
          </p:nvSpPr>
          <p:spPr>
            <a:xfrm>
              <a:off x="5111903" y="5243680"/>
              <a:ext cx="2065601" cy="1346649"/>
            </a:xfrm>
            <a:custGeom>
              <a:avLst/>
              <a:gdLst>
                <a:gd name="connsiteX0" fmla="*/ 889435 w 1066401"/>
                <a:gd name="connsiteY0" fmla="*/ 438626 h 695230"/>
                <a:gd name="connsiteX1" fmla="*/ 889435 w 1066401"/>
                <a:gd name="connsiteY1" fmla="*/ 0 h 695230"/>
                <a:gd name="connsiteX2" fmla="*/ 176679 w 1066401"/>
                <a:gd name="connsiteY2" fmla="*/ 0 h 695230"/>
                <a:gd name="connsiteX3" fmla="*/ 176679 w 1066401"/>
                <a:gd name="connsiteY3" fmla="*/ 438626 h 695230"/>
                <a:gd name="connsiteX4" fmla="*/ 4658 w 1066401"/>
                <a:gd name="connsiteY4" fmla="*/ 669703 h 695230"/>
                <a:gd name="connsiteX5" fmla="*/ 4001 w 1066401"/>
                <a:gd name="connsiteY5" fmla="*/ 690572 h 695230"/>
                <a:gd name="connsiteX6" fmla="*/ 14945 w 1066401"/>
                <a:gd name="connsiteY6" fmla="*/ 695230 h 695230"/>
                <a:gd name="connsiteX7" fmla="*/ 1051455 w 1066401"/>
                <a:gd name="connsiteY7" fmla="*/ 695230 h 695230"/>
                <a:gd name="connsiteX8" fmla="*/ 1066400 w 1066401"/>
                <a:gd name="connsiteY8" fmla="*/ 680647 h 695230"/>
                <a:gd name="connsiteX9" fmla="*/ 1061743 w 1066401"/>
                <a:gd name="connsiteY9" fmla="*/ 669703 h 695230"/>
                <a:gd name="connsiteX10" fmla="*/ 889435 w 1066401"/>
                <a:gd name="connsiteY10" fmla="*/ 438626 h 69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6401" h="695230">
                  <a:moveTo>
                    <a:pt x="889435" y="438626"/>
                  </a:moveTo>
                  <a:lnTo>
                    <a:pt x="889435" y="0"/>
                  </a:lnTo>
                  <a:lnTo>
                    <a:pt x="176679" y="0"/>
                  </a:lnTo>
                  <a:lnTo>
                    <a:pt x="176679" y="438626"/>
                  </a:lnTo>
                  <a:cubicBezTo>
                    <a:pt x="176679" y="499110"/>
                    <a:pt x="59427" y="617601"/>
                    <a:pt x="4658" y="669703"/>
                  </a:cubicBezTo>
                  <a:cubicBezTo>
                    <a:pt x="-1286" y="675284"/>
                    <a:pt x="-1581" y="684629"/>
                    <a:pt x="4001" y="690572"/>
                  </a:cubicBezTo>
                  <a:cubicBezTo>
                    <a:pt x="6830" y="693591"/>
                    <a:pt x="10802" y="695277"/>
                    <a:pt x="14945" y="695230"/>
                  </a:cubicBezTo>
                  <a:lnTo>
                    <a:pt x="1051455" y="695230"/>
                  </a:lnTo>
                  <a:cubicBezTo>
                    <a:pt x="1059609" y="695335"/>
                    <a:pt x="1066296" y="688800"/>
                    <a:pt x="1066400" y="680647"/>
                  </a:cubicBezTo>
                  <a:cubicBezTo>
                    <a:pt x="1066448" y="676513"/>
                    <a:pt x="1064762" y="672541"/>
                    <a:pt x="1061743" y="669703"/>
                  </a:cubicBezTo>
                  <a:cubicBezTo>
                    <a:pt x="1006878" y="617601"/>
                    <a:pt x="889435" y="499110"/>
                    <a:pt x="889435" y="438626"/>
                  </a:cubicBezTo>
                  <a:close/>
                </a:path>
              </a:pathLst>
            </a:custGeom>
            <a:solidFill>
              <a:srgbClr val="BFBFB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云麒演示设计11-3">
              <a:extLst>
                <a:ext uri="{FF2B5EF4-FFF2-40B4-BE49-F238E27FC236}">
                  <a16:creationId xmlns:a16="http://schemas.microsoft.com/office/drawing/2014/main" id="{E09B41E8-DC57-F2FE-0AF6-9F86FB5BA790}"/>
                </a:ext>
              </a:extLst>
            </p:cNvPr>
            <p:cNvSpPr/>
            <p:nvPr/>
          </p:nvSpPr>
          <p:spPr>
            <a:xfrm>
              <a:off x="6575321" y="6111927"/>
              <a:ext cx="178594" cy="18450"/>
            </a:xfrm>
            <a:custGeom>
              <a:avLst/>
              <a:gdLst>
                <a:gd name="connsiteX0" fmla="*/ 0 w 92202"/>
                <a:gd name="connsiteY0" fmla="*/ 0 h 9525"/>
                <a:gd name="connsiteX1" fmla="*/ 92202 w 922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202" h="9525">
                  <a:moveTo>
                    <a:pt x="0" y="0"/>
                  </a:moveTo>
                  <a:lnTo>
                    <a:pt x="9220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云麒演示设计11-4">
              <a:extLst>
                <a:ext uri="{FF2B5EF4-FFF2-40B4-BE49-F238E27FC236}">
                  <a16:creationId xmlns:a16="http://schemas.microsoft.com/office/drawing/2014/main" id="{4DEFB2D1-FFD2-7F08-7533-F44EEB6DBB88}"/>
                </a:ext>
              </a:extLst>
            </p:cNvPr>
            <p:cNvSpPr/>
            <p:nvPr/>
          </p:nvSpPr>
          <p:spPr>
            <a:xfrm>
              <a:off x="5536600" y="6111927"/>
              <a:ext cx="907175" cy="18450"/>
            </a:xfrm>
            <a:custGeom>
              <a:avLst/>
              <a:gdLst>
                <a:gd name="connsiteX0" fmla="*/ 0 w 468344"/>
                <a:gd name="connsiteY0" fmla="*/ 0 h 9525"/>
                <a:gd name="connsiteX1" fmla="*/ 468344 w 468344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8344" h="9525">
                  <a:moveTo>
                    <a:pt x="0" y="0"/>
                  </a:moveTo>
                  <a:lnTo>
                    <a:pt x="468344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3" name="图形 22">
              <a:extLst>
                <a:ext uri="{FF2B5EF4-FFF2-40B4-BE49-F238E27FC236}">
                  <a16:creationId xmlns:a16="http://schemas.microsoft.com/office/drawing/2014/main" id="{A944FEB5-4F4A-EE15-1EEB-CD69D9249B2D}"/>
                </a:ext>
              </a:extLst>
            </p:cNvPr>
            <p:cNvGrpSpPr/>
            <p:nvPr/>
          </p:nvGrpSpPr>
          <p:grpSpPr>
            <a:xfrm>
              <a:off x="5212236" y="5524485"/>
              <a:ext cx="1649874" cy="1021762"/>
              <a:chOff x="5608502" y="4709826"/>
              <a:chExt cx="851775" cy="527502"/>
            </a:xfrm>
            <a:solidFill>
              <a:srgbClr val="FFFFFF"/>
            </a:solidFill>
          </p:grpSpPr>
          <p:sp>
            <p:nvSpPr>
              <p:cNvPr id="4160" name="云麒演示设计11-5">
                <a:extLst>
                  <a:ext uri="{FF2B5EF4-FFF2-40B4-BE49-F238E27FC236}">
                    <a16:creationId xmlns:a16="http://schemas.microsoft.com/office/drawing/2014/main" id="{BC5418A6-D972-3F80-190B-40C3169CE1DA}"/>
                  </a:ext>
                </a:extLst>
              </p:cNvPr>
              <p:cNvSpPr/>
              <p:nvPr/>
            </p:nvSpPr>
            <p:spPr>
              <a:xfrm>
                <a:off x="5608502" y="5035010"/>
                <a:ext cx="281471" cy="202319"/>
              </a:xfrm>
              <a:custGeom>
                <a:avLst/>
                <a:gdLst>
                  <a:gd name="connsiteX0" fmla="*/ 53348 w 281471"/>
                  <a:gd name="connsiteY0" fmla="*/ 121253 h 202319"/>
                  <a:gd name="connsiteX1" fmla="*/ 257278 w 281471"/>
                  <a:gd name="connsiteY1" fmla="*/ 0 h 202319"/>
                  <a:gd name="connsiteX2" fmla="*/ 281472 w 281471"/>
                  <a:gd name="connsiteY2" fmla="*/ 2381 h 202319"/>
                  <a:gd name="connsiteX3" fmla="*/ 77637 w 281471"/>
                  <a:gd name="connsiteY3" fmla="*/ 184404 h 202319"/>
                  <a:gd name="connsiteX4" fmla="*/ 249944 w 281471"/>
                  <a:gd name="connsiteY4" fmla="*/ 193929 h 202319"/>
                  <a:gd name="connsiteX5" fmla="*/ 15534 w 281471"/>
                  <a:gd name="connsiteY5" fmla="*/ 202311 h 202319"/>
                  <a:gd name="connsiteX6" fmla="*/ 8 w 281471"/>
                  <a:gd name="connsiteY6" fmla="*/ 187757 h 202319"/>
                  <a:gd name="connsiteX7" fmla="*/ 3723 w 281471"/>
                  <a:gd name="connsiteY7" fmla="*/ 177356 h 20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471" h="202319">
                    <a:moveTo>
                      <a:pt x="53348" y="121253"/>
                    </a:moveTo>
                    <a:lnTo>
                      <a:pt x="257278" y="0"/>
                    </a:lnTo>
                    <a:lnTo>
                      <a:pt x="281472" y="2381"/>
                    </a:lnTo>
                    <a:cubicBezTo>
                      <a:pt x="281472" y="2381"/>
                      <a:pt x="24297" y="179546"/>
                      <a:pt x="77637" y="184404"/>
                    </a:cubicBezTo>
                    <a:cubicBezTo>
                      <a:pt x="130977" y="189262"/>
                      <a:pt x="249944" y="193929"/>
                      <a:pt x="249944" y="193929"/>
                    </a:cubicBezTo>
                    <a:lnTo>
                      <a:pt x="15534" y="202311"/>
                    </a:lnTo>
                    <a:cubicBezTo>
                      <a:pt x="7228" y="202578"/>
                      <a:pt x="275" y="196063"/>
                      <a:pt x="8" y="187757"/>
                    </a:cubicBezTo>
                    <a:cubicBezTo>
                      <a:pt x="-116" y="183947"/>
                      <a:pt x="1208" y="180223"/>
                      <a:pt x="3723" y="177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2" name="云麒演示设计11-6">
                <a:extLst>
                  <a:ext uri="{FF2B5EF4-FFF2-40B4-BE49-F238E27FC236}">
                    <a16:creationId xmlns:a16="http://schemas.microsoft.com/office/drawing/2014/main" id="{00C9421F-98A3-7CD4-BEA0-4422EC9478BA}"/>
                  </a:ext>
                </a:extLst>
              </p:cNvPr>
              <p:cNvSpPr/>
              <p:nvPr/>
            </p:nvSpPr>
            <p:spPr>
              <a:xfrm>
                <a:off x="5625465" y="5029316"/>
                <a:ext cx="834813" cy="168285"/>
              </a:xfrm>
              <a:custGeom>
                <a:avLst/>
                <a:gdLst>
                  <a:gd name="connsiteX0" fmla="*/ 118967 w 834813"/>
                  <a:gd name="connsiteY0" fmla="*/ 3217 h 168285"/>
                  <a:gd name="connsiteX1" fmla="*/ 805720 w 834813"/>
                  <a:gd name="connsiteY1" fmla="*/ 3217 h 168285"/>
                  <a:gd name="connsiteX2" fmla="*/ 830008 w 834813"/>
                  <a:gd name="connsiteY2" fmla="*/ 56652 h 168285"/>
                  <a:gd name="connsiteX3" fmla="*/ 774192 w 834813"/>
                  <a:gd name="connsiteY3" fmla="*/ 20267 h 168285"/>
                  <a:gd name="connsiteX4" fmla="*/ 138398 w 834813"/>
                  <a:gd name="connsiteY4" fmla="*/ 17791 h 168285"/>
                  <a:gd name="connsiteX5" fmla="*/ 0 w 834813"/>
                  <a:gd name="connsiteY5" fmla="*/ 168286 h 16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4813" h="168285">
                    <a:moveTo>
                      <a:pt x="118967" y="3217"/>
                    </a:moveTo>
                    <a:cubicBezTo>
                      <a:pt x="118967" y="-4022"/>
                      <a:pt x="805720" y="3217"/>
                      <a:pt x="805720" y="3217"/>
                    </a:cubicBezTo>
                    <a:cubicBezTo>
                      <a:pt x="805720" y="3217"/>
                      <a:pt x="810578" y="39603"/>
                      <a:pt x="830008" y="56652"/>
                    </a:cubicBezTo>
                    <a:cubicBezTo>
                      <a:pt x="849439" y="73702"/>
                      <a:pt x="805720" y="20267"/>
                      <a:pt x="774192" y="20267"/>
                    </a:cubicBezTo>
                    <a:cubicBezTo>
                      <a:pt x="742664" y="20267"/>
                      <a:pt x="155067" y="5694"/>
                      <a:pt x="138398" y="17791"/>
                    </a:cubicBezTo>
                    <a:cubicBezTo>
                      <a:pt x="121729" y="29887"/>
                      <a:pt x="0" y="168286"/>
                      <a:pt x="0" y="168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3" name="云麒演示设计11-7">
                <a:extLst>
                  <a:ext uri="{FF2B5EF4-FFF2-40B4-BE49-F238E27FC236}">
                    <a16:creationId xmlns:a16="http://schemas.microsoft.com/office/drawing/2014/main" id="{6C4B02DD-11FB-95BC-AA2F-B47A26556A4D}"/>
                  </a:ext>
                </a:extLst>
              </p:cNvPr>
              <p:cNvSpPr/>
              <p:nvPr/>
            </p:nvSpPr>
            <p:spPr>
              <a:xfrm>
                <a:off x="5759195" y="4709826"/>
                <a:ext cx="662274" cy="271748"/>
              </a:xfrm>
              <a:custGeom>
                <a:avLst/>
                <a:gdLst>
                  <a:gd name="connsiteX0" fmla="*/ 2191 w 662274"/>
                  <a:gd name="connsiteY0" fmla="*/ 0 h 271748"/>
                  <a:gd name="connsiteX1" fmla="*/ 1 w 662274"/>
                  <a:gd name="connsiteY1" fmla="*/ 246126 h 271748"/>
                  <a:gd name="connsiteX2" fmla="*/ 25242 w 662274"/>
                  <a:gd name="connsiteY2" fmla="*/ 271748 h 271748"/>
                  <a:gd name="connsiteX3" fmla="*/ 25432 w 662274"/>
                  <a:gd name="connsiteY3" fmla="*/ 271748 h 271748"/>
                  <a:gd name="connsiteX4" fmla="*/ 662274 w 662274"/>
                  <a:gd name="connsiteY4" fmla="*/ 271748 h 271748"/>
                  <a:gd name="connsiteX5" fmla="*/ 662274 w 662274"/>
                  <a:gd name="connsiteY5" fmla="*/ 152876 h 271748"/>
                  <a:gd name="connsiteX6" fmla="*/ 628270 w 662274"/>
                  <a:gd name="connsiteY6" fmla="*/ 237744 h 271748"/>
                  <a:gd name="connsiteX7" fmla="*/ 45911 w 662274"/>
                  <a:gd name="connsiteY7" fmla="*/ 240221 h 271748"/>
                  <a:gd name="connsiteX8" fmla="*/ 2191 w 662274"/>
                  <a:gd name="connsiteY8" fmla="*/ 0 h 27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2274" h="271748">
                    <a:moveTo>
                      <a:pt x="2191" y="0"/>
                    </a:moveTo>
                    <a:lnTo>
                      <a:pt x="1" y="246126"/>
                    </a:lnTo>
                    <a:cubicBezTo>
                      <a:pt x="-104" y="260175"/>
                      <a:pt x="11193" y="271644"/>
                      <a:pt x="25242" y="271748"/>
                    </a:cubicBezTo>
                    <a:cubicBezTo>
                      <a:pt x="25309" y="271748"/>
                      <a:pt x="25366" y="271748"/>
                      <a:pt x="25432" y="271748"/>
                    </a:cubicBezTo>
                    <a:lnTo>
                      <a:pt x="662274" y="271748"/>
                    </a:lnTo>
                    <a:lnTo>
                      <a:pt x="662274" y="152876"/>
                    </a:lnTo>
                    <a:cubicBezTo>
                      <a:pt x="662274" y="152876"/>
                      <a:pt x="652749" y="230505"/>
                      <a:pt x="628270" y="237744"/>
                    </a:cubicBezTo>
                    <a:cubicBezTo>
                      <a:pt x="603790" y="244983"/>
                      <a:pt x="58579" y="264795"/>
                      <a:pt x="45911" y="240221"/>
                    </a:cubicBezTo>
                    <a:cubicBezTo>
                      <a:pt x="11907" y="174688"/>
                      <a:pt x="2191" y="0"/>
                      <a:pt x="21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164" name="云麒演示设计11-8">
              <a:extLst>
                <a:ext uri="{FF2B5EF4-FFF2-40B4-BE49-F238E27FC236}">
                  <a16:creationId xmlns:a16="http://schemas.microsoft.com/office/drawing/2014/main" id="{C83E8D75-FF07-EB10-9F6D-1CC6F7C094B3}"/>
                </a:ext>
              </a:extLst>
            </p:cNvPr>
            <p:cNvSpPr/>
            <p:nvPr/>
          </p:nvSpPr>
          <p:spPr>
            <a:xfrm>
              <a:off x="5452467" y="5247186"/>
              <a:ext cx="1386684" cy="244273"/>
            </a:xfrm>
            <a:custGeom>
              <a:avLst/>
              <a:gdLst>
                <a:gd name="connsiteX0" fmla="*/ 715899 w 715899"/>
                <a:gd name="connsiteY0" fmla="*/ 126111 h 126110"/>
                <a:gd name="connsiteX1" fmla="*/ 713613 w 715899"/>
                <a:gd name="connsiteY1" fmla="*/ 125539 h 126110"/>
                <a:gd name="connsiteX2" fmla="*/ 0 w 715899"/>
                <a:gd name="connsiteY2" fmla="*/ 126111 h 126110"/>
                <a:gd name="connsiteX3" fmla="*/ 0 w 715899"/>
                <a:gd name="connsiteY3" fmla="*/ 126111 h 126110"/>
                <a:gd name="connsiteX4" fmla="*/ 0 w 715899"/>
                <a:gd name="connsiteY4" fmla="*/ 0 h 126110"/>
                <a:gd name="connsiteX5" fmla="*/ 715899 w 715899"/>
                <a:gd name="connsiteY5" fmla="*/ 0 h 12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5899" h="126110">
                  <a:moveTo>
                    <a:pt x="715899" y="126111"/>
                  </a:moveTo>
                  <a:lnTo>
                    <a:pt x="713613" y="125539"/>
                  </a:lnTo>
                  <a:cubicBezTo>
                    <a:pt x="479317" y="67008"/>
                    <a:pt x="234201" y="67199"/>
                    <a:pt x="0" y="126111"/>
                  </a:cubicBezTo>
                  <a:lnTo>
                    <a:pt x="0" y="126111"/>
                  </a:lnTo>
                  <a:lnTo>
                    <a:pt x="0" y="0"/>
                  </a:lnTo>
                  <a:lnTo>
                    <a:pt x="715899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5" name="云麒演示设计11-9">
              <a:extLst>
                <a:ext uri="{FF2B5EF4-FFF2-40B4-BE49-F238E27FC236}">
                  <a16:creationId xmlns:a16="http://schemas.microsoft.com/office/drawing/2014/main" id="{092F7B37-AABA-BA8F-DC3B-8C8EEA7F5D44}"/>
                </a:ext>
              </a:extLst>
            </p:cNvPr>
            <p:cNvSpPr/>
            <p:nvPr/>
          </p:nvSpPr>
          <p:spPr>
            <a:xfrm>
              <a:off x="3361741" y="1314063"/>
              <a:ext cx="5554302" cy="3124284"/>
            </a:xfrm>
            <a:custGeom>
              <a:avLst/>
              <a:gdLst>
                <a:gd name="connsiteX0" fmla="*/ 2852357 w 2867501"/>
                <a:gd name="connsiteY0" fmla="*/ 0 h 1612963"/>
                <a:gd name="connsiteX1" fmla="*/ 2867501 w 2867501"/>
                <a:gd name="connsiteY1" fmla="*/ 0 h 1612963"/>
                <a:gd name="connsiteX2" fmla="*/ 2867501 w 2867501"/>
                <a:gd name="connsiteY2" fmla="*/ 1612964 h 1612963"/>
                <a:gd name="connsiteX3" fmla="*/ 2852357 w 2867501"/>
                <a:gd name="connsiteY3" fmla="*/ 1612964 h 1612963"/>
                <a:gd name="connsiteX4" fmla="*/ 15145 w 2867501"/>
                <a:gd name="connsiteY4" fmla="*/ 1612964 h 1612963"/>
                <a:gd name="connsiteX5" fmla="*/ 0 w 2867501"/>
                <a:gd name="connsiteY5" fmla="*/ 1612964 h 1612963"/>
                <a:gd name="connsiteX6" fmla="*/ 0 w 2867501"/>
                <a:gd name="connsiteY6" fmla="*/ 0 h 1612963"/>
                <a:gd name="connsiteX7" fmla="*/ 15145 w 2867501"/>
                <a:gd name="connsiteY7" fmla="*/ 0 h 161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7501" h="1612963">
                  <a:moveTo>
                    <a:pt x="2852357" y="0"/>
                  </a:moveTo>
                  <a:cubicBezTo>
                    <a:pt x="2860721" y="0"/>
                    <a:pt x="2867501" y="0"/>
                    <a:pt x="2867501" y="0"/>
                  </a:cubicBezTo>
                  <a:lnTo>
                    <a:pt x="2867501" y="1612964"/>
                  </a:lnTo>
                  <a:cubicBezTo>
                    <a:pt x="2867501" y="1612964"/>
                    <a:pt x="2860721" y="1612964"/>
                    <a:pt x="2852357" y="1612964"/>
                  </a:cubicBezTo>
                  <a:lnTo>
                    <a:pt x="15145" y="1612964"/>
                  </a:lnTo>
                  <a:cubicBezTo>
                    <a:pt x="6781" y="1612964"/>
                    <a:pt x="0" y="1612964"/>
                    <a:pt x="0" y="1612964"/>
                  </a:cubicBezTo>
                  <a:lnTo>
                    <a:pt x="0" y="0"/>
                  </a:lnTo>
                  <a:cubicBezTo>
                    <a:pt x="0" y="0"/>
                    <a:pt x="6781" y="0"/>
                    <a:pt x="15145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6" name="云麒演示设计11-10">
              <a:extLst>
                <a:ext uri="{FF2B5EF4-FFF2-40B4-BE49-F238E27FC236}">
                  <a16:creationId xmlns:a16="http://schemas.microsoft.com/office/drawing/2014/main" id="{75990EE5-2A14-2AEF-5175-CF5903A2A45E}"/>
                </a:ext>
              </a:extLst>
            </p:cNvPr>
            <p:cNvSpPr/>
            <p:nvPr/>
          </p:nvSpPr>
          <p:spPr>
            <a:xfrm>
              <a:off x="3160268" y="1225688"/>
              <a:ext cx="5992484" cy="3550290"/>
            </a:xfrm>
            <a:custGeom>
              <a:avLst/>
              <a:gdLst>
                <a:gd name="connsiteX0" fmla="*/ 3093720 w 3093720"/>
                <a:gd name="connsiteY0" fmla="*/ 102870 h 1832895"/>
                <a:gd name="connsiteX1" fmla="*/ 3093720 w 3093720"/>
                <a:gd name="connsiteY1" fmla="*/ 1832896 h 1832895"/>
                <a:gd name="connsiteX2" fmla="*/ 0 w 3093720"/>
                <a:gd name="connsiteY2" fmla="*/ 1823371 h 1832895"/>
                <a:gd name="connsiteX3" fmla="*/ 0 w 3093720"/>
                <a:gd name="connsiteY3" fmla="*/ 94107 h 1832895"/>
                <a:gd name="connsiteX4" fmla="*/ 94106 w 3093720"/>
                <a:gd name="connsiteY4" fmla="*/ 0 h 1832895"/>
                <a:gd name="connsiteX5" fmla="*/ 94393 w 3093720"/>
                <a:gd name="connsiteY5" fmla="*/ 0 h 1832895"/>
                <a:gd name="connsiteX6" fmla="*/ 2844260 w 3093720"/>
                <a:gd name="connsiteY6" fmla="*/ 8287 h 1832895"/>
                <a:gd name="connsiteX7" fmla="*/ 2999804 w 3093720"/>
                <a:gd name="connsiteY7" fmla="*/ 8287 h 1832895"/>
                <a:gd name="connsiteX8" fmla="*/ 3093720 w 3093720"/>
                <a:gd name="connsiteY8" fmla="*/ 102584 h 1832895"/>
                <a:gd name="connsiteX9" fmla="*/ 3093720 w 3093720"/>
                <a:gd name="connsiteY9" fmla="*/ 102870 h 183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3720" h="1832895">
                  <a:moveTo>
                    <a:pt x="3093720" y="102870"/>
                  </a:moveTo>
                  <a:lnTo>
                    <a:pt x="3093720" y="1832896"/>
                  </a:lnTo>
                  <a:lnTo>
                    <a:pt x="0" y="1823371"/>
                  </a:lnTo>
                  <a:lnTo>
                    <a:pt x="0" y="94107"/>
                  </a:lnTo>
                  <a:cubicBezTo>
                    <a:pt x="0" y="42129"/>
                    <a:pt x="42133" y="0"/>
                    <a:pt x="94106" y="0"/>
                  </a:cubicBezTo>
                  <a:cubicBezTo>
                    <a:pt x="94202" y="0"/>
                    <a:pt x="94298" y="0"/>
                    <a:pt x="94393" y="0"/>
                  </a:cubicBezTo>
                  <a:lnTo>
                    <a:pt x="2844260" y="8287"/>
                  </a:lnTo>
                  <a:lnTo>
                    <a:pt x="2999804" y="8287"/>
                  </a:lnTo>
                  <a:cubicBezTo>
                    <a:pt x="3051782" y="8391"/>
                    <a:pt x="3093825" y="50606"/>
                    <a:pt x="3093720" y="102584"/>
                  </a:cubicBezTo>
                  <a:cubicBezTo>
                    <a:pt x="3093720" y="102679"/>
                    <a:pt x="3093720" y="102775"/>
                    <a:pt x="3093720" y="10287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7" name="云麒演示设计11-11">
              <a:extLst>
                <a:ext uri="{FF2B5EF4-FFF2-40B4-BE49-F238E27FC236}">
                  <a16:creationId xmlns:a16="http://schemas.microsoft.com/office/drawing/2014/main" id="{216DD503-C334-B31C-82F9-E047B877DFBD}"/>
                </a:ext>
              </a:extLst>
            </p:cNvPr>
            <p:cNvSpPr/>
            <p:nvPr/>
          </p:nvSpPr>
          <p:spPr>
            <a:xfrm>
              <a:off x="7542456" y="1241924"/>
              <a:ext cx="1610294" cy="3519292"/>
            </a:xfrm>
            <a:custGeom>
              <a:avLst/>
              <a:gdLst>
                <a:gd name="connsiteX0" fmla="*/ 831342 w 831341"/>
                <a:gd name="connsiteY0" fmla="*/ 94488 h 1816893"/>
                <a:gd name="connsiteX1" fmla="*/ 831342 w 831341"/>
                <a:gd name="connsiteY1" fmla="*/ 342138 h 1816893"/>
                <a:gd name="connsiteX2" fmla="*/ 761619 w 831341"/>
                <a:gd name="connsiteY2" fmla="*/ 558641 h 1816893"/>
                <a:gd name="connsiteX3" fmla="*/ 746474 w 831341"/>
                <a:gd name="connsiteY3" fmla="*/ 606266 h 1816893"/>
                <a:gd name="connsiteX4" fmla="*/ 630841 w 831341"/>
                <a:gd name="connsiteY4" fmla="*/ 964597 h 1816893"/>
                <a:gd name="connsiteX5" fmla="*/ 585502 w 831341"/>
                <a:gd name="connsiteY5" fmla="*/ 1105186 h 1816893"/>
                <a:gd name="connsiteX6" fmla="*/ 585502 w 831341"/>
                <a:gd name="connsiteY6" fmla="*/ 1105853 h 1816893"/>
                <a:gd name="connsiteX7" fmla="*/ 555974 w 831341"/>
                <a:gd name="connsiteY7" fmla="*/ 1196816 h 1816893"/>
                <a:gd name="connsiteX8" fmla="*/ 473583 w 831341"/>
                <a:gd name="connsiteY8" fmla="*/ 1451896 h 1816893"/>
                <a:gd name="connsiteX9" fmla="*/ 468630 w 831341"/>
                <a:gd name="connsiteY9" fmla="*/ 1467612 h 1816893"/>
                <a:gd name="connsiteX10" fmla="*/ 420148 w 831341"/>
                <a:gd name="connsiteY10" fmla="*/ 1617917 h 1816893"/>
                <a:gd name="connsiteX11" fmla="*/ 419386 w 831341"/>
                <a:gd name="connsiteY11" fmla="*/ 1620298 h 1816893"/>
                <a:gd name="connsiteX12" fmla="*/ 400336 w 831341"/>
                <a:gd name="connsiteY12" fmla="*/ 1680401 h 1816893"/>
                <a:gd name="connsiteX13" fmla="*/ 390811 w 831341"/>
                <a:gd name="connsiteY13" fmla="*/ 1708976 h 1816893"/>
                <a:gd name="connsiteX14" fmla="*/ 384429 w 831341"/>
                <a:gd name="connsiteY14" fmla="*/ 1728978 h 1816893"/>
                <a:gd name="connsiteX15" fmla="*/ 373666 w 831341"/>
                <a:gd name="connsiteY15" fmla="*/ 1762220 h 1816893"/>
                <a:gd name="connsiteX16" fmla="*/ 371951 w 831341"/>
                <a:gd name="connsiteY16" fmla="*/ 1767745 h 1816893"/>
                <a:gd name="connsiteX17" fmla="*/ 356045 w 831341"/>
                <a:gd name="connsiteY17" fmla="*/ 1816894 h 1816893"/>
                <a:gd name="connsiteX18" fmla="*/ 356045 w 831341"/>
                <a:gd name="connsiteY18" fmla="*/ 1816894 h 1816893"/>
                <a:gd name="connsiteX19" fmla="*/ 0 w 831341"/>
                <a:gd name="connsiteY19" fmla="*/ 1816894 h 1816893"/>
                <a:gd name="connsiteX20" fmla="*/ 0 w 831341"/>
                <a:gd name="connsiteY20" fmla="*/ 1816894 h 1816893"/>
                <a:gd name="connsiteX21" fmla="*/ 15716 w 831341"/>
                <a:gd name="connsiteY21" fmla="*/ 1767745 h 1816893"/>
                <a:gd name="connsiteX22" fmla="*/ 17431 w 831341"/>
                <a:gd name="connsiteY22" fmla="*/ 1762220 h 1816893"/>
                <a:gd name="connsiteX23" fmla="*/ 33623 w 831341"/>
                <a:gd name="connsiteY23" fmla="*/ 1711738 h 1816893"/>
                <a:gd name="connsiteX24" fmla="*/ 40196 w 831341"/>
                <a:gd name="connsiteY24" fmla="*/ 1691164 h 1816893"/>
                <a:gd name="connsiteX25" fmla="*/ 59246 w 831341"/>
                <a:gd name="connsiteY25" fmla="*/ 1632776 h 1816893"/>
                <a:gd name="connsiteX26" fmla="*/ 59246 w 831341"/>
                <a:gd name="connsiteY26" fmla="*/ 1632776 h 1816893"/>
                <a:gd name="connsiteX27" fmla="*/ 62770 w 831341"/>
                <a:gd name="connsiteY27" fmla="*/ 1621822 h 1816893"/>
                <a:gd name="connsiteX28" fmla="*/ 63722 w 831341"/>
                <a:gd name="connsiteY28" fmla="*/ 1618774 h 1816893"/>
                <a:gd name="connsiteX29" fmla="*/ 129350 w 831341"/>
                <a:gd name="connsiteY29" fmla="*/ 1413891 h 1816893"/>
                <a:gd name="connsiteX30" fmla="*/ 192310 w 831341"/>
                <a:gd name="connsiteY30" fmla="*/ 1217295 h 1816893"/>
                <a:gd name="connsiteX31" fmla="*/ 192310 w 831341"/>
                <a:gd name="connsiteY31" fmla="*/ 1217295 h 1816893"/>
                <a:gd name="connsiteX32" fmla="*/ 229838 w 831341"/>
                <a:gd name="connsiteY32" fmla="*/ 1100519 h 1816893"/>
                <a:gd name="connsiteX33" fmla="*/ 231267 w 831341"/>
                <a:gd name="connsiteY33" fmla="*/ 1095947 h 1816893"/>
                <a:gd name="connsiteX34" fmla="*/ 259842 w 831341"/>
                <a:gd name="connsiteY34" fmla="*/ 1005555 h 1816893"/>
                <a:gd name="connsiteX35" fmla="*/ 267938 w 831341"/>
                <a:gd name="connsiteY35" fmla="*/ 980123 h 1816893"/>
                <a:gd name="connsiteX36" fmla="*/ 267938 w 831341"/>
                <a:gd name="connsiteY36" fmla="*/ 980123 h 1816893"/>
                <a:gd name="connsiteX37" fmla="*/ 267938 w 831341"/>
                <a:gd name="connsiteY37" fmla="*/ 980123 h 1816893"/>
                <a:gd name="connsiteX38" fmla="*/ 308134 w 831341"/>
                <a:gd name="connsiteY38" fmla="*/ 854297 h 1816893"/>
                <a:gd name="connsiteX39" fmla="*/ 439579 w 831341"/>
                <a:gd name="connsiteY39" fmla="*/ 444341 h 1816893"/>
                <a:gd name="connsiteX40" fmla="*/ 439579 w 831341"/>
                <a:gd name="connsiteY40" fmla="*/ 443198 h 1816893"/>
                <a:gd name="connsiteX41" fmla="*/ 566833 w 831341"/>
                <a:gd name="connsiteY41" fmla="*/ 46006 h 1816893"/>
                <a:gd name="connsiteX42" fmla="*/ 568643 w 831341"/>
                <a:gd name="connsiteY42" fmla="*/ 40481 h 1816893"/>
                <a:gd name="connsiteX43" fmla="*/ 581501 w 831341"/>
                <a:gd name="connsiteY43" fmla="*/ 0 h 1816893"/>
                <a:gd name="connsiteX44" fmla="*/ 737045 w 831341"/>
                <a:gd name="connsiteY44" fmla="*/ 0 h 1816893"/>
                <a:gd name="connsiteX45" fmla="*/ 831342 w 831341"/>
                <a:gd name="connsiteY45" fmla="*/ 93917 h 1816893"/>
                <a:gd name="connsiteX46" fmla="*/ 831342 w 831341"/>
                <a:gd name="connsiteY46" fmla="*/ 94488 h 18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31341" h="1816893">
                  <a:moveTo>
                    <a:pt x="831342" y="94488"/>
                  </a:moveTo>
                  <a:lnTo>
                    <a:pt x="831342" y="342138"/>
                  </a:lnTo>
                  <a:lnTo>
                    <a:pt x="761619" y="558641"/>
                  </a:lnTo>
                  <a:lnTo>
                    <a:pt x="746474" y="606266"/>
                  </a:lnTo>
                  <a:lnTo>
                    <a:pt x="630841" y="964597"/>
                  </a:lnTo>
                  <a:lnTo>
                    <a:pt x="585502" y="1105186"/>
                  </a:lnTo>
                  <a:lnTo>
                    <a:pt x="585502" y="1105853"/>
                  </a:lnTo>
                  <a:lnTo>
                    <a:pt x="555974" y="1196816"/>
                  </a:lnTo>
                  <a:lnTo>
                    <a:pt x="473583" y="1451896"/>
                  </a:lnTo>
                  <a:lnTo>
                    <a:pt x="468630" y="1467612"/>
                  </a:lnTo>
                  <a:lnTo>
                    <a:pt x="420148" y="1617917"/>
                  </a:lnTo>
                  <a:lnTo>
                    <a:pt x="419386" y="1620298"/>
                  </a:lnTo>
                  <a:lnTo>
                    <a:pt x="400336" y="1680401"/>
                  </a:lnTo>
                  <a:lnTo>
                    <a:pt x="390811" y="1708976"/>
                  </a:lnTo>
                  <a:lnTo>
                    <a:pt x="384429" y="1728978"/>
                  </a:lnTo>
                  <a:lnTo>
                    <a:pt x="373666" y="1762220"/>
                  </a:lnTo>
                  <a:lnTo>
                    <a:pt x="371951" y="1767745"/>
                  </a:lnTo>
                  <a:lnTo>
                    <a:pt x="356045" y="1816894"/>
                  </a:lnTo>
                  <a:lnTo>
                    <a:pt x="356045" y="1816894"/>
                  </a:lnTo>
                  <a:lnTo>
                    <a:pt x="0" y="1816894"/>
                  </a:lnTo>
                  <a:lnTo>
                    <a:pt x="0" y="1816894"/>
                  </a:lnTo>
                  <a:lnTo>
                    <a:pt x="15716" y="1767745"/>
                  </a:lnTo>
                  <a:lnTo>
                    <a:pt x="17431" y="1762220"/>
                  </a:lnTo>
                  <a:lnTo>
                    <a:pt x="33623" y="1711738"/>
                  </a:lnTo>
                  <a:lnTo>
                    <a:pt x="40196" y="1691164"/>
                  </a:lnTo>
                  <a:lnTo>
                    <a:pt x="59246" y="1632776"/>
                  </a:lnTo>
                  <a:lnTo>
                    <a:pt x="59246" y="1632776"/>
                  </a:lnTo>
                  <a:lnTo>
                    <a:pt x="62770" y="1621822"/>
                  </a:lnTo>
                  <a:lnTo>
                    <a:pt x="63722" y="1618774"/>
                  </a:lnTo>
                  <a:lnTo>
                    <a:pt x="129350" y="1413891"/>
                  </a:lnTo>
                  <a:lnTo>
                    <a:pt x="192310" y="1217295"/>
                  </a:lnTo>
                  <a:lnTo>
                    <a:pt x="192310" y="1217295"/>
                  </a:lnTo>
                  <a:lnTo>
                    <a:pt x="229838" y="1100519"/>
                  </a:lnTo>
                  <a:lnTo>
                    <a:pt x="231267" y="1095947"/>
                  </a:lnTo>
                  <a:lnTo>
                    <a:pt x="259842" y="1005555"/>
                  </a:lnTo>
                  <a:lnTo>
                    <a:pt x="267938" y="980123"/>
                  </a:lnTo>
                  <a:lnTo>
                    <a:pt x="267938" y="980123"/>
                  </a:lnTo>
                  <a:lnTo>
                    <a:pt x="267938" y="980123"/>
                  </a:lnTo>
                  <a:lnTo>
                    <a:pt x="308134" y="854297"/>
                  </a:lnTo>
                  <a:lnTo>
                    <a:pt x="439579" y="444341"/>
                  </a:lnTo>
                  <a:lnTo>
                    <a:pt x="439579" y="443198"/>
                  </a:lnTo>
                  <a:lnTo>
                    <a:pt x="566833" y="46006"/>
                  </a:lnTo>
                  <a:lnTo>
                    <a:pt x="568643" y="40481"/>
                  </a:lnTo>
                  <a:lnTo>
                    <a:pt x="581501" y="0"/>
                  </a:lnTo>
                  <a:lnTo>
                    <a:pt x="737045" y="0"/>
                  </a:lnTo>
                  <a:cubicBezTo>
                    <a:pt x="789023" y="-105"/>
                    <a:pt x="831237" y="41939"/>
                    <a:pt x="831342" y="93917"/>
                  </a:cubicBezTo>
                  <a:cubicBezTo>
                    <a:pt x="831342" y="94107"/>
                    <a:pt x="831342" y="94298"/>
                    <a:pt x="831342" y="9448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8" name="云麒演示设计11-12">
              <a:extLst>
                <a:ext uri="{FF2B5EF4-FFF2-40B4-BE49-F238E27FC236}">
                  <a16:creationId xmlns:a16="http://schemas.microsoft.com/office/drawing/2014/main" id="{173043A9-6F41-1F58-AFB7-861402A5A015}"/>
                </a:ext>
              </a:extLst>
            </p:cNvPr>
            <p:cNvSpPr/>
            <p:nvPr/>
          </p:nvSpPr>
          <p:spPr>
            <a:xfrm>
              <a:off x="3279086" y="1228088"/>
              <a:ext cx="1841285" cy="3532578"/>
            </a:xfrm>
            <a:custGeom>
              <a:avLst/>
              <a:gdLst>
                <a:gd name="connsiteX0" fmla="*/ 950595 w 950594"/>
                <a:gd name="connsiteY0" fmla="*/ 0 h 1823751"/>
                <a:gd name="connsiteX1" fmla="*/ 935260 w 950594"/>
                <a:gd name="connsiteY1" fmla="*/ 47530 h 1823751"/>
                <a:gd name="connsiteX2" fmla="*/ 933545 w 950594"/>
                <a:gd name="connsiteY2" fmla="*/ 52959 h 1823751"/>
                <a:gd name="connsiteX3" fmla="*/ 732187 w 950594"/>
                <a:gd name="connsiteY3" fmla="*/ 677132 h 1823751"/>
                <a:gd name="connsiteX4" fmla="*/ 563118 w 950594"/>
                <a:gd name="connsiteY4" fmla="*/ 1201007 h 1823751"/>
                <a:gd name="connsiteX5" fmla="*/ 488632 w 950594"/>
                <a:gd name="connsiteY5" fmla="*/ 1432560 h 1823751"/>
                <a:gd name="connsiteX6" fmla="*/ 402050 w 950594"/>
                <a:gd name="connsiteY6" fmla="*/ 1700689 h 1823751"/>
                <a:gd name="connsiteX7" fmla="*/ 401003 w 950594"/>
                <a:gd name="connsiteY7" fmla="*/ 1703927 h 1823751"/>
                <a:gd name="connsiteX8" fmla="*/ 382143 w 950594"/>
                <a:gd name="connsiteY8" fmla="*/ 1762220 h 1823751"/>
                <a:gd name="connsiteX9" fmla="*/ 380048 w 950594"/>
                <a:gd name="connsiteY9" fmla="*/ 1769078 h 1823751"/>
                <a:gd name="connsiteX10" fmla="*/ 378238 w 950594"/>
                <a:gd name="connsiteY10" fmla="*/ 1774603 h 1823751"/>
                <a:gd name="connsiteX11" fmla="*/ 362426 w 950594"/>
                <a:gd name="connsiteY11" fmla="*/ 1823752 h 1823751"/>
                <a:gd name="connsiteX12" fmla="*/ 0 w 950594"/>
                <a:gd name="connsiteY12" fmla="*/ 1822323 h 1823751"/>
                <a:gd name="connsiteX13" fmla="*/ 45815 w 950594"/>
                <a:gd name="connsiteY13" fmla="*/ 1701070 h 1823751"/>
                <a:gd name="connsiteX14" fmla="*/ 51340 w 950594"/>
                <a:gd name="connsiteY14" fmla="*/ 1684020 h 1823751"/>
                <a:gd name="connsiteX15" fmla="*/ 56483 w 950594"/>
                <a:gd name="connsiteY15" fmla="*/ 1668018 h 1823751"/>
                <a:gd name="connsiteX16" fmla="*/ 57721 w 950594"/>
                <a:gd name="connsiteY16" fmla="*/ 1663827 h 1823751"/>
                <a:gd name="connsiteX17" fmla="*/ 57817 w 950594"/>
                <a:gd name="connsiteY17" fmla="*/ 1663541 h 1823751"/>
                <a:gd name="connsiteX18" fmla="*/ 59150 w 950594"/>
                <a:gd name="connsiteY18" fmla="*/ 1659446 h 1823751"/>
                <a:gd name="connsiteX19" fmla="*/ 85439 w 950594"/>
                <a:gd name="connsiteY19" fmla="*/ 1577626 h 1823751"/>
                <a:gd name="connsiteX20" fmla="*/ 220123 w 950594"/>
                <a:gd name="connsiteY20" fmla="*/ 1156906 h 1823751"/>
                <a:gd name="connsiteX21" fmla="*/ 437293 w 950594"/>
                <a:gd name="connsiteY21" fmla="*/ 478822 h 1823751"/>
                <a:gd name="connsiteX22" fmla="*/ 573786 w 950594"/>
                <a:gd name="connsiteY22" fmla="*/ 52959 h 1823751"/>
                <a:gd name="connsiteX23" fmla="*/ 575501 w 950594"/>
                <a:gd name="connsiteY23" fmla="*/ 47530 h 1823751"/>
                <a:gd name="connsiteX24" fmla="*/ 590740 w 950594"/>
                <a:gd name="connsiteY24" fmla="*/ 0 h 1823751"/>
                <a:gd name="connsiteX25" fmla="*/ 950595 w 950594"/>
                <a:gd name="connsiteY25" fmla="*/ 0 h 182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50594" h="1823751">
                  <a:moveTo>
                    <a:pt x="950595" y="0"/>
                  </a:moveTo>
                  <a:lnTo>
                    <a:pt x="935260" y="47530"/>
                  </a:lnTo>
                  <a:lnTo>
                    <a:pt x="933545" y="52959"/>
                  </a:lnTo>
                  <a:lnTo>
                    <a:pt x="732187" y="677132"/>
                  </a:lnTo>
                  <a:lnTo>
                    <a:pt x="563118" y="1201007"/>
                  </a:lnTo>
                  <a:lnTo>
                    <a:pt x="488632" y="1432560"/>
                  </a:lnTo>
                  <a:lnTo>
                    <a:pt x="402050" y="1700689"/>
                  </a:lnTo>
                  <a:lnTo>
                    <a:pt x="401003" y="1703927"/>
                  </a:lnTo>
                  <a:lnTo>
                    <a:pt x="382143" y="1762220"/>
                  </a:lnTo>
                  <a:lnTo>
                    <a:pt x="380048" y="1769078"/>
                  </a:lnTo>
                  <a:lnTo>
                    <a:pt x="378238" y="1774603"/>
                  </a:lnTo>
                  <a:lnTo>
                    <a:pt x="362426" y="1823752"/>
                  </a:lnTo>
                  <a:lnTo>
                    <a:pt x="0" y="1822323"/>
                  </a:lnTo>
                  <a:lnTo>
                    <a:pt x="45815" y="1701070"/>
                  </a:lnTo>
                  <a:lnTo>
                    <a:pt x="51340" y="1684020"/>
                  </a:lnTo>
                  <a:lnTo>
                    <a:pt x="56483" y="1668018"/>
                  </a:lnTo>
                  <a:lnTo>
                    <a:pt x="57721" y="1663827"/>
                  </a:lnTo>
                  <a:lnTo>
                    <a:pt x="57817" y="1663541"/>
                  </a:lnTo>
                  <a:lnTo>
                    <a:pt x="59150" y="1659446"/>
                  </a:lnTo>
                  <a:lnTo>
                    <a:pt x="85439" y="1577626"/>
                  </a:lnTo>
                  <a:lnTo>
                    <a:pt x="220123" y="1156906"/>
                  </a:lnTo>
                  <a:lnTo>
                    <a:pt x="437293" y="478822"/>
                  </a:lnTo>
                  <a:lnTo>
                    <a:pt x="573786" y="52959"/>
                  </a:lnTo>
                  <a:lnTo>
                    <a:pt x="575501" y="47530"/>
                  </a:lnTo>
                  <a:lnTo>
                    <a:pt x="590740" y="0"/>
                  </a:lnTo>
                  <a:lnTo>
                    <a:pt x="950595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9" name="云麒演示设计11-13">
              <a:extLst>
                <a:ext uri="{FF2B5EF4-FFF2-40B4-BE49-F238E27FC236}">
                  <a16:creationId xmlns:a16="http://schemas.microsoft.com/office/drawing/2014/main" id="{4546A998-7779-4C1E-2C22-A38956B10983}"/>
                </a:ext>
              </a:extLst>
            </p:cNvPr>
            <p:cNvSpPr/>
            <p:nvPr/>
          </p:nvSpPr>
          <p:spPr>
            <a:xfrm>
              <a:off x="3160268" y="1227902"/>
              <a:ext cx="1116026" cy="3206017"/>
            </a:xfrm>
            <a:custGeom>
              <a:avLst/>
              <a:gdLst>
                <a:gd name="connsiteX0" fmla="*/ 0 w 576167"/>
                <a:gd name="connsiteY0" fmla="*/ 1378648 h 1655159"/>
                <a:gd name="connsiteX1" fmla="*/ 349948 w 576167"/>
                <a:gd name="connsiteY1" fmla="*/ 417100 h 1655159"/>
                <a:gd name="connsiteX2" fmla="*/ 368903 w 576167"/>
                <a:gd name="connsiteY2" fmla="*/ 357950 h 1655159"/>
                <a:gd name="connsiteX3" fmla="*/ 401955 w 576167"/>
                <a:gd name="connsiteY3" fmla="*/ 254794 h 1655159"/>
                <a:gd name="connsiteX4" fmla="*/ 483584 w 576167"/>
                <a:gd name="connsiteY4" fmla="*/ 0 h 1655159"/>
                <a:gd name="connsiteX5" fmla="*/ 576167 w 576167"/>
                <a:gd name="connsiteY5" fmla="*/ 0 h 1655159"/>
                <a:gd name="connsiteX6" fmla="*/ 576072 w 576167"/>
                <a:gd name="connsiteY6" fmla="*/ 286 h 1655159"/>
                <a:gd name="connsiteX7" fmla="*/ 524637 w 576167"/>
                <a:gd name="connsiteY7" fmla="*/ 159734 h 1655159"/>
                <a:gd name="connsiteX8" fmla="*/ 493967 w 576167"/>
                <a:gd name="connsiteY8" fmla="*/ 254794 h 1655159"/>
                <a:gd name="connsiteX9" fmla="*/ 460724 w 576167"/>
                <a:gd name="connsiteY9" fmla="*/ 357950 h 1655159"/>
                <a:gd name="connsiteX10" fmla="*/ 441674 w 576167"/>
                <a:gd name="connsiteY10" fmla="*/ 417100 h 1655159"/>
                <a:gd name="connsiteX11" fmla="*/ 0 w 576167"/>
                <a:gd name="connsiteY11" fmla="*/ 1655159 h 1655159"/>
                <a:gd name="connsiteX12" fmla="*/ 0 w 576167"/>
                <a:gd name="connsiteY12" fmla="*/ 1378648 h 16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6167" h="1655159">
                  <a:moveTo>
                    <a:pt x="0" y="1378648"/>
                  </a:moveTo>
                  <a:lnTo>
                    <a:pt x="349948" y="417100"/>
                  </a:lnTo>
                  <a:lnTo>
                    <a:pt x="368903" y="357950"/>
                  </a:lnTo>
                  <a:lnTo>
                    <a:pt x="401955" y="254794"/>
                  </a:lnTo>
                  <a:lnTo>
                    <a:pt x="483584" y="0"/>
                  </a:lnTo>
                  <a:lnTo>
                    <a:pt x="576167" y="0"/>
                  </a:lnTo>
                  <a:lnTo>
                    <a:pt x="576072" y="286"/>
                  </a:lnTo>
                  <a:lnTo>
                    <a:pt x="524637" y="159734"/>
                  </a:lnTo>
                  <a:lnTo>
                    <a:pt x="493967" y="254794"/>
                  </a:lnTo>
                  <a:lnTo>
                    <a:pt x="460724" y="357950"/>
                  </a:lnTo>
                  <a:lnTo>
                    <a:pt x="441674" y="417100"/>
                  </a:lnTo>
                  <a:lnTo>
                    <a:pt x="0" y="1655159"/>
                  </a:lnTo>
                  <a:lnTo>
                    <a:pt x="0" y="137864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0" name="云麒演示设计11-14">
              <a:extLst>
                <a:ext uri="{FF2B5EF4-FFF2-40B4-BE49-F238E27FC236}">
                  <a16:creationId xmlns:a16="http://schemas.microsoft.com/office/drawing/2014/main" id="{D00AC33B-7F79-6762-3AED-3DCEE780D0E5}"/>
                </a:ext>
              </a:extLst>
            </p:cNvPr>
            <p:cNvSpPr/>
            <p:nvPr/>
          </p:nvSpPr>
          <p:spPr>
            <a:xfrm>
              <a:off x="3371703" y="1412954"/>
              <a:ext cx="5544524" cy="3114322"/>
            </a:xfrm>
            <a:custGeom>
              <a:avLst/>
              <a:gdLst>
                <a:gd name="connsiteX0" fmla="*/ 0 w 2862453"/>
                <a:gd name="connsiteY0" fmla="*/ 0 h 1607820"/>
                <a:gd name="connsiteX1" fmla="*/ 2862453 w 2862453"/>
                <a:gd name="connsiteY1" fmla="*/ 0 h 1607820"/>
                <a:gd name="connsiteX2" fmla="*/ 2862453 w 2862453"/>
                <a:gd name="connsiteY2" fmla="*/ 1607820 h 1607820"/>
                <a:gd name="connsiteX3" fmla="*/ 0 w 2862453"/>
                <a:gd name="connsiteY3" fmla="*/ 1607820 h 160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2453" h="1607820">
                  <a:moveTo>
                    <a:pt x="0" y="0"/>
                  </a:moveTo>
                  <a:lnTo>
                    <a:pt x="2862453" y="0"/>
                  </a:lnTo>
                  <a:lnTo>
                    <a:pt x="2862453" y="1607820"/>
                  </a:lnTo>
                  <a:lnTo>
                    <a:pt x="0" y="1607820"/>
                  </a:lnTo>
                  <a:close/>
                </a:path>
              </a:pathLst>
            </a:custGeom>
            <a:solidFill>
              <a:srgbClr val="E449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1" name="云麒演示设计11-15">
              <a:extLst>
                <a:ext uri="{FF2B5EF4-FFF2-40B4-BE49-F238E27FC236}">
                  <a16:creationId xmlns:a16="http://schemas.microsoft.com/office/drawing/2014/main" id="{511334B3-BAF6-A7E8-5E45-7A6EC187AFEE}"/>
                </a:ext>
              </a:extLst>
            </p:cNvPr>
            <p:cNvSpPr/>
            <p:nvPr/>
          </p:nvSpPr>
          <p:spPr>
            <a:xfrm>
              <a:off x="3487938" y="1539521"/>
              <a:ext cx="5274419" cy="2420796"/>
            </a:xfrm>
            <a:custGeom>
              <a:avLst/>
              <a:gdLst>
                <a:gd name="connsiteX0" fmla="*/ 0 w 2723007"/>
                <a:gd name="connsiteY0" fmla="*/ 0 h 1249775"/>
                <a:gd name="connsiteX1" fmla="*/ 2723007 w 2723007"/>
                <a:gd name="connsiteY1" fmla="*/ 0 h 1249775"/>
                <a:gd name="connsiteX2" fmla="*/ 2723007 w 2723007"/>
                <a:gd name="connsiteY2" fmla="*/ 1249775 h 1249775"/>
                <a:gd name="connsiteX3" fmla="*/ 0 w 2723007"/>
                <a:gd name="connsiteY3" fmla="*/ 1249775 h 124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007" h="1249775">
                  <a:moveTo>
                    <a:pt x="0" y="0"/>
                  </a:moveTo>
                  <a:lnTo>
                    <a:pt x="2723007" y="0"/>
                  </a:lnTo>
                  <a:lnTo>
                    <a:pt x="2723007" y="1249775"/>
                  </a:lnTo>
                  <a:lnTo>
                    <a:pt x="0" y="1249775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5" name="云麒演示设计11-16">
              <a:extLst>
                <a:ext uri="{FF2B5EF4-FFF2-40B4-BE49-F238E27FC236}">
                  <a16:creationId xmlns:a16="http://schemas.microsoft.com/office/drawing/2014/main" id="{5A4B0E07-7DD3-2402-204A-6175BEBD48F0}"/>
                </a:ext>
              </a:extLst>
            </p:cNvPr>
            <p:cNvSpPr/>
            <p:nvPr/>
          </p:nvSpPr>
          <p:spPr>
            <a:xfrm>
              <a:off x="7894664" y="3715487"/>
              <a:ext cx="13098" cy="23062"/>
            </a:xfrm>
            <a:custGeom>
              <a:avLst/>
              <a:gdLst>
                <a:gd name="connsiteX0" fmla="*/ 6763 w 6762"/>
                <a:gd name="connsiteY0" fmla="*/ 0 h 11906"/>
                <a:gd name="connsiteX1" fmla="*/ 0 w 6762"/>
                <a:gd name="connsiteY1" fmla="*/ 11906 h 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62" h="11906">
                  <a:moveTo>
                    <a:pt x="6763" y="0"/>
                  </a:moveTo>
                  <a:lnTo>
                    <a:pt x="0" y="11906"/>
                  </a:lnTo>
                </a:path>
              </a:pathLst>
            </a:custGeom>
            <a:ln w="7144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5" name="云麒演示设计11-17">
              <a:extLst>
                <a:ext uri="{FF2B5EF4-FFF2-40B4-BE49-F238E27FC236}">
                  <a16:creationId xmlns:a16="http://schemas.microsoft.com/office/drawing/2014/main" id="{03E6A31C-C95A-DF0E-E21D-CBB85C68D244}"/>
                </a:ext>
              </a:extLst>
            </p:cNvPr>
            <p:cNvSpPr/>
            <p:nvPr/>
          </p:nvSpPr>
          <p:spPr>
            <a:xfrm>
              <a:off x="4584038" y="4063081"/>
              <a:ext cx="3171514" cy="354050"/>
            </a:xfrm>
            <a:custGeom>
              <a:avLst/>
              <a:gdLst>
                <a:gd name="connsiteX0" fmla="*/ 1552099 w 1637347"/>
                <a:gd name="connsiteY0" fmla="*/ 0 h 182784"/>
                <a:gd name="connsiteX1" fmla="*/ 1637348 w 1637347"/>
                <a:gd name="connsiteY1" fmla="*/ 0 h 182784"/>
                <a:gd name="connsiteX2" fmla="*/ 1637348 w 1637347"/>
                <a:gd name="connsiteY2" fmla="*/ 182785 h 182784"/>
                <a:gd name="connsiteX3" fmla="*/ 1552099 w 1637347"/>
                <a:gd name="connsiteY3" fmla="*/ 182785 h 182784"/>
                <a:gd name="connsiteX4" fmla="*/ 85249 w 1637347"/>
                <a:gd name="connsiteY4" fmla="*/ 182785 h 182784"/>
                <a:gd name="connsiteX5" fmla="*/ 0 w 1637347"/>
                <a:gd name="connsiteY5" fmla="*/ 182785 h 182784"/>
                <a:gd name="connsiteX6" fmla="*/ 0 w 1637347"/>
                <a:gd name="connsiteY6" fmla="*/ 0 h 182784"/>
                <a:gd name="connsiteX7" fmla="*/ 85249 w 1637347"/>
                <a:gd name="connsiteY7" fmla="*/ 0 h 18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7347" h="182784">
                  <a:moveTo>
                    <a:pt x="1552099" y="0"/>
                  </a:moveTo>
                  <a:cubicBezTo>
                    <a:pt x="1599181" y="0"/>
                    <a:pt x="1637348" y="0"/>
                    <a:pt x="1637348" y="0"/>
                  </a:cubicBezTo>
                  <a:lnTo>
                    <a:pt x="1637348" y="182785"/>
                  </a:lnTo>
                  <a:cubicBezTo>
                    <a:pt x="1637348" y="182785"/>
                    <a:pt x="1599181" y="182785"/>
                    <a:pt x="1552099" y="182785"/>
                  </a:cubicBezTo>
                  <a:lnTo>
                    <a:pt x="85249" y="182785"/>
                  </a:lnTo>
                  <a:cubicBezTo>
                    <a:pt x="38167" y="182785"/>
                    <a:pt x="0" y="182785"/>
                    <a:pt x="0" y="182785"/>
                  </a:cubicBezTo>
                  <a:lnTo>
                    <a:pt x="0" y="0"/>
                  </a:lnTo>
                  <a:cubicBezTo>
                    <a:pt x="0" y="0"/>
                    <a:pt x="38167" y="0"/>
                    <a:pt x="8524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16" name="云麒演示设计11-18">
              <a:extLst>
                <a:ext uri="{FF2B5EF4-FFF2-40B4-BE49-F238E27FC236}">
                  <a16:creationId xmlns:a16="http://schemas.microsoft.com/office/drawing/2014/main" id="{65FF5793-A964-957A-CACF-88B7B1B2CF86}"/>
                </a:ext>
              </a:extLst>
            </p:cNvPr>
            <p:cNvSpPr/>
            <p:nvPr/>
          </p:nvSpPr>
          <p:spPr>
            <a:xfrm>
              <a:off x="5965924" y="4130608"/>
              <a:ext cx="100181" cy="200364"/>
            </a:xfrm>
            <a:custGeom>
              <a:avLst/>
              <a:gdLst>
                <a:gd name="connsiteX0" fmla="*/ 51721 w 51720"/>
                <a:gd name="connsiteY0" fmla="*/ 103441 h 103441"/>
                <a:gd name="connsiteX1" fmla="*/ 0 w 51720"/>
                <a:gd name="connsiteY1" fmla="*/ 51721 h 103441"/>
                <a:gd name="connsiteX2" fmla="*/ 51721 w 51720"/>
                <a:gd name="connsiteY2" fmla="*/ 0 h 10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0" h="103441">
                  <a:moveTo>
                    <a:pt x="51721" y="103441"/>
                  </a:moveTo>
                  <a:lnTo>
                    <a:pt x="0" y="51721"/>
                  </a:lnTo>
                  <a:lnTo>
                    <a:pt x="51721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7" name="云麒演示设计11-19">
              <a:extLst>
                <a:ext uri="{FF2B5EF4-FFF2-40B4-BE49-F238E27FC236}">
                  <a16:creationId xmlns:a16="http://schemas.microsoft.com/office/drawing/2014/main" id="{924B031D-0F95-9DDF-CE0E-BCEFA0BA0BD8}"/>
                </a:ext>
              </a:extLst>
            </p:cNvPr>
            <p:cNvSpPr/>
            <p:nvPr/>
          </p:nvSpPr>
          <p:spPr>
            <a:xfrm>
              <a:off x="6246731" y="4130608"/>
              <a:ext cx="100181" cy="200364"/>
            </a:xfrm>
            <a:custGeom>
              <a:avLst/>
              <a:gdLst>
                <a:gd name="connsiteX0" fmla="*/ 0 w 51720"/>
                <a:gd name="connsiteY0" fmla="*/ 0 h 103441"/>
                <a:gd name="connsiteX1" fmla="*/ 51721 w 51720"/>
                <a:gd name="connsiteY1" fmla="*/ 51721 h 103441"/>
                <a:gd name="connsiteX2" fmla="*/ 0 w 51720"/>
                <a:gd name="connsiteY2" fmla="*/ 103441 h 10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720" h="103441">
                  <a:moveTo>
                    <a:pt x="0" y="0"/>
                  </a:moveTo>
                  <a:lnTo>
                    <a:pt x="51721" y="51721"/>
                  </a:lnTo>
                  <a:lnTo>
                    <a:pt x="0" y="103441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8" name="云麒演示设计11-20">
              <a:extLst>
                <a:ext uri="{FF2B5EF4-FFF2-40B4-BE49-F238E27FC236}">
                  <a16:creationId xmlns:a16="http://schemas.microsoft.com/office/drawing/2014/main" id="{00138A59-C6AF-8FA4-CD5D-0481D269CCD0}"/>
                </a:ext>
              </a:extLst>
            </p:cNvPr>
            <p:cNvSpPr/>
            <p:nvPr/>
          </p:nvSpPr>
          <p:spPr>
            <a:xfrm>
              <a:off x="6490082" y="4144260"/>
              <a:ext cx="33024" cy="66233"/>
            </a:xfrm>
            <a:custGeom>
              <a:avLst/>
              <a:gdLst>
                <a:gd name="connsiteX0" fmla="*/ 17050 w 17049"/>
                <a:gd name="connsiteY0" fmla="*/ 34195 h 34194"/>
                <a:gd name="connsiteX1" fmla="*/ 0 w 17049"/>
                <a:gd name="connsiteY1" fmla="*/ 17050 h 34194"/>
                <a:gd name="connsiteX2" fmla="*/ 17050 w 17049"/>
                <a:gd name="connsiteY2" fmla="*/ 0 h 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49" h="34194">
                  <a:moveTo>
                    <a:pt x="17050" y="34195"/>
                  </a:moveTo>
                  <a:lnTo>
                    <a:pt x="0" y="17050"/>
                  </a:lnTo>
                  <a:lnTo>
                    <a:pt x="1705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9" name="云麒演示设计11-21">
              <a:extLst>
                <a:ext uri="{FF2B5EF4-FFF2-40B4-BE49-F238E27FC236}">
                  <a16:creationId xmlns:a16="http://schemas.microsoft.com/office/drawing/2014/main" id="{D85465B1-2233-F54D-4140-74F82B2FCF9E}"/>
                </a:ext>
              </a:extLst>
            </p:cNvPr>
            <p:cNvSpPr/>
            <p:nvPr/>
          </p:nvSpPr>
          <p:spPr>
            <a:xfrm>
              <a:off x="6467944" y="4170816"/>
              <a:ext cx="124846" cy="141706"/>
            </a:xfrm>
            <a:custGeom>
              <a:avLst/>
              <a:gdLst>
                <a:gd name="connsiteX0" fmla="*/ 11811 w 64454"/>
                <a:gd name="connsiteY0" fmla="*/ 3721 h 73158"/>
                <a:gd name="connsiteX1" fmla="*/ 60731 w 64454"/>
                <a:gd name="connsiteY1" fmla="*/ 20523 h 73158"/>
                <a:gd name="connsiteX2" fmla="*/ 43929 w 64454"/>
                <a:gd name="connsiteY2" fmla="*/ 69444 h 73158"/>
                <a:gd name="connsiteX3" fmla="*/ 27718 w 64454"/>
                <a:gd name="connsiteY3" fmla="*/ 73158 h 73158"/>
                <a:gd name="connsiteX4" fmla="*/ 0 w 64454"/>
                <a:gd name="connsiteY4" fmla="*/ 60395 h 7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54" h="73158">
                  <a:moveTo>
                    <a:pt x="11811" y="3721"/>
                  </a:moveTo>
                  <a:cubicBezTo>
                    <a:pt x="29956" y="-5147"/>
                    <a:pt x="51864" y="2378"/>
                    <a:pt x="60731" y="20523"/>
                  </a:cubicBezTo>
                  <a:cubicBezTo>
                    <a:pt x="69599" y="38668"/>
                    <a:pt x="62084" y="60576"/>
                    <a:pt x="43929" y="69444"/>
                  </a:cubicBezTo>
                  <a:cubicBezTo>
                    <a:pt x="38881" y="71911"/>
                    <a:pt x="33338" y="73178"/>
                    <a:pt x="27718" y="73158"/>
                  </a:cubicBezTo>
                  <a:cubicBezTo>
                    <a:pt x="17050" y="73187"/>
                    <a:pt x="6915" y="68520"/>
                    <a:pt x="0" y="60395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0" name="云麒演示设计11-22">
              <a:extLst>
                <a:ext uri="{FF2B5EF4-FFF2-40B4-BE49-F238E27FC236}">
                  <a16:creationId xmlns:a16="http://schemas.microsoft.com/office/drawing/2014/main" id="{4CDBEE8B-F005-3792-BEDA-40D0C2B5FE11}"/>
                </a:ext>
              </a:extLst>
            </p:cNvPr>
            <p:cNvSpPr/>
            <p:nvPr/>
          </p:nvSpPr>
          <p:spPr>
            <a:xfrm>
              <a:off x="6744505" y="4144260"/>
              <a:ext cx="33024" cy="66233"/>
            </a:xfrm>
            <a:custGeom>
              <a:avLst/>
              <a:gdLst>
                <a:gd name="connsiteX0" fmla="*/ 0 w 17049"/>
                <a:gd name="connsiteY0" fmla="*/ 34195 h 34194"/>
                <a:gd name="connsiteX1" fmla="*/ 17050 w 17049"/>
                <a:gd name="connsiteY1" fmla="*/ 17050 h 34194"/>
                <a:gd name="connsiteX2" fmla="*/ 0 w 17049"/>
                <a:gd name="connsiteY2" fmla="*/ 0 h 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49" h="34194">
                  <a:moveTo>
                    <a:pt x="0" y="34195"/>
                  </a:moveTo>
                  <a:lnTo>
                    <a:pt x="17050" y="1705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1" name="云麒演示设计11-23">
              <a:extLst>
                <a:ext uri="{FF2B5EF4-FFF2-40B4-BE49-F238E27FC236}">
                  <a16:creationId xmlns:a16="http://schemas.microsoft.com/office/drawing/2014/main" id="{70B1441A-E152-AB87-952F-99EA4ACF7156}"/>
                </a:ext>
              </a:extLst>
            </p:cNvPr>
            <p:cNvSpPr/>
            <p:nvPr/>
          </p:nvSpPr>
          <p:spPr>
            <a:xfrm>
              <a:off x="6675470" y="4171010"/>
              <a:ext cx="124197" cy="141323"/>
            </a:xfrm>
            <a:custGeom>
              <a:avLst/>
              <a:gdLst>
                <a:gd name="connsiteX0" fmla="*/ 64120 w 64119"/>
                <a:gd name="connsiteY0" fmla="*/ 60293 h 72960"/>
                <a:gd name="connsiteX1" fmla="*/ 12666 w 64119"/>
                <a:gd name="connsiteY1" fmla="*/ 64123 h 72960"/>
                <a:gd name="connsiteX2" fmla="*/ 8846 w 64119"/>
                <a:gd name="connsiteY2" fmla="*/ 12668 h 72960"/>
                <a:gd name="connsiteX3" fmla="*/ 36402 w 64119"/>
                <a:gd name="connsiteY3" fmla="*/ 0 h 72960"/>
                <a:gd name="connsiteX4" fmla="*/ 52309 w 64119"/>
                <a:gd name="connsiteY4" fmla="*/ 3620 h 7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19" h="72960">
                  <a:moveTo>
                    <a:pt x="64120" y="60293"/>
                  </a:moveTo>
                  <a:cubicBezTo>
                    <a:pt x="50966" y="75552"/>
                    <a:pt x="27934" y="77267"/>
                    <a:pt x="12666" y="64123"/>
                  </a:cubicBezTo>
                  <a:cubicBezTo>
                    <a:pt x="-2594" y="50968"/>
                    <a:pt x="-4308" y="27927"/>
                    <a:pt x="8846" y="12668"/>
                  </a:cubicBezTo>
                  <a:cubicBezTo>
                    <a:pt x="15761" y="4648"/>
                    <a:pt x="25810" y="19"/>
                    <a:pt x="36402" y="0"/>
                  </a:cubicBezTo>
                  <a:cubicBezTo>
                    <a:pt x="41908" y="0"/>
                    <a:pt x="47346" y="1238"/>
                    <a:pt x="52309" y="362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2" name="云麒演示设计11-24">
              <a:extLst>
                <a:ext uri="{FF2B5EF4-FFF2-40B4-BE49-F238E27FC236}">
                  <a16:creationId xmlns:a16="http://schemas.microsoft.com/office/drawing/2014/main" id="{83724257-049F-C6A8-C808-FC71C3DEFBA7}"/>
                </a:ext>
              </a:extLst>
            </p:cNvPr>
            <p:cNvSpPr/>
            <p:nvPr/>
          </p:nvSpPr>
          <p:spPr>
            <a:xfrm>
              <a:off x="5656706" y="4117693"/>
              <a:ext cx="189294" cy="189294"/>
            </a:xfrm>
            <a:custGeom>
              <a:avLst/>
              <a:gdLst>
                <a:gd name="connsiteX0" fmla="*/ 97726 w 97726"/>
                <a:gd name="connsiteY0" fmla="*/ 48863 h 97726"/>
                <a:gd name="connsiteX1" fmla="*/ 48863 w 97726"/>
                <a:gd name="connsiteY1" fmla="*/ 97727 h 97726"/>
                <a:gd name="connsiteX2" fmla="*/ 0 w 97726"/>
                <a:gd name="connsiteY2" fmla="*/ 48863 h 97726"/>
                <a:gd name="connsiteX3" fmla="*/ 48863 w 97726"/>
                <a:gd name="connsiteY3" fmla="*/ 0 h 97726"/>
                <a:gd name="connsiteX4" fmla="*/ 48958 w 97726"/>
                <a:gd name="connsiteY4" fmla="*/ 0 h 97726"/>
                <a:gd name="connsiteX5" fmla="*/ 97726 w 97726"/>
                <a:gd name="connsiteY5" fmla="*/ 48768 h 97726"/>
                <a:gd name="connsiteX6" fmla="*/ 97726 w 97726"/>
                <a:gd name="connsiteY6" fmla="*/ 48863 h 9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726" h="97726">
                  <a:moveTo>
                    <a:pt x="97726" y="48863"/>
                  </a:moveTo>
                  <a:cubicBezTo>
                    <a:pt x="97726" y="75848"/>
                    <a:pt x="75848" y="97727"/>
                    <a:pt x="48863" y="97727"/>
                  </a:cubicBezTo>
                  <a:cubicBezTo>
                    <a:pt x="21879" y="97727"/>
                    <a:pt x="0" y="75848"/>
                    <a:pt x="0" y="48863"/>
                  </a:cubicBezTo>
                  <a:cubicBezTo>
                    <a:pt x="0" y="21879"/>
                    <a:pt x="21879" y="0"/>
                    <a:pt x="48863" y="0"/>
                  </a:cubicBezTo>
                  <a:cubicBezTo>
                    <a:pt x="48892" y="0"/>
                    <a:pt x="48930" y="0"/>
                    <a:pt x="48958" y="0"/>
                  </a:cubicBezTo>
                  <a:cubicBezTo>
                    <a:pt x="75895" y="0"/>
                    <a:pt x="97726" y="21831"/>
                    <a:pt x="97726" y="48768"/>
                  </a:cubicBezTo>
                  <a:cubicBezTo>
                    <a:pt x="97726" y="48796"/>
                    <a:pt x="97726" y="48835"/>
                    <a:pt x="97726" y="48863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3" name="云麒演示设计11-25">
              <a:extLst>
                <a:ext uri="{FF2B5EF4-FFF2-40B4-BE49-F238E27FC236}">
                  <a16:creationId xmlns:a16="http://schemas.microsoft.com/office/drawing/2014/main" id="{D5847356-58DA-7AF9-C6DC-A0BCAD45D9DC}"/>
                </a:ext>
              </a:extLst>
            </p:cNvPr>
            <p:cNvSpPr/>
            <p:nvPr/>
          </p:nvSpPr>
          <p:spPr>
            <a:xfrm>
              <a:off x="5656892" y="4290753"/>
              <a:ext cx="42065" cy="65681"/>
            </a:xfrm>
            <a:custGeom>
              <a:avLst/>
              <a:gdLst>
                <a:gd name="connsiteX0" fmla="*/ 21717 w 21717"/>
                <a:gd name="connsiteY0" fmla="*/ 0 h 33909"/>
                <a:gd name="connsiteX1" fmla="*/ 0 w 21717"/>
                <a:gd name="connsiteY1" fmla="*/ 33909 h 3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17" h="33909">
                  <a:moveTo>
                    <a:pt x="21717" y="0"/>
                  </a:moveTo>
                  <a:lnTo>
                    <a:pt x="0" y="33909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68" name="云麒演示设计11-26">
              <a:extLst>
                <a:ext uri="{FF2B5EF4-FFF2-40B4-BE49-F238E27FC236}">
                  <a16:creationId xmlns:a16="http://schemas.microsoft.com/office/drawing/2014/main" id="{C6D1A8AD-83A7-F365-08E9-11705FB5F09A}"/>
                </a:ext>
              </a:extLst>
            </p:cNvPr>
            <p:cNvSpPr/>
            <p:nvPr/>
          </p:nvSpPr>
          <p:spPr>
            <a:xfrm>
              <a:off x="5751539" y="4175072"/>
              <a:ext cx="18450" cy="70661"/>
            </a:xfrm>
            <a:custGeom>
              <a:avLst/>
              <a:gdLst>
                <a:gd name="connsiteX0" fmla="*/ 0 w 9525"/>
                <a:gd name="connsiteY0" fmla="*/ 0 h 36480"/>
                <a:gd name="connsiteX1" fmla="*/ 0 w 9525"/>
                <a:gd name="connsiteY1" fmla="*/ 36481 h 3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6480">
                  <a:moveTo>
                    <a:pt x="0" y="0"/>
                  </a:moveTo>
                  <a:lnTo>
                    <a:pt x="0" y="36481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69" name="云麒演示设计11-27">
              <a:extLst>
                <a:ext uri="{FF2B5EF4-FFF2-40B4-BE49-F238E27FC236}">
                  <a16:creationId xmlns:a16="http://schemas.microsoft.com/office/drawing/2014/main" id="{8B04E351-57D2-5CA1-77D4-945F1439030F}"/>
                </a:ext>
              </a:extLst>
            </p:cNvPr>
            <p:cNvSpPr/>
            <p:nvPr/>
          </p:nvSpPr>
          <p:spPr>
            <a:xfrm>
              <a:off x="5716116" y="4210496"/>
              <a:ext cx="70661" cy="18450"/>
            </a:xfrm>
            <a:custGeom>
              <a:avLst/>
              <a:gdLst>
                <a:gd name="connsiteX0" fmla="*/ 0 w 36480"/>
                <a:gd name="connsiteY0" fmla="*/ 0 h 9525"/>
                <a:gd name="connsiteX1" fmla="*/ 36481 w 364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80" h="9525">
                  <a:moveTo>
                    <a:pt x="0" y="0"/>
                  </a:moveTo>
                  <a:lnTo>
                    <a:pt x="36481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0" name="云麒演示设计11-28">
              <a:extLst>
                <a:ext uri="{FF2B5EF4-FFF2-40B4-BE49-F238E27FC236}">
                  <a16:creationId xmlns:a16="http://schemas.microsoft.com/office/drawing/2014/main" id="{52D15907-E2D9-36B7-EEFF-4155DE7C936F}"/>
                </a:ext>
              </a:extLst>
            </p:cNvPr>
            <p:cNvSpPr/>
            <p:nvPr/>
          </p:nvSpPr>
          <p:spPr>
            <a:xfrm>
              <a:off x="5213174" y="4282265"/>
              <a:ext cx="34132" cy="30256"/>
            </a:xfrm>
            <a:custGeom>
              <a:avLst/>
              <a:gdLst>
                <a:gd name="connsiteX0" fmla="*/ 17621 w 17621"/>
                <a:gd name="connsiteY0" fmla="*/ 15621 h 15620"/>
                <a:gd name="connsiteX1" fmla="*/ 0 w 17621"/>
                <a:gd name="connsiteY1" fmla="*/ 15621 h 15620"/>
                <a:gd name="connsiteX2" fmla="*/ 0 w 17621"/>
                <a:gd name="connsiteY2" fmla="*/ 0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1" h="15620">
                  <a:moveTo>
                    <a:pt x="17621" y="15621"/>
                  </a:moveTo>
                  <a:lnTo>
                    <a:pt x="0" y="15621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1" name="云麒演示设计11-29">
              <a:extLst>
                <a:ext uri="{FF2B5EF4-FFF2-40B4-BE49-F238E27FC236}">
                  <a16:creationId xmlns:a16="http://schemas.microsoft.com/office/drawing/2014/main" id="{CB254084-9013-5A5D-D263-5A21C4050756}"/>
                </a:ext>
              </a:extLst>
            </p:cNvPr>
            <p:cNvSpPr/>
            <p:nvPr/>
          </p:nvSpPr>
          <p:spPr>
            <a:xfrm>
              <a:off x="5213174" y="4130608"/>
              <a:ext cx="34132" cy="32656"/>
            </a:xfrm>
            <a:custGeom>
              <a:avLst/>
              <a:gdLst>
                <a:gd name="connsiteX0" fmla="*/ 0 w 17621"/>
                <a:gd name="connsiteY0" fmla="*/ 16859 h 16859"/>
                <a:gd name="connsiteX1" fmla="*/ 0 w 17621"/>
                <a:gd name="connsiteY1" fmla="*/ 0 h 16859"/>
                <a:gd name="connsiteX2" fmla="*/ 17621 w 17621"/>
                <a:gd name="connsiteY2" fmla="*/ 0 h 1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1" h="16859">
                  <a:moveTo>
                    <a:pt x="0" y="16859"/>
                  </a:moveTo>
                  <a:lnTo>
                    <a:pt x="0" y="0"/>
                  </a:lnTo>
                  <a:lnTo>
                    <a:pt x="17621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2" name="云麒演示设计11-30">
              <a:extLst>
                <a:ext uri="{FF2B5EF4-FFF2-40B4-BE49-F238E27FC236}">
                  <a16:creationId xmlns:a16="http://schemas.microsoft.com/office/drawing/2014/main" id="{A42FD19A-7060-079F-2565-8E844351CC05}"/>
                </a:ext>
              </a:extLst>
            </p:cNvPr>
            <p:cNvSpPr/>
            <p:nvPr/>
          </p:nvSpPr>
          <p:spPr>
            <a:xfrm>
              <a:off x="5479589" y="4282265"/>
              <a:ext cx="34132" cy="30256"/>
            </a:xfrm>
            <a:custGeom>
              <a:avLst/>
              <a:gdLst>
                <a:gd name="connsiteX0" fmla="*/ 0 w 17621"/>
                <a:gd name="connsiteY0" fmla="*/ 15621 h 15620"/>
                <a:gd name="connsiteX1" fmla="*/ 17621 w 17621"/>
                <a:gd name="connsiteY1" fmla="*/ 15621 h 15620"/>
                <a:gd name="connsiteX2" fmla="*/ 17621 w 17621"/>
                <a:gd name="connsiteY2" fmla="*/ 0 h 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1" h="15620">
                  <a:moveTo>
                    <a:pt x="0" y="15621"/>
                  </a:moveTo>
                  <a:lnTo>
                    <a:pt x="17621" y="15621"/>
                  </a:lnTo>
                  <a:lnTo>
                    <a:pt x="17621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3" name="云麒演示设计11-31">
              <a:extLst>
                <a:ext uri="{FF2B5EF4-FFF2-40B4-BE49-F238E27FC236}">
                  <a16:creationId xmlns:a16="http://schemas.microsoft.com/office/drawing/2014/main" id="{157DD64D-265E-E3FE-2DC3-BB3906A5A318}"/>
                </a:ext>
              </a:extLst>
            </p:cNvPr>
            <p:cNvSpPr/>
            <p:nvPr/>
          </p:nvSpPr>
          <p:spPr>
            <a:xfrm>
              <a:off x="5479589" y="4130608"/>
              <a:ext cx="34132" cy="32656"/>
            </a:xfrm>
            <a:custGeom>
              <a:avLst/>
              <a:gdLst>
                <a:gd name="connsiteX0" fmla="*/ 17621 w 17621"/>
                <a:gd name="connsiteY0" fmla="*/ 16859 h 16859"/>
                <a:gd name="connsiteX1" fmla="*/ 17621 w 17621"/>
                <a:gd name="connsiteY1" fmla="*/ 0 h 16859"/>
                <a:gd name="connsiteX2" fmla="*/ 0 w 17621"/>
                <a:gd name="connsiteY2" fmla="*/ 0 h 1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1" h="16859">
                  <a:moveTo>
                    <a:pt x="17621" y="16859"/>
                  </a:moveTo>
                  <a:lnTo>
                    <a:pt x="17621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4" name="云麒演示设计11-32">
              <a:extLst>
                <a:ext uri="{FF2B5EF4-FFF2-40B4-BE49-F238E27FC236}">
                  <a16:creationId xmlns:a16="http://schemas.microsoft.com/office/drawing/2014/main" id="{97E653B6-690D-B95D-8344-4087FFFA38FB}"/>
                </a:ext>
              </a:extLst>
            </p:cNvPr>
            <p:cNvSpPr/>
            <p:nvPr/>
          </p:nvSpPr>
          <p:spPr>
            <a:xfrm>
              <a:off x="6904280" y="4130608"/>
              <a:ext cx="209035" cy="209220"/>
            </a:xfrm>
            <a:custGeom>
              <a:avLst/>
              <a:gdLst>
                <a:gd name="connsiteX0" fmla="*/ 0 w 107918"/>
                <a:gd name="connsiteY0" fmla="*/ 0 h 108013"/>
                <a:gd name="connsiteX1" fmla="*/ 107918 w 107918"/>
                <a:gd name="connsiteY1" fmla="*/ 108014 h 10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918" h="108013">
                  <a:moveTo>
                    <a:pt x="0" y="0"/>
                  </a:moveTo>
                  <a:lnTo>
                    <a:pt x="107918" y="108014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5" name="云麒演示设计11-33">
              <a:extLst>
                <a:ext uri="{FF2B5EF4-FFF2-40B4-BE49-F238E27FC236}">
                  <a16:creationId xmlns:a16="http://schemas.microsoft.com/office/drawing/2014/main" id="{8EBF5D47-DE05-AD0D-6648-8033D3BB6541}"/>
                </a:ext>
              </a:extLst>
            </p:cNvPr>
            <p:cNvSpPr/>
            <p:nvPr/>
          </p:nvSpPr>
          <p:spPr>
            <a:xfrm>
              <a:off x="6904280" y="4130610"/>
              <a:ext cx="209035" cy="209220"/>
            </a:xfrm>
            <a:custGeom>
              <a:avLst/>
              <a:gdLst>
                <a:gd name="connsiteX0" fmla="*/ 107918 w 107918"/>
                <a:gd name="connsiteY0" fmla="*/ 0 h 108013"/>
                <a:gd name="connsiteX1" fmla="*/ 0 w 107918"/>
                <a:gd name="connsiteY1" fmla="*/ 108014 h 10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918" h="108013">
                  <a:moveTo>
                    <a:pt x="107918" y="0"/>
                  </a:moveTo>
                  <a:lnTo>
                    <a:pt x="0" y="108014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6" name="云麒演示设计11-34">
              <a:extLst>
                <a:ext uri="{FF2B5EF4-FFF2-40B4-BE49-F238E27FC236}">
                  <a16:creationId xmlns:a16="http://schemas.microsoft.com/office/drawing/2014/main" id="{9CB7C81D-9D20-B2A5-D268-958A96A3FA32}"/>
                </a:ext>
              </a:extLst>
            </p:cNvPr>
            <p:cNvSpPr/>
            <p:nvPr/>
          </p:nvSpPr>
          <p:spPr>
            <a:xfrm>
              <a:off x="3169494" y="4767127"/>
              <a:ext cx="5974032" cy="588178"/>
            </a:xfrm>
            <a:custGeom>
              <a:avLst/>
              <a:gdLst>
                <a:gd name="connsiteX0" fmla="*/ 60008 w 3084194"/>
                <a:gd name="connsiteY0" fmla="*/ 303657 h 303656"/>
                <a:gd name="connsiteX1" fmla="*/ 0 w 3084194"/>
                <a:gd name="connsiteY1" fmla="*/ 243649 h 303656"/>
                <a:gd name="connsiteX2" fmla="*/ 0 w 3084194"/>
                <a:gd name="connsiteY2" fmla="*/ 0 h 303656"/>
                <a:gd name="connsiteX3" fmla="*/ 3084195 w 3084194"/>
                <a:gd name="connsiteY3" fmla="*/ 0 h 303656"/>
                <a:gd name="connsiteX4" fmla="*/ 3084195 w 3084194"/>
                <a:gd name="connsiteY4" fmla="*/ 243649 h 303656"/>
                <a:gd name="connsiteX5" fmla="*/ 3024188 w 3084194"/>
                <a:gd name="connsiteY5" fmla="*/ 303657 h 303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84194" h="303656">
                  <a:moveTo>
                    <a:pt x="60008" y="303657"/>
                  </a:moveTo>
                  <a:cubicBezTo>
                    <a:pt x="26888" y="303600"/>
                    <a:pt x="52" y="276768"/>
                    <a:pt x="0" y="243649"/>
                  </a:cubicBezTo>
                  <a:lnTo>
                    <a:pt x="0" y="0"/>
                  </a:lnTo>
                  <a:lnTo>
                    <a:pt x="3084195" y="0"/>
                  </a:lnTo>
                  <a:lnTo>
                    <a:pt x="3084195" y="243649"/>
                  </a:lnTo>
                  <a:cubicBezTo>
                    <a:pt x="3084147" y="276768"/>
                    <a:pt x="3057306" y="303600"/>
                    <a:pt x="3024188" y="303657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77" name="云麒演示设计11-35">
              <a:extLst>
                <a:ext uri="{FF2B5EF4-FFF2-40B4-BE49-F238E27FC236}">
                  <a16:creationId xmlns:a16="http://schemas.microsoft.com/office/drawing/2014/main" id="{1B04A010-27B5-67D2-D15F-4B96658802DA}"/>
                </a:ext>
              </a:extLst>
            </p:cNvPr>
            <p:cNvSpPr/>
            <p:nvPr/>
          </p:nvSpPr>
          <p:spPr>
            <a:xfrm>
              <a:off x="3160268" y="4757907"/>
              <a:ext cx="5992482" cy="606627"/>
            </a:xfrm>
            <a:custGeom>
              <a:avLst/>
              <a:gdLst>
                <a:gd name="connsiteX0" fmla="*/ 3084195 w 3093719"/>
                <a:gd name="connsiteY0" fmla="*/ 9525 h 313181"/>
                <a:gd name="connsiteX1" fmla="*/ 3084195 w 3093719"/>
                <a:gd name="connsiteY1" fmla="*/ 248412 h 313181"/>
                <a:gd name="connsiteX2" fmla="*/ 3028950 w 3093719"/>
                <a:gd name="connsiteY2" fmla="*/ 303657 h 313181"/>
                <a:gd name="connsiteX3" fmla="*/ 64770 w 3093719"/>
                <a:gd name="connsiteY3" fmla="*/ 303657 h 313181"/>
                <a:gd name="connsiteX4" fmla="*/ 9525 w 3093719"/>
                <a:gd name="connsiteY4" fmla="*/ 248412 h 313181"/>
                <a:gd name="connsiteX5" fmla="*/ 9525 w 3093719"/>
                <a:gd name="connsiteY5" fmla="*/ 9525 h 313181"/>
                <a:gd name="connsiteX6" fmla="*/ 3084195 w 3093719"/>
                <a:gd name="connsiteY6" fmla="*/ 9525 h 313181"/>
                <a:gd name="connsiteX7" fmla="*/ 3093720 w 3093719"/>
                <a:gd name="connsiteY7" fmla="*/ 0 h 313181"/>
                <a:gd name="connsiteX8" fmla="*/ 0 w 3093719"/>
                <a:gd name="connsiteY8" fmla="*/ 0 h 313181"/>
                <a:gd name="connsiteX9" fmla="*/ 0 w 3093719"/>
                <a:gd name="connsiteY9" fmla="*/ 248412 h 313181"/>
                <a:gd name="connsiteX10" fmla="*/ 64770 w 3093719"/>
                <a:gd name="connsiteY10" fmla="*/ 313182 h 313181"/>
                <a:gd name="connsiteX11" fmla="*/ 3028950 w 3093719"/>
                <a:gd name="connsiteY11" fmla="*/ 313182 h 313181"/>
                <a:gd name="connsiteX12" fmla="*/ 3093720 w 3093719"/>
                <a:gd name="connsiteY12" fmla="*/ 248412 h 313181"/>
                <a:gd name="connsiteX13" fmla="*/ 3093720 w 3093719"/>
                <a:gd name="connsiteY13" fmla="*/ 0 h 31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3719" h="313181">
                  <a:moveTo>
                    <a:pt x="3084195" y="9525"/>
                  </a:moveTo>
                  <a:lnTo>
                    <a:pt x="3084195" y="248412"/>
                  </a:lnTo>
                  <a:cubicBezTo>
                    <a:pt x="3084195" y="278920"/>
                    <a:pt x="3059459" y="303657"/>
                    <a:pt x="3028950" y="303657"/>
                  </a:cubicBezTo>
                  <a:lnTo>
                    <a:pt x="64770" y="303657"/>
                  </a:lnTo>
                  <a:cubicBezTo>
                    <a:pt x="34259" y="303657"/>
                    <a:pt x="9525" y="278920"/>
                    <a:pt x="9525" y="248412"/>
                  </a:cubicBezTo>
                  <a:lnTo>
                    <a:pt x="9525" y="9525"/>
                  </a:lnTo>
                  <a:lnTo>
                    <a:pt x="3084195" y="9525"/>
                  </a:lnTo>
                  <a:moveTo>
                    <a:pt x="3093720" y="0"/>
                  </a:moveTo>
                  <a:lnTo>
                    <a:pt x="0" y="0"/>
                  </a:lnTo>
                  <a:lnTo>
                    <a:pt x="0" y="248412"/>
                  </a:lnTo>
                  <a:cubicBezTo>
                    <a:pt x="52" y="284159"/>
                    <a:pt x="29020" y="313125"/>
                    <a:pt x="64770" y="313182"/>
                  </a:cubicBezTo>
                  <a:lnTo>
                    <a:pt x="3028950" y="313182"/>
                  </a:lnTo>
                  <a:cubicBezTo>
                    <a:pt x="3064697" y="313125"/>
                    <a:pt x="3093672" y="284159"/>
                    <a:pt x="3093720" y="248412"/>
                  </a:cubicBezTo>
                  <a:lnTo>
                    <a:pt x="3093720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2" name="云麒演示设计11-36">
              <a:extLst>
                <a:ext uri="{FF2B5EF4-FFF2-40B4-BE49-F238E27FC236}">
                  <a16:creationId xmlns:a16="http://schemas.microsoft.com/office/drawing/2014/main" id="{F4416A0C-60F5-B35C-F6B3-2B007282B336}"/>
                </a:ext>
              </a:extLst>
            </p:cNvPr>
            <p:cNvSpPr/>
            <p:nvPr/>
          </p:nvSpPr>
          <p:spPr>
            <a:xfrm>
              <a:off x="3600899" y="1676184"/>
              <a:ext cx="1620688" cy="1036507"/>
            </a:xfrm>
            <a:custGeom>
              <a:avLst/>
              <a:gdLst>
                <a:gd name="connsiteX0" fmla="*/ 0 w 1433322"/>
                <a:gd name="connsiteY0" fmla="*/ 0 h 824007"/>
                <a:gd name="connsiteX1" fmla="*/ 1433322 w 1433322"/>
                <a:gd name="connsiteY1" fmla="*/ 0 h 824007"/>
                <a:gd name="connsiteX2" fmla="*/ 1433322 w 1433322"/>
                <a:gd name="connsiteY2" fmla="*/ 824008 h 824007"/>
                <a:gd name="connsiteX3" fmla="*/ 0 w 1433322"/>
                <a:gd name="connsiteY3" fmla="*/ 824008 h 82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322" h="824007">
                  <a:moveTo>
                    <a:pt x="0" y="0"/>
                  </a:moveTo>
                  <a:lnTo>
                    <a:pt x="1433322" y="0"/>
                  </a:lnTo>
                  <a:lnTo>
                    <a:pt x="1433322" y="824008"/>
                  </a:lnTo>
                  <a:lnTo>
                    <a:pt x="0" y="824008"/>
                  </a:lnTo>
                  <a:close/>
                </a:path>
              </a:pathLst>
            </a:custGeom>
            <a:blipFill dpi="0" rotWithShape="1"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47" name="云麒演示设计11-37">
              <a:extLst>
                <a:ext uri="{FF2B5EF4-FFF2-40B4-BE49-F238E27FC236}">
                  <a16:creationId xmlns:a16="http://schemas.microsoft.com/office/drawing/2014/main" id="{F99CC73D-D61E-6B40-ACD8-FAF6C7AF7A8E}"/>
                </a:ext>
              </a:extLst>
            </p:cNvPr>
            <p:cNvSpPr/>
            <p:nvPr/>
          </p:nvSpPr>
          <p:spPr>
            <a:xfrm>
              <a:off x="3600899" y="2814577"/>
              <a:ext cx="1620688" cy="1036507"/>
            </a:xfrm>
            <a:custGeom>
              <a:avLst/>
              <a:gdLst>
                <a:gd name="connsiteX0" fmla="*/ 0 w 1433322"/>
                <a:gd name="connsiteY0" fmla="*/ 0 h 824007"/>
                <a:gd name="connsiteX1" fmla="*/ 1433322 w 1433322"/>
                <a:gd name="connsiteY1" fmla="*/ 0 h 824007"/>
                <a:gd name="connsiteX2" fmla="*/ 1433322 w 1433322"/>
                <a:gd name="connsiteY2" fmla="*/ 824008 h 824007"/>
                <a:gd name="connsiteX3" fmla="*/ 0 w 1433322"/>
                <a:gd name="connsiteY3" fmla="*/ 824008 h 82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322" h="824007">
                  <a:moveTo>
                    <a:pt x="0" y="0"/>
                  </a:moveTo>
                  <a:lnTo>
                    <a:pt x="1433322" y="0"/>
                  </a:lnTo>
                  <a:lnTo>
                    <a:pt x="1433322" y="824008"/>
                  </a:lnTo>
                  <a:lnTo>
                    <a:pt x="0" y="824008"/>
                  </a:lnTo>
                  <a:close/>
                </a:path>
              </a:pathLst>
            </a:custGeom>
            <a:blipFill dpi="0" rotWithShape="1"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50" name="云麒演示设计11-38">
              <a:extLst>
                <a:ext uri="{FF2B5EF4-FFF2-40B4-BE49-F238E27FC236}">
                  <a16:creationId xmlns:a16="http://schemas.microsoft.com/office/drawing/2014/main" id="{2C2EB6EF-2E66-7CB8-181C-7C522CD97DE8}"/>
                </a:ext>
              </a:extLst>
            </p:cNvPr>
            <p:cNvSpPr/>
            <p:nvPr/>
          </p:nvSpPr>
          <p:spPr>
            <a:xfrm>
              <a:off x="5319347" y="1676184"/>
              <a:ext cx="1620688" cy="1036507"/>
            </a:xfrm>
            <a:custGeom>
              <a:avLst/>
              <a:gdLst>
                <a:gd name="connsiteX0" fmla="*/ 0 w 1433322"/>
                <a:gd name="connsiteY0" fmla="*/ 0 h 824007"/>
                <a:gd name="connsiteX1" fmla="*/ 1433322 w 1433322"/>
                <a:gd name="connsiteY1" fmla="*/ 0 h 824007"/>
                <a:gd name="connsiteX2" fmla="*/ 1433322 w 1433322"/>
                <a:gd name="connsiteY2" fmla="*/ 824008 h 824007"/>
                <a:gd name="connsiteX3" fmla="*/ 0 w 1433322"/>
                <a:gd name="connsiteY3" fmla="*/ 824008 h 82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322" h="824007">
                  <a:moveTo>
                    <a:pt x="0" y="0"/>
                  </a:moveTo>
                  <a:lnTo>
                    <a:pt x="1433322" y="0"/>
                  </a:lnTo>
                  <a:lnTo>
                    <a:pt x="1433322" y="824008"/>
                  </a:lnTo>
                  <a:lnTo>
                    <a:pt x="0" y="824008"/>
                  </a:lnTo>
                  <a:close/>
                </a:path>
              </a:pathLst>
            </a:custGeom>
            <a:blipFill dpi="0" rotWithShape="1"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51" name="云麒演示设计11-39">
              <a:extLst>
                <a:ext uri="{FF2B5EF4-FFF2-40B4-BE49-F238E27FC236}">
                  <a16:creationId xmlns:a16="http://schemas.microsoft.com/office/drawing/2014/main" id="{875D5FD9-65C9-DE0A-63F3-0E95017D1847}"/>
                </a:ext>
              </a:extLst>
            </p:cNvPr>
            <p:cNvSpPr/>
            <p:nvPr/>
          </p:nvSpPr>
          <p:spPr>
            <a:xfrm>
              <a:off x="5319347" y="2814577"/>
              <a:ext cx="1620688" cy="1036507"/>
            </a:xfrm>
            <a:custGeom>
              <a:avLst/>
              <a:gdLst>
                <a:gd name="connsiteX0" fmla="*/ 0 w 1433322"/>
                <a:gd name="connsiteY0" fmla="*/ 0 h 824007"/>
                <a:gd name="connsiteX1" fmla="*/ 1433322 w 1433322"/>
                <a:gd name="connsiteY1" fmla="*/ 0 h 824007"/>
                <a:gd name="connsiteX2" fmla="*/ 1433322 w 1433322"/>
                <a:gd name="connsiteY2" fmla="*/ 824008 h 824007"/>
                <a:gd name="connsiteX3" fmla="*/ 0 w 1433322"/>
                <a:gd name="connsiteY3" fmla="*/ 824008 h 82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322" h="824007">
                  <a:moveTo>
                    <a:pt x="0" y="0"/>
                  </a:moveTo>
                  <a:lnTo>
                    <a:pt x="1433322" y="0"/>
                  </a:lnTo>
                  <a:lnTo>
                    <a:pt x="1433322" y="824008"/>
                  </a:lnTo>
                  <a:lnTo>
                    <a:pt x="0" y="824008"/>
                  </a:lnTo>
                  <a:close/>
                </a:path>
              </a:pathLst>
            </a:custGeom>
            <a:blipFill dpi="0" rotWithShape="1"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53" name="云麒演示设计11-40">
              <a:extLst>
                <a:ext uri="{FF2B5EF4-FFF2-40B4-BE49-F238E27FC236}">
                  <a16:creationId xmlns:a16="http://schemas.microsoft.com/office/drawing/2014/main" id="{0DC7FB27-056C-9492-B399-3BC64C6A8129}"/>
                </a:ext>
              </a:extLst>
            </p:cNvPr>
            <p:cNvSpPr/>
            <p:nvPr/>
          </p:nvSpPr>
          <p:spPr>
            <a:xfrm>
              <a:off x="7037794" y="1676184"/>
              <a:ext cx="1620688" cy="1036507"/>
            </a:xfrm>
            <a:custGeom>
              <a:avLst/>
              <a:gdLst>
                <a:gd name="connsiteX0" fmla="*/ 0 w 1433322"/>
                <a:gd name="connsiteY0" fmla="*/ 0 h 824007"/>
                <a:gd name="connsiteX1" fmla="*/ 1433322 w 1433322"/>
                <a:gd name="connsiteY1" fmla="*/ 0 h 824007"/>
                <a:gd name="connsiteX2" fmla="*/ 1433322 w 1433322"/>
                <a:gd name="connsiteY2" fmla="*/ 824008 h 824007"/>
                <a:gd name="connsiteX3" fmla="*/ 0 w 1433322"/>
                <a:gd name="connsiteY3" fmla="*/ 824008 h 82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322" h="824007">
                  <a:moveTo>
                    <a:pt x="0" y="0"/>
                  </a:moveTo>
                  <a:lnTo>
                    <a:pt x="1433322" y="0"/>
                  </a:lnTo>
                  <a:lnTo>
                    <a:pt x="1433322" y="824008"/>
                  </a:lnTo>
                  <a:lnTo>
                    <a:pt x="0" y="824008"/>
                  </a:lnTo>
                  <a:close/>
                </a:path>
              </a:pathLst>
            </a:custGeom>
            <a:blipFill dpi="0" rotWithShape="1"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54" name="云麒演示设计11-41">
              <a:extLst>
                <a:ext uri="{FF2B5EF4-FFF2-40B4-BE49-F238E27FC236}">
                  <a16:creationId xmlns:a16="http://schemas.microsoft.com/office/drawing/2014/main" id="{15794DE1-1B44-B65B-3D3D-696977CA4400}"/>
                </a:ext>
              </a:extLst>
            </p:cNvPr>
            <p:cNvSpPr/>
            <p:nvPr/>
          </p:nvSpPr>
          <p:spPr>
            <a:xfrm>
              <a:off x="7037794" y="2814577"/>
              <a:ext cx="1620688" cy="1036507"/>
            </a:xfrm>
            <a:custGeom>
              <a:avLst/>
              <a:gdLst>
                <a:gd name="connsiteX0" fmla="*/ 0 w 1433322"/>
                <a:gd name="connsiteY0" fmla="*/ 0 h 824007"/>
                <a:gd name="connsiteX1" fmla="*/ 1433322 w 1433322"/>
                <a:gd name="connsiteY1" fmla="*/ 0 h 824007"/>
                <a:gd name="connsiteX2" fmla="*/ 1433322 w 1433322"/>
                <a:gd name="connsiteY2" fmla="*/ 824008 h 824007"/>
                <a:gd name="connsiteX3" fmla="*/ 0 w 1433322"/>
                <a:gd name="connsiteY3" fmla="*/ 824008 h 82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3322" h="824007">
                  <a:moveTo>
                    <a:pt x="0" y="0"/>
                  </a:moveTo>
                  <a:lnTo>
                    <a:pt x="1433322" y="0"/>
                  </a:lnTo>
                  <a:lnTo>
                    <a:pt x="1433322" y="824008"/>
                  </a:lnTo>
                  <a:lnTo>
                    <a:pt x="0" y="824008"/>
                  </a:lnTo>
                  <a:close/>
                </a:path>
              </a:pathLst>
            </a:custGeom>
            <a:blipFill dpi="0" rotWithShape="1"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0" name="云麒演示设计12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5657" name="云麒演示设计13">
            <a:extLst>
              <a:ext uri="{FF2B5EF4-FFF2-40B4-BE49-F238E27FC236}">
                <a16:creationId xmlns:a16="http://schemas.microsoft.com/office/drawing/2014/main" id="{1F07CC75-1AA6-7DD3-EF1F-B0EDEC770FE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93310" y="3820839"/>
            <a:ext cx="7125034" cy="4904036"/>
          </a:xfrm>
          <a:prstGeom prst="rect">
            <a:avLst/>
          </a:prstGeom>
        </p:spPr>
      </p:pic>
      <p:grpSp>
        <p:nvGrpSpPr>
          <p:cNvPr id="31" name="云麒演示设计14">
            <a:extLst>
              <a:ext uri="{FF2B5EF4-FFF2-40B4-BE49-F238E27FC236}">
                <a16:creationId xmlns:a16="http://schemas.microsoft.com/office/drawing/2014/main" id="{769272B5-10C0-1E3C-4045-AA4D522B5A63}"/>
              </a:ext>
            </a:extLst>
          </p:cNvPr>
          <p:cNvGrpSpPr/>
          <p:nvPr/>
        </p:nvGrpSpPr>
        <p:grpSpPr>
          <a:xfrm>
            <a:off x="-22585" y="4635703"/>
            <a:ext cx="3375253" cy="1624071"/>
            <a:chOff x="4047267" y="4746782"/>
            <a:chExt cx="1707165" cy="821437"/>
          </a:xfrm>
        </p:grpSpPr>
        <p:sp>
          <p:nvSpPr>
            <p:cNvPr id="32" name="云麒演示设计14-1">
              <a:extLst>
                <a:ext uri="{FF2B5EF4-FFF2-40B4-BE49-F238E27FC236}">
                  <a16:creationId xmlns:a16="http://schemas.microsoft.com/office/drawing/2014/main" id="{5B5A3D11-6F8B-2523-A57D-934BE73D7C1A}"/>
                </a:ext>
              </a:extLst>
            </p:cNvPr>
            <p:cNvSpPr/>
            <p:nvPr/>
          </p:nvSpPr>
          <p:spPr>
            <a:xfrm>
              <a:off x="4047267" y="5333428"/>
              <a:ext cx="1250060" cy="234791"/>
            </a:xfrm>
            <a:custGeom>
              <a:avLst/>
              <a:gdLst>
                <a:gd name="connsiteX0" fmla="*/ 1250061 w 1250060"/>
                <a:gd name="connsiteY0" fmla="*/ 117443 h 234791"/>
                <a:gd name="connsiteX1" fmla="*/ 625031 w 1250060"/>
                <a:gd name="connsiteY1" fmla="*/ 234791 h 234791"/>
                <a:gd name="connsiteX2" fmla="*/ 0 w 1250060"/>
                <a:gd name="connsiteY2" fmla="*/ 117443 h 234791"/>
                <a:gd name="connsiteX3" fmla="*/ 625031 w 1250060"/>
                <a:gd name="connsiteY3" fmla="*/ 0 h 234791"/>
                <a:gd name="connsiteX4" fmla="*/ 1250061 w 1250060"/>
                <a:gd name="connsiteY4" fmla="*/ 117443 h 23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060" h="234791">
                  <a:moveTo>
                    <a:pt x="1250061" y="117443"/>
                  </a:moveTo>
                  <a:cubicBezTo>
                    <a:pt x="1250061" y="182213"/>
                    <a:pt x="970217" y="234791"/>
                    <a:pt x="625031" y="234791"/>
                  </a:cubicBezTo>
                  <a:cubicBezTo>
                    <a:pt x="279845" y="234791"/>
                    <a:pt x="0" y="182213"/>
                    <a:pt x="0" y="117443"/>
                  </a:cubicBezTo>
                  <a:cubicBezTo>
                    <a:pt x="0" y="52673"/>
                    <a:pt x="279749" y="0"/>
                    <a:pt x="625031" y="0"/>
                  </a:cubicBezTo>
                  <a:cubicBezTo>
                    <a:pt x="970312" y="0"/>
                    <a:pt x="1250061" y="52578"/>
                    <a:pt x="1250061" y="117443"/>
                  </a:cubicBezTo>
                  <a:close/>
                </a:path>
              </a:pathLst>
            </a:custGeom>
            <a:solidFill>
              <a:srgbClr val="E449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云麒演示设计14-2">
              <a:extLst>
                <a:ext uri="{FF2B5EF4-FFF2-40B4-BE49-F238E27FC236}">
                  <a16:creationId xmlns:a16="http://schemas.microsoft.com/office/drawing/2014/main" id="{8AD33652-4F5A-A332-B572-E378F82C83C2}"/>
                </a:ext>
              </a:extLst>
            </p:cNvPr>
            <p:cNvSpPr/>
            <p:nvPr/>
          </p:nvSpPr>
          <p:spPr>
            <a:xfrm>
              <a:off x="4629347" y="4875085"/>
              <a:ext cx="633440" cy="574621"/>
            </a:xfrm>
            <a:custGeom>
              <a:avLst/>
              <a:gdLst>
                <a:gd name="connsiteX0" fmla="*/ 345655 w 633440"/>
                <a:gd name="connsiteY0" fmla="*/ 0 h 574621"/>
                <a:gd name="connsiteX1" fmla="*/ 231355 w 633440"/>
                <a:gd name="connsiteY1" fmla="*/ 23908 h 574621"/>
                <a:gd name="connsiteX2" fmla="*/ 162394 w 633440"/>
                <a:gd name="connsiteY2" fmla="*/ 54388 h 574621"/>
                <a:gd name="connsiteX3" fmla="*/ 15403 w 633440"/>
                <a:gd name="connsiteY3" fmla="*/ 373171 h 574621"/>
                <a:gd name="connsiteX4" fmla="*/ 162394 w 633440"/>
                <a:gd name="connsiteY4" fmla="*/ 520160 h 574621"/>
                <a:gd name="connsiteX5" fmla="*/ 231355 w 633440"/>
                <a:gd name="connsiteY5" fmla="*/ 550641 h 574621"/>
                <a:gd name="connsiteX6" fmla="*/ 609460 w 633440"/>
                <a:gd name="connsiteY6" fmla="*/ 402012 h 574621"/>
                <a:gd name="connsiteX7" fmla="*/ 460832 w 633440"/>
                <a:gd name="connsiteY7" fmla="*/ 23908 h 574621"/>
                <a:gd name="connsiteX8" fmla="*/ 345655 w 633440"/>
                <a:gd name="connsiteY8" fmla="*/ 0 h 57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40" h="574621">
                  <a:moveTo>
                    <a:pt x="345655" y="0"/>
                  </a:moveTo>
                  <a:cubicBezTo>
                    <a:pt x="306317" y="19"/>
                    <a:pt x="267408" y="8154"/>
                    <a:pt x="231355" y="23908"/>
                  </a:cubicBezTo>
                  <a:lnTo>
                    <a:pt x="162394" y="54388"/>
                  </a:lnTo>
                  <a:cubicBezTo>
                    <a:pt x="33774" y="101823"/>
                    <a:pt x="-32036" y="244545"/>
                    <a:pt x="15403" y="373171"/>
                  </a:cubicBezTo>
                  <a:cubicBezTo>
                    <a:pt x="40532" y="441313"/>
                    <a:pt x="94253" y="495024"/>
                    <a:pt x="162394" y="520160"/>
                  </a:cubicBezTo>
                  <a:lnTo>
                    <a:pt x="231355" y="550641"/>
                  </a:lnTo>
                  <a:cubicBezTo>
                    <a:pt x="376812" y="614010"/>
                    <a:pt x="546090" y="547459"/>
                    <a:pt x="609460" y="402012"/>
                  </a:cubicBezTo>
                  <a:cubicBezTo>
                    <a:pt x="672830" y="256556"/>
                    <a:pt x="606278" y="87278"/>
                    <a:pt x="460832" y="23908"/>
                  </a:cubicBezTo>
                  <a:cubicBezTo>
                    <a:pt x="424494" y="8077"/>
                    <a:pt x="385289" y="-57"/>
                    <a:pt x="345655" y="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云麒演示设计14-3">
              <a:extLst>
                <a:ext uri="{FF2B5EF4-FFF2-40B4-BE49-F238E27FC236}">
                  <a16:creationId xmlns:a16="http://schemas.microsoft.com/office/drawing/2014/main" id="{ED877908-4025-9AB3-1503-094D02424162}"/>
                </a:ext>
              </a:extLst>
            </p:cNvPr>
            <p:cNvSpPr/>
            <p:nvPr/>
          </p:nvSpPr>
          <p:spPr>
            <a:xfrm>
              <a:off x="4629347" y="4875085"/>
              <a:ext cx="633440" cy="574621"/>
            </a:xfrm>
            <a:custGeom>
              <a:avLst/>
              <a:gdLst>
                <a:gd name="connsiteX0" fmla="*/ 345655 w 633440"/>
                <a:gd name="connsiteY0" fmla="*/ 0 h 574621"/>
                <a:gd name="connsiteX1" fmla="*/ 231355 w 633440"/>
                <a:gd name="connsiteY1" fmla="*/ 23908 h 574621"/>
                <a:gd name="connsiteX2" fmla="*/ 162394 w 633440"/>
                <a:gd name="connsiteY2" fmla="*/ 54388 h 574621"/>
                <a:gd name="connsiteX3" fmla="*/ 15403 w 633440"/>
                <a:gd name="connsiteY3" fmla="*/ 373171 h 574621"/>
                <a:gd name="connsiteX4" fmla="*/ 162394 w 633440"/>
                <a:gd name="connsiteY4" fmla="*/ 520160 h 574621"/>
                <a:gd name="connsiteX5" fmla="*/ 231355 w 633440"/>
                <a:gd name="connsiteY5" fmla="*/ 550641 h 574621"/>
                <a:gd name="connsiteX6" fmla="*/ 609460 w 633440"/>
                <a:gd name="connsiteY6" fmla="*/ 402012 h 574621"/>
                <a:gd name="connsiteX7" fmla="*/ 460832 w 633440"/>
                <a:gd name="connsiteY7" fmla="*/ 23908 h 574621"/>
                <a:gd name="connsiteX8" fmla="*/ 345655 w 633440"/>
                <a:gd name="connsiteY8" fmla="*/ 0 h 57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40" h="574621">
                  <a:moveTo>
                    <a:pt x="345655" y="0"/>
                  </a:moveTo>
                  <a:cubicBezTo>
                    <a:pt x="306317" y="19"/>
                    <a:pt x="267408" y="8154"/>
                    <a:pt x="231355" y="23908"/>
                  </a:cubicBezTo>
                  <a:lnTo>
                    <a:pt x="162394" y="54388"/>
                  </a:lnTo>
                  <a:cubicBezTo>
                    <a:pt x="33774" y="101823"/>
                    <a:pt x="-32036" y="244545"/>
                    <a:pt x="15403" y="373171"/>
                  </a:cubicBezTo>
                  <a:cubicBezTo>
                    <a:pt x="40532" y="441313"/>
                    <a:pt x="94253" y="495024"/>
                    <a:pt x="162394" y="520160"/>
                  </a:cubicBezTo>
                  <a:lnTo>
                    <a:pt x="231355" y="550641"/>
                  </a:lnTo>
                  <a:cubicBezTo>
                    <a:pt x="376812" y="614010"/>
                    <a:pt x="546090" y="547459"/>
                    <a:pt x="609460" y="402012"/>
                  </a:cubicBezTo>
                  <a:cubicBezTo>
                    <a:pt x="672830" y="256556"/>
                    <a:pt x="606278" y="87278"/>
                    <a:pt x="460832" y="23908"/>
                  </a:cubicBezTo>
                  <a:cubicBezTo>
                    <a:pt x="424494" y="8077"/>
                    <a:pt x="385289" y="-57"/>
                    <a:pt x="345655" y="0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云麒演示设计14-4">
              <a:extLst>
                <a:ext uri="{FF2B5EF4-FFF2-40B4-BE49-F238E27FC236}">
                  <a16:creationId xmlns:a16="http://schemas.microsoft.com/office/drawing/2014/main" id="{7FF33304-9DDC-2E88-541D-5FF8659A953D}"/>
                </a:ext>
              </a:extLst>
            </p:cNvPr>
            <p:cNvSpPr/>
            <p:nvPr/>
          </p:nvSpPr>
          <p:spPr>
            <a:xfrm>
              <a:off x="4370070" y="4944903"/>
              <a:ext cx="720661" cy="434911"/>
            </a:xfrm>
            <a:custGeom>
              <a:avLst/>
              <a:gdLst>
                <a:gd name="connsiteX0" fmla="*/ 503206 w 720661"/>
                <a:gd name="connsiteY0" fmla="*/ 0 h 434911"/>
                <a:gd name="connsiteX1" fmla="*/ 217456 w 720661"/>
                <a:gd name="connsiteY1" fmla="*/ 0 h 434911"/>
                <a:gd name="connsiteX2" fmla="*/ 0 w 720661"/>
                <a:gd name="connsiteY2" fmla="*/ 217456 h 434911"/>
                <a:gd name="connsiteX3" fmla="*/ 217456 w 720661"/>
                <a:gd name="connsiteY3" fmla="*/ 434912 h 434911"/>
                <a:gd name="connsiteX4" fmla="*/ 503206 w 720661"/>
                <a:gd name="connsiteY4" fmla="*/ 434912 h 434911"/>
                <a:gd name="connsiteX5" fmla="*/ 720662 w 720661"/>
                <a:gd name="connsiteY5" fmla="*/ 217456 h 434911"/>
                <a:gd name="connsiteX6" fmla="*/ 503206 w 720661"/>
                <a:gd name="connsiteY6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661" h="434911">
                  <a:moveTo>
                    <a:pt x="503206" y="0"/>
                  </a:moveTo>
                  <a:lnTo>
                    <a:pt x="217456" y="0"/>
                  </a:lnTo>
                  <a:cubicBezTo>
                    <a:pt x="97358" y="0"/>
                    <a:pt x="0" y="97355"/>
                    <a:pt x="0" y="217456"/>
                  </a:cubicBezTo>
                  <a:cubicBezTo>
                    <a:pt x="0" y="337556"/>
                    <a:pt x="97358" y="434912"/>
                    <a:pt x="217456" y="434912"/>
                  </a:cubicBezTo>
                  <a:lnTo>
                    <a:pt x="503206" y="434912"/>
                  </a:lnTo>
                  <a:cubicBezTo>
                    <a:pt x="623306" y="434912"/>
                    <a:pt x="720662" y="337556"/>
                    <a:pt x="720662" y="217456"/>
                  </a:cubicBezTo>
                  <a:cubicBezTo>
                    <a:pt x="720662" y="97355"/>
                    <a:pt x="623306" y="0"/>
                    <a:pt x="503206" y="0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云麒演示设计14-5">
              <a:extLst>
                <a:ext uri="{FF2B5EF4-FFF2-40B4-BE49-F238E27FC236}">
                  <a16:creationId xmlns:a16="http://schemas.microsoft.com/office/drawing/2014/main" id="{48E31E69-E028-073F-DEBD-B93AD51DE13C}"/>
                </a:ext>
              </a:extLst>
            </p:cNvPr>
            <p:cNvSpPr/>
            <p:nvPr/>
          </p:nvSpPr>
          <p:spPr>
            <a:xfrm>
              <a:off x="4370070" y="4944903"/>
              <a:ext cx="720661" cy="434911"/>
            </a:xfrm>
            <a:custGeom>
              <a:avLst/>
              <a:gdLst>
                <a:gd name="connsiteX0" fmla="*/ 503206 w 720661"/>
                <a:gd name="connsiteY0" fmla="*/ 0 h 434911"/>
                <a:gd name="connsiteX1" fmla="*/ 217456 w 720661"/>
                <a:gd name="connsiteY1" fmla="*/ 0 h 434911"/>
                <a:gd name="connsiteX2" fmla="*/ 0 w 720661"/>
                <a:gd name="connsiteY2" fmla="*/ 217456 h 434911"/>
                <a:gd name="connsiteX3" fmla="*/ 217456 w 720661"/>
                <a:gd name="connsiteY3" fmla="*/ 434912 h 434911"/>
                <a:gd name="connsiteX4" fmla="*/ 503206 w 720661"/>
                <a:gd name="connsiteY4" fmla="*/ 434912 h 434911"/>
                <a:gd name="connsiteX5" fmla="*/ 720662 w 720661"/>
                <a:gd name="connsiteY5" fmla="*/ 217456 h 434911"/>
                <a:gd name="connsiteX6" fmla="*/ 503206 w 720661"/>
                <a:gd name="connsiteY6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0661" h="434911">
                  <a:moveTo>
                    <a:pt x="503206" y="0"/>
                  </a:moveTo>
                  <a:lnTo>
                    <a:pt x="217456" y="0"/>
                  </a:lnTo>
                  <a:cubicBezTo>
                    <a:pt x="97358" y="0"/>
                    <a:pt x="0" y="97355"/>
                    <a:pt x="0" y="217456"/>
                  </a:cubicBezTo>
                  <a:cubicBezTo>
                    <a:pt x="0" y="337556"/>
                    <a:pt x="97358" y="434912"/>
                    <a:pt x="217456" y="434912"/>
                  </a:cubicBezTo>
                  <a:lnTo>
                    <a:pt x="503206" y="434912"/>
                  </a:lnTo>
                  <a:cubicBezTo>
                    <a:pt x="623306" y="434912"/>
                    <a:pt x="720662" y="337556"/>
                    <a:pt x="720662" y="217456"/>
                  </a:cubicBezTo>
                  <a:cubicBezTo>
                    <a:pt x="720662" y="97355"/>
                    <a:pt x="623306" y="0"/>
                    <a:pt x="503206" y="0"/>
                  </a:cubicBez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云麒演示设计14-6">
              <a:extLst>
                <a:ext uri="{FF2B5EF4-FFF2-40B4-BE49-F238E27FC236}">
                  <a16:creationId xmlns:a16="http://schemas.microsoft.com/office/drawing/2014/main" id="{39813B53-7B37-7916-63ED-A9A4247093B6}"/>
                </a:ext>
              </a:extLst>
            </p:cNvPr>
            <p:cNvSpPr/>
            <p:nvPr/>
          </p:nvSpPr>
          <p:spPr>
            <a:xfrm>
              <a:off x="4726400" y="4944903"/>
              <a:ext cx="284988" cy="434911"/>
            </a:xfrm>
            <a:custGeom>
              <a:avLst/>
              <a:gdLst>
                <a:gd name="connsiteX0" fmla="*/ 67532 w 284988"/>
                <a:gd name="connsiteY0" fmla="*/ 0 h 434911"/>
                <a:gd name="connsiteX1" fmla="*/ 0 w 284988"/>
                <a:gd name="connsiteY1" fmla="*/ 0 h 434911"/>
                <a:gd name="connsiteX2" fmla="*/ 217456 w 284988"/>
                <a:gd name="connsiteY2" fmla="*/ 217456 h 434911"/>
                <a:gd name="connsiteX3" fmla="*/ 0 w 284988"/>
                <a:gd name="connsiteY3" fmla="*/ 434912 h 434911"/>
                <a:gd name="connsiteX4" fmla="*/ 67532 w 284988"/>
                <a:gd name="connsiteY4" fmla="*/ 434912 h 434911"/>
                <a:gd name="connsiteX5" fmla="*/ 284988 w 284988"/>
                <a:gd name="connsiteY5" fmla="*/ 217456 h 434911"/>
                <a:gd name="connsiteX6" fmla="*/ 67532 w 284988"/>
                <a:gd name="connsiteY6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988" h="434911">
                  <a:moveTo>
                    <a:pt x="67532" y="0"/>
                  </a:moveTo>
                  <a:lnTo>
                    <a:pt x="0" y="0"/>
                  </a:lnTo>
                  <a:cubicBezTo>
                    <a:pt x="120101" y="0"/>
                    <a:pt x="217456" y="97355"/>
                    <a:pt x="217456" y="217456"/>
                  </a:cubicBezTo>
                  <a:cubicBezTo>
                    <a:pt x="217456" y="337556"/>
                    <a:pt x="120101" y="434912"/>
                    <a:pt x="0" y="434912"/>
                  </a:cubicBezTo>
                  <a:lnTo>
                    <a:pt x="67532" y="434912"/>
                  </a:lnTo>
                  <a:cubicBezTo>
                    <a:pt x="187633" y="434912"/>
                    <a:pt x="284988" y="337556"/>
                    <a:pt x="284988" y="217456"/>
                  </a:cubicBezTo>
                  <a:cubicBezTo>
                    <a:pt x="284988" y="97355"/>
                    <a:pt x="187633" y="0"/>
                    <a:pt x="67532" y="0"/>
                  </a:cubicBez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云麒演示设计14-7">
              <a:extLst>
                <a:ext uri="{FF2B5EF4-FFF2-40B4-BE49-F238E27FC236}">
                  <a16:creationId xmlns:a16="http://schemas.microsoft.com/office/drawing/2014/main" id="{22C57C46-D582-D4CE-BC8A-D820D399AFC2}"/>
                </a:ext>
              </a:extLst>
            </p:cNvPr>
            <p:cNvSpPr/>
            <p:nvPr/>
          </p:nvSpPr>
          <p:spPr>
            <a:xfrm>
              <a:off x="4358449" y="4746782"/>
              <a:ext cx="381571" cy="151353"/>
            </a:xfrm>
            <a:custGeom>
              <a:avLst/>
              <a:gdLst>
                <a:gd name="connsiteX0" fmla="*/ 287846 w 381571"/>
                <a:gd name="connsiteY0" fmla="*/ 1 h 151353"/>
                <a:gd name="connsiteX1" fmla="*/ 91059 w 381571"/>
                <a:gd name="connsiteY1" fmla="*/ 1 h 151353"/>
                <a:gd name="connsiteX2" fmla="*/ 46196 w 381571"/>
                <a:gd name="connsiteY2" fmla="*/ 30767 h 151353"/>
                <a:gd name="connsiteX3" fmla="*/ 0 w 381571"/>
                <a:gd name="connsiteY3" fmla="*/ 151353 h 151353"/>
                <a:gd name="connsiteX4" fmla="*/ 381571 w 381571"/>
                <a:gd name="connsiteY4" fmla="*/ 151353 h 151353"/>
                <a:gd name="connsiteX5" fmla="*/ 287846 w 381571"/>
                <a:gd name="connsiteY5" fmla="*/ 1 h 15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571" h="151353">
                  <a:moveTo>
                    <a:pt x="287846" y="1"/>
                  </a:moveTo>
                  <a:lnTo>
                    <a:pt x="91059" y="1"/>
                  </a:lnTo>
                  <a:cubicBezTo>
                    <a:pt x="71143" y="-132"/>
                    <a:pt x="53247" y="12136"/>
                    <a:pt x="46196" y="30767"/>
                  </a:cubicBezTo>
                  <a:lnTo>
                    <a:pt x="0" y="151353"/>
                  </a:lnTo>
                  <a:lnTo>
                    <a:pt x="381571" y="151353"/>
                  </a:lnTo>
                  <a:cubicBezTo>
                    <a:pt x="381571" y="151353"/>
                    <a:pt x="320040" y="1"/>
                    <a:pt x="287846" y="1"/>
                  </a:cubicBez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云麒演示设计14-8">
              <a:extLst>
                <a:ext uri="{FF2B5EF4-FFF2-40B4-BE49-F238E27FC236}">
                  <a16:creationId xmlns:a16="http://schemas.microsoft.com/office/drawing/2014/main" id="{386E8E3C-A97A-6127-7CBC-46ADE12A5603}"/>
                </a:ext>
              </a:extLst>
            </p:cNvPr>
            <p:cNvSpPr/>
            <p:nvPr/>
          </p:nvSpPr>
          <p:spPr>
            <a:xfrm rot="10800000">
              <a:off x="4242339" y="4861083"/>
              <a:ext cx="123824" cy="37052"/>
            </a:xfrm>
            <a:custGeom>
              <a:avLst/>
              <a:gdLst>
                <a:gd name="connsiteX0" fmla="*/ 0 w 123824"/>
                <a:gd name="connsiteY0" fmla="*/ 0 h 37052"/>
                <a:gd name="connsiteX1" fmla="*/ 123825 w 123824"/>
                <a:gd name="connsiteY1" fmla="*/ 0 h 37052"/>
                <a:gd name="connsiteX2" fmla="*/ 123825 w 123824"/>
                <a:gd name="connsiteY2" fmla="*/ 0 h 37052"/>
                <a:gd name="connsiteX3" fmla="*/ 123825 w 123824"/>
                <a:gd name="connsiteY3" fmla="*/ 25241 h 37052"/>
                <a:gd name="connsiteX4" fmla="*/ 112014 w 123824"/>
                <a:gd name="connsiteY4" fmla="*/ 37052 h 37052"/>
                <a:gd name="connsiteX5" fmla="*/ 11811 w 123824"/>
                <a:gd name="connsiteY5" fmla="*/ 37052 h 37052"/>
                <a:gd name="connsiteX6" fmla="*/ 0 w 123824"/>
                <a:gd name="connsiteY6" fmla="*/ 25241 h 37052"/>
                <a:gd name="connsiteX7" fmla="*/ 0 w 123824"/>
                <a:gd name="connsiteY7" fmla="*/ 0 h 37052"/>
                <a:gd name="connsiteX8" fmla="*/ 0 w 123824"/>
                <a:gd name="connsiteY8" fmla="*/ 0 h 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24" h="37052">
                  <a:moveTo>
                    <a:pt x="0" y="0"/>
                  </a:moveTo>
                  <a:lnTo>
                    <a:pt x="123825" y="0"/>
                  </a:lnTo>
                  <a:lnTo>
                    <a:pt x="123825" y="0"/>
                  </a:lnTo>
                  <a:lnTo>
                    <a:pt x="123825" y="25241"/>
                  </a:lnTo>
                  <a:cubicBezTo>
                    <a:pt x="123825" y="31766"/>
                    <a:pt x="118537" y="37052"/>
                    <a:pt x="112014" y="37052"/>
                  </a:cubicBezTo>
                  <a:lnTo>
                    <a:pt x="11811" y="37052"/>
                  </a:lnTo>
                  <a:cubicBezTo>
                    <a:pt x="5288" y="37052"/>
                    <a:pt x="0" y="31766"/>
                    <a:pt x="0" y="25241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云麒演示设计14-9">
              <a:extLst>
                <a:ext uri="{FF2B5EF4-FFF2-40B4-BE49-F238E27FC236}">
                  <a16:creationId xmlns:a16="http://schemas.microsoft.com/office/drawing/2014/main" id="{44544A4D-8825-1BD6-EECC-2D22CDDF4D44}"/>
                </a:ext>
              </a:extLst>
            </p:cNvPr>
            <p:cNvSpPr/>
            <p:nvPr/>
          </p:nvSpPr>
          <p:spPr>
            <a:xfrm>
              <a:off x="4358449" y="4746782"/>
              <a:ext cx="310705" cy="151353"/>
            </a:xfrm>
            <a:custGeom>
              <a:avLst/>
              <a:gdLst>
                <a:gd name="connsiteX0" fmla="*/ 219646 w 310705"/>
                <a:gd name="connsiteY0" fmla="*/ 1 h 151353"/>
                <a:gd name="connsiteX1" fmla="*/ 91059 w 310705"/>
                <a:gd name="connsiteY1" fmla="*/ 1 h 151353"/>
                <a:gd name="connsiteX2" fmla="*/ 46196 w 310705"/>
                <a:gd name="connsiteY2" fmla="*/ 30767 h 151353"/>
                <a:gd name="connsiteX3" fmla="*/ 0 w 310705"/>
                <a:gd name="connsiteY3" fmla="*/ 151353 h 151353"/>
                <a:gd name="connsiteX4" fmla="*/ 310705 w 310705"/>
                <a:gd name="connsiteY4" fmla="*/ 151353 h 151353"/>
                <a:gd name="connsiteX5" fmla="*/ 264414 w 310705"/>
                <a:gd name="connsiteY5" fmla="*/ 30767 h 151353"/>
                <a:gd name="connsiteX6" fmla="*/ 219646 w 310705"/>
                <a:gd name="connsiteY6" fmla="*/ 1 h 151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705" h="151353">
                  <a:moveTo>
                    <a:pt x="219646" y="1"/>
                  </a:moveTo>
                  <a:lnTo>
                    <a:pt x="91059" y="1"/>
                  </a:lnTo>
                  <a:cubicBezTo>
                    <a:pt x="71143" y="-132"/>
                    <a:pt x="53247" y="12136"/>
                    <a:pt x="46196" y="30767"/>
                  </a:cubicBezTo>
                  <a:lnTo>
                    <a:pt x="0" y="151353"/>
                  </a:lnTo>
                  <a:lnTo>
                    <a:pt x="310705" y="151353"/>
                  </a:lnTo>
                  <a:lnTo>
                    <a:pt x="264414" y="30767"/>
                  </a:lnTo>
                  <a:cubicBezTo>
                    <a:pt x="257376" y="12174"/>
                    <a:pt x="239528" y="-94"/>
                    <a:pt x="219646" y="1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云麒演示设计14-10">
              <a:extLst>
                <a:ext uri="{FF2B5EF4-FFF2-40B4-BE49-F238E27FC236}">
                  <a16:creationId xmlns:a16="http://schemas.microsoft.com/office/drawing/2014/main" id="{8D919321-3158-0FD3-0ADF-A3B22DEE24E5}"/>
                </a:ext>
              </a:extLst>
            </p:cNvPr>
            <p:cNvSpPr/>
            <p:nvPr/>
          </p:nvSpPr>
          <p:spPr>
            <a:xfrm>
              <a:off x="4180903" y="4898135"/>
              <a:ext cx="832675" cy="550164"/>
            </a:xfrm>
            <a:custGeom>
              <a:avLst/>
              <a:gdLst>
                <a:gd name="connsiteX0" fmla="*/ 19050 w 832675"/>
                <a:gd name="connsiteY0" fmla="*/ 0 h 550164"/>
                <a:gd name="connsiteX1" fmla="*/ 813626 w 832675"/>
                <a:gd name="connsiteY1" fmla="*/ 0 h 550164"/>
                <a:gd name="connsiteX2" fmla="*/ 832676 w 832675"/>
                <a:gd name="connsiteY2" fmla="*/ 19050 h 550164"/>
                <a:gd name="connsiteX3" fmla="*/ 832676 w 832675"/>
                <a:gd name="connsiteY3" fmla="*/ 512064 h 550164"/>
                <a:gd name="connsiteX4" fmla="*/ 794576 w 832675"/>
                <a:gd name="connsiteY4" fmla="*/ 550164 h 550164"/>
                <a:gd name="connsiteX5" fmla="*/ 38100 w 832675"/>
                <a:gd name="connsiteY5" fmla="*/ 550164 h 550164"/>
                <a:gd name="connsiteX6" fmla="*/ 0 w 832675"/>
                <a:gd name="connsiteY6" fmla="*/ 512064 h 550164"/>
                <a:gd name="connsiteX7" fmla="*/ 0 w 832675"/>
                <a:gd name="connsiteY7" fmla="*/ 19050 h 550164"/>
                <a:gd name="connsiteX8" fmla="*/ 19050 w 832675"/>
                <a:gd name="connsiteY8" fmla="*/ 0 h 5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2675" h="550164">
                  <a:moveTo>
                    <a:pt x="19050" y="0"/>
                  </a:moveTo>
                  <a:lnTo>
                    <a:pt x="813626" y="0"/>
                  </a:lnTo>
                  <a:cubicBezTo>
                    <a:pt x="824151" y="0"/>
                    <a:pt x="832676" y="8525"/>
                    <a:pt x="832676" y="19050"/>
                  </a:cubicBezTo>
                  <a:lnTo>
                    <a:pt x="832676" y="512064"/>
                  </a:lnTo>
                  <a:cubicBezTo>
                    <a:pt x="832676" y="533105"/>
                    <a:pt x="815616" y="550164"/>
                    <a:pt x="794576" y="550164"/>
                  </a:cubicBezTo>
                  <a:lnTo>
                    <a:pt x="38100" y="550164"/>
                  </a:lnTo>
                  <a:cubicBezTo>
                    <a:pt x="17058" y="550164"/>
                    <a:pt x="0" y="533105"/>
                    <a:pt x="0" y="512064"/>
                  </a:cubicBezTo>
                  <a:lnTo>
                    <a:pt x="0" y="19050"/>
                  </a:lnTo>
                  <a:cubicBezTo>
                    <a:pt x="0" y="8525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云麒演示设计14-11">
              <a:extLst>
                <a:ext uri="{FF2B5EF4-FFF2-40B4-BE49-F238E27FC236}">
                  <a16:creationId xmlns:a16="http://schemas.microsoft.com/office/drawing/2014/main" id="{E98E1EC0-0F34-B2E5-47E9-22554CE8B062}"/>
                </a:ext>
              </a:extLst>
            </p:cNvPr>
            <p:cNvSpPr/>
            <p:nvPr/>
          </p:nvSpPr>
          <p:spPr>
            <a:xfrm>
              <a:off x="4180903" y="4898135"/>
              <a:ext cx="686371" cy="550164"/>
            </a:xfrm>
            <a:custGeom>
              <a:avLst/>
              <a:gdLst>
                <a:gd name="connsiteX0" fmla="*/ 19050 w 686371"/>
                <a:gd name="connsiteY0" fmla="*/ 0 h 550164"/>
                <a:gd name="connsiteX1" fmla="*/ 667322 w 686371"/>
                <a:gd name="connsiteY1" fmla="*/ 0 h 550164"/>
                <a:gd name="connsiteX2" fmla="*/ 686372 w 686371"/>
                <a:gd name="connsiteY2" fmla="*/ 19050 h 550164"/>
                <a:gd name="connsiteX3" fmla="*/ 686372 w 686371"/>
                <a:gd name="connsiteY3" fmla="*/ 512064 h 550164"/>
                <a:gd name="connsiteX4" fmla="*/ 648272 w 686371"/>
                <a:gd name="connsiteY4" fmla="*/ 550164 h 550164"/>
                <a:gd name="connsiteX5" fmla="*/ 38100 w 686371"/>
                <a:gd name="connsiteY5" fmla="*/ 550164 h 550164"/>
                <a:gd name="connsiteX6" fmla="*/ 0 w 686371"/>
                <a:gd name="connsiteY6" fmla="*/ 512064 h 550164"/>
                <a:gd name="connsiteX7" fmla="*/ 0 w 686371"/>
                <a:gd name="connsiteY7" fmla="*/ 19050 h 550164"/>
                <a:gd name="connsiteX8" fmla="*/ 19050 w 686371"/>
                <a:gd name="connsiteY8" fmla="*/ 0 h 5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6371" h="550164">
                  <a:moveTo>
                    <a:pt x="19050" y="0"/>
                  </a:moveTo>
                  <a:lnTo>
                    <a:pt x="667322" y="0"/>
                  </a:lnTo>
                  <a:cubicBezTo>
                    <a:pt x="677847" y="0"/>
                    <a:pt x="686372" y="8525"/>
                    <a:pt x="686372" y="19050"/>
                  </a:cubicBezTo>
                  <a:lnTo>
                    <a:pt x="686372" y="512064"/>
                  </a:lnTo>
                  <a:cubicBezTo>
                    <a:pt x="686372" y="533105"/>
                    <a:pt x="669312" y="550164"/>
                    <a:pt x="648272" y="550164"/>
                  </a:cubicBezTo>
                  <a:lnTo>
                    <a:pt x="38100" y="550164"/>
                  </a:lnTo>
                  <a:cubicBezTo>
                    <a:pt x="17058" y="550164"/>
                    <a:pt x="0" y="533105"/>
                    <a:pt x="0" y="512064"/>
                  </a:cubicBezTo>
                  <a:lnTo>
                    <a:pt x="0" y="19050"/>
                  </a:lnTo>
                  <a:cubicBezTo>
                    <a:pt x="0" y="8525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757575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云麒演示设计14-12">
              <a:extLst>
                <a:ext uri="{FF2B5EF4-FFF2-40B4-BE49-F238E27FC236}">
                  <a16:creationId xmlns:a16="http://schemas.microsoft.com/office/drawing/2014/main" id="{5F5E830F-068B-208B-CB2A-615FA357E9E1}"/>
                </a:ext>
              </a:extLst>
            </p:cNvPr>
            <p:cNvSpPr/>
            <p:nvPr/>
          </p:nvSpPr>
          <p:spPr>
            <a:xfrm>
              <a:off x="4208716" y="5016436"/>
              <a:ext cx="387191" cy="317944"/>
            </a:xfrm>
            <a:custGeom>
              <a:avLst/>
              <a:gdLst>
                <a:gd name="connsiteX0" fmla="*/ 377666 w 387191"/>
                <a:gd name="connsiteY0" fmla="*/ 0 h 317944"/>
                <a:gd name="connsiteX1" fmla="*/ 387191 w 387191"/>
                <a:gd name="connsiteY1" fmla="*/ 0 h 317944"/>
                <a:gd name="connsiteX2" fmla="*/ 387191 w 387191"/>
                <a:gd name="connsiteY2" fmla="*/ 317945 h 317944"/>
                <a:gd name="connsiteX3" fmla="*/ 377666 w 387191"/>
                <a:gd name="connsiteY3" fmla="*/ 317945 h 317944"/>
                <a:gd name="connsiteX4" fmla="*/ 9525 w 387191"/>
                <a:gd name="connsiteY4" fmla="*/ 317945 h 317944"/>
                <a:gd name="connsiteX5" fmla="*/ 0 w 387191"/>
                <a:gd name="connsiteY5" fmla="*/ 317945 h 317944"/>
                <a:gd name="connsiteX6" fmla="*/ 0 w 387191"/>
                <a:gd name="connsiteY6" fmla="*/ 0 h 317944"/>
                <a:gd name="connsiteX7" fmla="*/ 9525 w 387191"/>
                <a:gd name="connsiteY7" fmla="*/ 0 h 31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191" h="317944">
                  <a:moveTo>
                    <a:pt x="377666" y="0"/>
                  </a:moveTo>
                  <a:cubicBezTo>
                    <a:pt x="382927" y="0"/>
                    <a:pt x="387191" y="0"/>
                    <a:pt x="387191" y="0"/>
                  </a:cubicBezTo>
                  <a:lnTo>
                    <a:pt x="387191" y="317945"/>
                  </a:lnTo>
                  <a:cubicBezTo>
                    <a:pt x="387191" y="317945"/>
                    <a:pt x="382927" y="317945"/>
                    <a:pt x="377666" y="317945"/>
                  </a:cubicBezTo>
                  <a:lnTo>
                    <a:pt x="9525" y="317945"/>
                  </a:lnTo>
                  <a:cubicBezTo>
                    <a:pt x="4264" y="317945"/>
                    <a:pt x="0" y="317945"/>
                    <a:pt x="0" y="317945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云麒演示设计14-13">
              <a:extLst>
                <a:ext uri="{FF2B5EF4-FFF2-40B4-BE49-F238E27FC236}">
                  <a16:creationId xmlns:a16="http://schemas.microsoft.com/office/drawing/2014/main" id="{172049C6-588C-44EA-FDA1-5E4B0B4FCA2E}"/>
                </a:ext>
              </a:extLst>
            </p:cNvPr>
            <p:cNvSpPr/>
            <p:nvPr/>
          </p:nvSpPr>
          <p:spPr>
            <a:xfrm>
              <a:off x="4436554" y="5069586"/>
              <a:ext cx="73151" cy="133921"/>
            </a:xfrm>
            <a:custGeom>
              <a:avLst/>
              <a:gdLst>
                <a:gd name="connsiteX0" fmla="*/ 0 w 73151"/>
                <a:gd name="connsiteY0" fmla="*/ 0 h 133921"/>
                <a:gd name="connsiteX1" fmla="*/ 73152 w 73151"/>
                <a:gd name="connsiteY1" fmla="*/ 133921 h 13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151" h="133921">
                  <a:moveTo>
                    <a:pt x="0" y="0"/>
                  </a:moveTo>
                  <a:lnTo>
                    <a:pt x="73152" y="133921"/>
                  </a:lnTo>
                </a:path>
              </a:pathLst>
            </a:custGeom>
            <a:ln w="9525" cap="rnd">
              <a:solidFill>
                <a:srgbClr val="BFBFB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云麒演示设计14-14">
              <a:extLst>
                <a:ext uri="{FF2B5EF4-FFF2-40B4-BE49-F238E27FC236}">
                  <a16:creationId xmlns:a16="http://schemas.microsoft.com/office/drawing/2014/main" id="{6F61C795-5080-6F1C-4F3B-8C699253398A}"/>
                </a:ext>
              </a:extLst>
            </p:cNvPr>
            <p:cNvSpPr/>
            <p:nvPr/>
          </p:nvSpPr>
          <p:spPr>
            <a:xfrm>
              <a:off x="4329969" y="5136546"/>
              <a:ext cx="84201" cy="147542"/>
            </a:xfrm>
            <a:custGeom>
              <a:avLst/>
              <a:gdLst>
                <a:gd name="connsiteX0" fmla="*/ 0 w 84201"/>
                <a:gd name="connsiteY0" fmla="*/ 0 h 147542"/>
                <a:gd name="connsiteX1" fmla="*/ 84201 w 84201"/>
                <a:gd name="connsiteY1" fmla="*/ 147542 h 14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201" h="147542">
                  <a:moveTo>
                    <a:pt x="0" y="0"/>
                  </a:moveTo>
                  <a:lnTo>
                    <a:pt x="84201" y="147542"/>
                  </a:lnTo>
                </a:path>
              </a:pathLst>
            </a:custGeom>
            <a:ln w="9525" cap="rnd">
              <a:solidFill>
                <a:srgbClr val="BFBFB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云麒演示设计14-15">
              <a:extLst>
                <a:ext uri="{FF2B5EF4-FFF2-40B4-BE49-F238E27FC236}">
                  <a16:creationId xmlns:a16="http://schemas.microsoft.com/office/drawing/2014/main" id="{DC26F6B8-B25C-A710-8CE9-43E5827C98FD}"/>
                </a:ext>
              </a:extLst>
            </p:cNvPr>
            <p:cNvSpPr/>
            <p:nvPr/>
          </p:nvSpPr>
          <p:spPr>
            <a:xfrm>
              <a:off x="4292631" y="5071110"/>
              <a:ext cx="21717" cy="38195"/>
            </a:xfrm>
            <a:custGeom>
              <a:avLst/>
              <a:gdLst>
                <a:gd name="connsiteX0" fmla="*/ 0 w 21717"/>
                <a:gd name="connsiteY0" fmla="*/ 0 h 38195"/>
                <a:gd name="connsiteX1" fmla="*/ 21717 w 21717"/>
                <a:gd name="connsiteY1" fmla="*/ 38195 h 3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717" h="38195">
                  <a:moveTo>
                    <a:pt x="0" y="0"/>
                  </a:moveTo>
                  <a:lnTo>
                    <a:pt x="21717" y="38195"/>
                  </a:lnTo>
                </a:path>
              </a:pathLst>
            </a:custGeom>
            <a:ln w="9525" cap="rnd">
              <a:solidFill>
                <a:srgbClr val="BFBFB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云麒演示设计14-16">
              <a:extLst>
                <a:ext uri="{FF2B5EF4-FFF2-40B4-BE49-F238E27FC236}">
                  <a16:creationId xmlns:a16="http://schemas.microsoft.com/office/drawing/2014/main" id="{3331C7C3-208B-B75B-A9D0-6CD64F849690}"/>
                </a:ext>
              </a:extLst>
            </p:cNvPr>
            <p:cNvSpPr/>
            <p:nvPr/>
          </p:nvSpPr>
          <p:spPr>
            <a:xfrm>
              <a:off x="4430934" y="4800314"/>
              <a:ext cx="147065" cy="88582"/>
            </a:xfrm>
            <a:custGeom>
              <a:avLst/>
              <a:gdLst>
                <a:gd name="connsiteX0" fmla="*/ 137541 w 147065"/>
                <a:gd name="connsiteY0" fmla="*/ 0 h 88582"/>
                <a:gd name="connsiteX1" fmla="*/ 147066 w 147065"/>
                <a:gd name="connsiteY1" fmla="*/ 0 h 88582"/>
                <a:gd name="connsiteX2" fmla="*/ 147066 w 147065"/>
                <a:gd name="connsiteY2" fmla="*/ 88582 h 88582"/>
                <a:gd name="connsiteX3" fmla="*/ 137541 w 147065"/>
                <a:gd name="connsiteY3" fmla="*/ 88582 h 88582"/>
                <a:gd name="connsiteX4" fmla="*/ 9525 w 147065"/>
                <a:gd name="connsiteY4" fmla="*/ 88582 h 88582"/>
                <a:gd name="connsiteX5" fmla="*/ 0 w 147065"/>
                <a:gd name="connsiteY5" fmla="*/ 88582 h 88582"/>
                <a:gd name="connsiteX6" fmla="*/ 0 w 147065"/>
                <a:gd name="connsiteY6" fmla="*/ 0 h 88582"/>
                <a:gd name="connsiteX7" fmla="*/ 9525 w 147065"/>
                <a:gd name="connsiteY7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065" h="88582">
                  <a:moveTo>
                    <a:pt x="137541" y="0"/>
                  </a:moveTo>
                  <a:cubicBezTo>
                    <a:pt x="142801" y="0"/>
                    <a:pt x="147066" y="0"/>
                    <a:pt x="147066" y="0"/>
                  </a:cubicBezTo>
                  <a:lnTo>
                    <a:pt x="147066" y="88582"/>
                  </a:lnTo>
                  <a:cubicBezTo>
                    <a:pt x="147066" y="88582"/>
                    <a:pt x="142801" y="88582"/>
                    <a:pt x="137541" y="88582"/>
                  </a:cubicBezTo>
                  <a:lnTo>
                    <a:pt x="9525" y="88582"/>
                  </a:lnTo>
                  <a:cubicBezTo>
                    <a:pt x="4264" y="88582"/>
                    <a:pt x="0" y="88582"/>
                    <a:pt x="0" y="88582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云麒演示设计14-17">
              <a:extLst>
                <a:ext uri="{FF2B5EF4-FFF2-40B4-BE49-F238E27FC236}">
                  <a16:creationId xmlns:a16="http://schemas.microsoft.com/office/drawing/2014/main" id="{57C6DE01-5161-37D6-E6E0-5D827E2EDFE1}"/>
                </a:ext>
              </a:extLst>
            </p:cNvPr>
            <p:cNvSpPr/>
            <p:nvPr/>
          </p:nvSpPr>
          <p:spPr>
            <a:xfrm>
              <a:off x="4595907" y="5071110"/>
              <a:ext cx="42957" cy="42957"/>
            </a:xfrm>
            <a:custGeom>
              <a:avLst/>
              <a:gdLst>
                <a:gd name="connsiteX0" fmla="*/ 0 w 42957"/>
                <a:gd name="connsiteY0" fmla="*/ 0 h 42957"/>
                <a:gd name="connsiteX1" fmla="*/ 42958 w 42957"/>
                <a:gd name="connsiteY1" fmla="*/ 0 h 42957"/>
                <a:gd name="connsiteX2" fmla="*/ 42958 w 42957"/>
                <a:gd name="connsiteY2" fmla="*/ 42958 h 42957"/>
                <a:gd name="connsiteX3" fmla="*/ 0 w 42957"/>
                <a:gd name="connsiteY3" fmla="*/ 42958 h 4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57" h="42957">
                  <a:moveTo>
                    <a:pt x="0" y="0"/>
                  </a:moveTo>
                  <a:lnTo>
                    <a:pt x="42958" y="0"/>
                  </a:lnTo>
                  <a:lnTo>
                    <a:pt x="42958" y="42958"/>
                  </a:lnTo>
                  <a:lnTo>
                    <a:pt x="0" y="42958"/>
                  </a:ln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云麒演示设计14-18">
              <a:extLst>
                <a:ext uri="{FF2B5EF4-FFF2-40B4-BE49-F238E27FC236}">
                  <a16:creationId xmlns:a16="http://schemas.microsoft.com/office/drawing/2014/main" id="{9BFFA47F-E59E-3363-933B-D57B2C9200DF}"/>
                </a:ext>
              </a:extLst>
            </p:cNvPr>
            <p:cNvSpPr/>
            <p:nvPr/>
          </p:nvSpPr>
          <p:spPr>
            <a:xfrm>
              <a:off x="4595907" y="5122545"/>
              <a:ext cx="42957" cy="42957"/>
            </a:xfrm>
            <a:custGeom>
              <a:avLst/>
              <a:gdLst>
                <a:gd name="connsiteX0" fmla="*/ 0 w 42957"/>
                <a:gd name="connsiteY0" fmla="*/ 0 h 42957"/>
                <a:gd name="connsiteX1" fmla="*/ 42958 w 42957"/>
                <a:gd name="connsiteY1" fmla="*/ 0 h 42957"/>
                <a:gd name="connsiteX2" fmla="*/ 42958 w 42957"/>
                <a:gd name="connsiteY2" fmla="*/ 42958 h 42957"/>
                <a:gd name="connsiteX3" fmla="*/ 0 w 42957"/>
                <a:gd name="connsiteY3" fmla="*/ 42958 h 4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57" h="42957">
                  <a:moveTo>
                    <a:pt x="0" y="0"/>
                  </a:moveTo>
                  <a:lnTo>
                    <a:pt x="42958" y="0"/>
                  </a:lnTo>
                  <a:lnTo>
                    <a:pt x="42958" y="42958"/>
                  </a:lnTo>
                  <a:lnTo>
                    <a:pt x="0" y="42958"/>
                  </a:ln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云麒演示设计14-19">
              <a:extLst>
                <a:ext uri="{FF2B5EF4-FFF2-40B4-BE49-F238E27FC236}">
                  <a16:creationId xmlns:a16="http://schemas.microsoft.com/office/drawing/2014/main" id="{7EF83408-3FBA-4304-1606-F1A6BA699E07}"/>
                </a:ext>
              </a:extLst>
            </p:cNvPr>
            <p:cNvSpPr/>
            <p:nvPr/>
          </p:nvSpPr>
          <p:spPr>
            <a:xfrm>
              <a:off x="4595907" y="5173884"/>
              <a:ext cx="42957" cy="42957"/>
            </a:xfrm>
            <a:custGeom>
              <a:avLst/>
              <a:gdLst>
                <a:gd name="connsiteX0" fmla="*/ 0 w 42957"/>
                <a:gd name="connsiteY0" fmla="*/ 0 h 42957"/>
                <a:gd name="connsiteX1" fmla="*/ 42958 w 42957"/>
                <a:gd name="connsiteY1" fmla="*/ 0 h 42957"/>
                <a:gd name="connsiteX2" fmla="*/ 42958 w 42957"/>
                <a:gd name="connsiteY2" fmla="*/ 42958 h 42957"/>
                <a:gd name="connsiteX3" fmla="*/ 0 w 42957"/>
                <a:gd name="connsiteY3" fmla="*/ 42958 h 4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57" h="42957">
                  <a:moveTo>
                    <a:pt x="0" y="0"/>
                  </a:moveTo>
                  <a:lnTo>
                    <a:pt x="42958" y="0"/>
                  </a:lnTo>
                  <a:lnTo>
                    <a:pt x="42958" y="42958"/>
                  </a:lnTo>
                  <a:lnTo>
                    <a:pt x="0" y="42958"/>
                  </a:ln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云麒演示设计14-20">
              <a:extLst>
                <a:ext uri="{FF2B5EF4-FFF2-40B4-BE49-F238E27FC236}">
                  <a16:creationId xmlns:a16="http://schemas.microsoft.com/office/drawing/2014/main" id="{0B6CA964-05D3-3CC3-4ED4-3C36BFDADCCC}"/>
                </a:ext>
              </a:extLst>
            </p:cNvPr>
            <p:cNvSpPr/>
            <p:nvPr/>
          </p:nvSpPr>
          <p:spPr>
            <a:xfrm>
              <a:off x="4595907" y="5225319"/>
              <a:ext cx="42957" cy="42957"/>
            </a:xfrm>
            <a:custGeom>
              <a:avLst/>
              <a:gdLst>
                <a:gd name="connsiteX0" fmla="*/ 0 w 42957"/>
                <a:gd name="connsiteY0" fmla="*/ 0 h 42957"/>
                <a:gd name="connsiteX1" fmla="*/ 42958 w 42957"/>
                <a:gd name="connsiteY1" fmla="*/ 0 h 42957"/>
                <a:gd name="connsiteX2" fmla="*/ 42958 w 42957"/>
                <a:gd name="connsiteY2" fmla="*/ 42958 h 42957"/>
                <a:gd name="connsiteX3" fmla="*/ 0 w 42957"/>
                <a:gd name="connsiteY3" fmla="*/ 42958 h 4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57" h="42957">
                  <a:moveTo>
                    <a:pt x="0" y="0"/>
                  </a:moveTo>
                  <a:lnTo>
                    <a:pt x="42958" y="0"/>
                  </a:lnTo>
                  <a:lnTo>
                    <a:pt x="42958" y="42958"/>
                  </a:lnTo>
                  <a:lnTo>
                    <a:pt x="0" y="42958"/>
                  </a:ln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云麒演示设计14-21">
              <a:extLst>
                <a:ext uri="{FF2B5EF4-FFF2-40B4-BE49-F238E27FC236}">
                  <a16:creationId xmlns:a16="http://schemas.microsoft.com/office/drawing/2014/main" id="{561ED435-D625-308B-75EF-F35BE865B112}"/>
                </a:ext>
              </a:extLst>
            </p:cNvPr>
            <p:cNvSpPr/>
            <p:nvPr/>
          </p:nvSpPr>
          <p:spPr>
            <a:xfrm>
              <a:off x="4653152" y="5077396"/>
              <a:ext cx="182499" cy="182499"/>
            </a:xfrm>
            <a:custGeom>
              <a:avLst/>
              <a:gdLst>
                <a:gd name="connsiteX0" fmla="*/ 0 w 182499"/>
                <a:gd name="connsiteY0" fmla="*/ 91345 h 182499"/>
                <a:gd name="connsiteX1" fmla="*/ 91345 w 182499"/>
                <a:gd name="connsiteY1" fmla="*/ 182499 h 182499"/>
                <a:gd name="connsiteX2" fmla="*/ 182499 w 182499"/>
                <a:gd name="connsiteY2" fmla="*/ 91154 h 182499"/>
                <a:gd name="connsiteX3" fmla="*/ 91250 w 182499"/>
                <a:gd name="connsiteY3" fmla="*/ 0 h 182499"/>
                <a:gd name="connsiteX4" fmla="*/ 0 w 182499"/>
                <a:gd name="connsiteY4" fmla="*/ 91059 h 182499"/>
                <a:gd name="connsiteX5" fmla="*/ 0 w 182499"/>
                <a:gd name="connsiteY5" fmla="*/ 91345 h 182499"/>
                <a:gd name="connsiteX6" fmla="*/ 38100 w 182499"/>
                <a:gd name="connsiteY6" fmla="*/ 91345 h 182499"/>
                <a:gd name="connsiteX7" fmla="*/ 90964 w 182499"/>
                <a:gd name="connsiteY7" fmla="*/ 38290 h 182499"/>
                <a:gd name="connsiteX8" fmla="*/ 144018 w 182499"/>
                <a:gd name="connsiteY8" fmla="*/ 91154 h 182499"/>
                <a:gd name="connsiteX9" fmla="*/ 91154 w 182499"/>
                <a:gd name="connsiteY9" fmla="*/ 144209 h 182499"/>
                <a:gd name="connsiteX10" fmla="*/ 91059 w 182499"/>
                <a:gd name="connsiteY10" fmla="*/ 144209 h 182499"/>
                <a:gd name="connsiteX11" fmla="*/ 38291 w 182499"/>
                <a:gd name="connsiteY11" fmla="*/ 91345 h 18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499" h="182499">
                  <a:moveTo>
                    <a:pt x="0" y="91345"/>
                  </a:moveTo>
                  <a:cubicBezTo>
                    <a:pt x="52" y="141742"/>
                    <a:pt x="40948" y="182556"/>
                    <a:pt x="91345" y="182499"/>
                  </a:cubicBezTo>
                  <a:cubicBezTo>
                    <a:pt x="141742" y="182442"/>
                    <a:pt x="182556" y="141551"/>
                    <a:pt x="182499" y="91154"/>
                  </a:cubicBezTo>
                  <a:cubicBezTo>
                    <a:pt x="182442" y="40796"/>
                    <a:pt x="141608" y="0"/>
                    <a:pt x="91250" y="0"/>
                  </a:cubicBezTo>
                  <a:cubicBezTo>
                    <a:pt x="40910" y="-57"/>
                    <a:pt x="52" y="40719"/>
                    <a:pt x="0" y="91059"/>
                  </a:cubicBezTo>
                  <a:cubicBezTo>
                    <a:pt x="0" y="91154"/>
                    <a:pt x="0" y="91250"/>
                    <a:pt x="0" y="91345"/>
                  </a:cubicBezTo>
                  <a:close/>
                  <a:moveTo>
                    <a:pt x="38100" y="91345"/>
                  </a:moveTo>
                  <a:cubicBezTo>
                    <a:pt x="38043" y="62094"/>
                    <a:pt x="61713" y="38348"/>
                    <a:pt x="90964" y="38290"/>
                  </a:cubicBezTo>
                  <a:cubicBezTo>
                    <a:pt x="120215" y="38233"/>
                    <a:pt x="143961" y="61903"/>
                    <a:pt x="144018" y="91154"/>
                  </a:cubicBezTo>
                  <a:cubicBezTo>
                    <a:pt x="144075" y="120406"/>
                    <a:pt x="120406" y="144151"/>
                    <a:pt x="91154" y="144209"/>
                  </a:cubicBezTo>
                  <a:cubicBezTo>
                    <a:pt x="91126" y="144209"/>
                    <a:pt x="91088" y="144209"/>
                    <a:pt x="91059" y="144209"/>
                  </a:cubicBezTo>
                  <a:cubicBezTo>
                    <a:pt x="61922" y="144104"/>
                    <a:pt x="38338" y="120482"/>
                    <a:pt x="38291" y="91345"/>
                  </a:cubicBezTo>
                  <a:close/>
                </a:path>
              </a:pathLst>
            </a:custGeom>
            <a:solidFill>
              <a:srgbClr val="5C5C5C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云麒演示设计14-22">
              <a:extLst>
                <a:ext uri="{FF2B5EF4-FFF2-40B4-BE49-F238E27FC236}">
                  <a16:creationId xmlns:a16="http://schemas.microsoft.com/office/drawing/2014/main" id="{75E1F3D1-A6CB-AFEA-7CA2-1DB4B983722D}"/>
                </a:ext>
              </a:extLst>
            </p:cNvPr>
            <p:cNvSpPr/>
            <p:nvPr/>
          </p:nvSpPr>
          <p:spPr>
            <a:xfrm>
              <a:off x="4710683" y="5134736"/>
              <a:ext cx="68008" cy="68008"/>
            </a:xfrm>
            <a:custGeom>
              <a:avLst/>
              <a:gdLst>
                <a:gd name="connsiteX0" fmla="*/ 68008 w 68008"/>
                <a:gd name="connsiteY0" fmla="*/ 34004 h 68008"/>
                <a:gd name="connsiteX1" fmla="*/ 34004 w 68008"/>
                <a:gd name="connsiteY1" fmla="*/ 68009 h 68008"/>
                <a:gd name="connsiteX2" fmla="*/ 0 w 68008"/>
                <a:gd name="connsiteY2" fmla="*/ 34004 h 68008"/>
                <a:gd name="connsiteX3" fmla="*/ 34004 w 68008"/>
                <a:gd name="connsiteY3" fmla="*/ 0 h 68008"/>
                <a:gd name="connsiteX4" fmla="*/ 34100 w 68008"/>
                <a:gd name="connsiteY4" fmla="*/ 0 h 68008"/>
                <a:gd name="connsiteX5" fmla="*/ 68008 w 68008"/>
                <a:gd name="connsiteY5" fmla="*/ 33909 h 68008"/>
                <a:gd name="connsiteX6" fmla="*/ 68008 w 68008"/>
                <a:gd name="connsiteY6" fmla="*/ 34004 h 6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08" h="68008">
                  <a:moveTo>
                    <a:pt x="68008" y="34004"/>
                  </a:moveTo>
                  <a:cubicBezTo>
                    <a:pt x="68008" y="52788"/>
                    <a:pt x="52788" y="68009"/>
                    <a:pt x="34004" y="68009"/>
                  </a:cubicBezTo>
                  <a:cubicBezTo>
                    <a:pt x="15221" y="68009"/>
                    <a:pt x="0" y="52788"/>
                    <a:pt x="0" y="34004"/>
                  </a:cubicBezTo>
                  <a:cubicBezTo>
                    <a:pt x="0" y="15221"/>
                    <a:pt x="15221" y="0"/>
                    <a:pt x="34004" y="0"/>
                  </a:cubicBezTo>
                  <a:cubicBezTo>
                    <a:pt x="34033" y="0"/>
                    <a:pt x="34071" y="0"/>
                    <a:pt x="34100" y="0"/>
                  </a:cubicBezTo>
                  <a:cubicBezTo>
                    <a:pt x="52826" y="0"/>
                    <a:pt x="68008" y="15183"/>
                    <a:pt x="68008" y="33909"/>
                  </a:cubicBezTo>
                  <a:cubicBezTo>
                    <a:pt x="68008" y="33938"/>
                    <a:pt x="68008" y="33976"/>
                    <a:pt x="68008" y="34004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云麒演示设计14-23">
              <a:extLst>
                <a:ext uri="{FF2B5EF4-FFF2-40B4-BE49-F238E27FC236}">
                  <a16:creationId xmlns:a16="http://schemas.microsoft.com/office/drawing/2014/main" id="{7B3A54A2-299E-5A45-EA28-64A361A7F7E5}"/>
                </a:ext>
              </a:extLst>
            </p:cNvPr>
            <p:cNvSpPr/>
            <p:nvPr/>
          </p:nvSpPr>
          <p:spPr>
            <a:xfrm>
              <a:off x="4604099" y="4934235"/>
              <a:ext cx="26669" cy="26669"/>
            </a:xfrm>
            <a:custGeom>
              <a:avLst/>
              <a:gdLst>
                <a:gd name="connsiteX0" fmla="*/ 26670 w 26669"/>
                <a:gd name="connsiteY0" fmla="*/ 13335 h 26669"/>
                <a:gd name="connsiteX1" fmla="*/ 13335 w 26669"/>
                <a:gd name="connsiteY1" fmla="*/ 26670 h 26669"/>
                <a:gd name="connsiteX2" fmla="*/ 0 w 26669"/>
                <a:gd name="connsiteY2" fmla="*/ 13335 h 26669"/>
                <a:gd name="connsiteX3" fmla="*/ 13335 w 26669"/>
                <a:gd name="connsiteY3" fmla="*/ 0 h 26669"/>
                <a:gd name="connsiteX4" fmla="*/ 26670 w 26669"/>
                <a:gd name="connsiteY4" fmla="*/ 1333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69" h="26669">
                  <a:moveTo>
                    <a:pt x="26670" y="13335"/>
                  </a:moveTo>
                  <a:cubicBezTo>
                    <a:pt x="26670" y="20698"/>
                    <a:pt x="20700" y="26670"/>
                    <a:pt x="13335" y="26670"/>
                  </a:cubicBezTo>
                  <a:cubicBezTo>
                    <a:pt x="5970" y="26670"/>
                    <a:pt x="0" y="20698"/>
                    <a:pt x="0" y="13335"/>
                  </a:cubicBezTo>
                  <a:cubicBezTo>
                    <a:pt x="0" y="5972"/>
                    <a:pt x="5970" y="0"/>
                    <a:pt x="13335" y="0"/>
                  </a:cubicBezTo>
                  <a:cubicBezTo>
                    <a:pt x="20700" y="0"/>
                    <a:pt x="26670" y="5972"/>
                    <a:pt x="26670" y="13335"/>
                  </a:cubicBezTo>
                  <a:close/>
                </a:path>
              </a:pathLst>
            </a:custGeom>
            <a:solidFill>
              <a:srgbClr val="E44942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云麒演示设计14-24">
              <a:extLst>
                <a:ext uri="{FF2B5EF4-FFF2-40B4-BE49-F238E27FC236}">
                  <a16:creationId xmlns:a16="http://schemas.microsoft.com/office/drawing/2014/main" id="{A1DC3D90-758C-1003-F745-DE9F3734564E}"/>
                </a:ext>
              </a:extLst>
            </p:cNvPr>
            <p:cNvSpPr/>
            <p:nvPr/>
          </p:nvSpPr>
          <p:spPr>
            <a:xfrm>
              <a:off x="4960905" y="5054155"/>
              <a:ext cx="793527" cy="397101"/>
            </a:xfrm>
            <a:custGeom>
              <a:avLst/>
              <a:gdLst>
                <a:gd name="connsiteX0" fmla="*/ 0 w 793527"/>
                <a:gd name="connsiteY0" fmla="*/ 0 h 397101"/>
                <a:gd name="connsiteX1" fmla="*/ 200025 w 793527"/>
                <a:gd name="connsiteY1" fmla="*/ 327088 h 397101"/>
                <a:gd name="connsiteX2" fmla="*/ 643985 w 793527"/>
                <a:gd name="connsiteY2" fmla="*/ 233648 h 397101"/>
                <a:gd name="connsiteX3" fmla="*/ 552259 w 793527"/>
                <a:gd name="connsiteY3" fmla="*/ 91440 h 397101"/>
                <a:gd name="connsiteX4" fmla="*/ 597599 w 793527"/>
                <a:gd name="connsiteY4" fmla="*/ 68961 h 397101"/>
                <a:gd name="connsiteX5" fmla="*/ 793528 w 793527"/>
                <a:gd name="connsiteY5" fmla="*/ 49149 h 39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527" h="397101">
                  <a:moveTo>
                    <a:pt x="0" y="0"/>
                  </a:moveTo>
                  <a:cubicBezTo>
                    <a:pt x="112585" y="21241"/>
                    <a:pt x="102870" y="247650"/>
                    <a:pt x="200025" y="327088"/>
                  </a:cubicBezTo>
                  <a:cubicBezTo>
                    <a:pt x="398431" y="489013"/>
                    <a:pt x="772477" y="332613"/>
                    <a:pt x="643985" y="233648"/>
                  </a:cubicBezTo>
                  <a:cubicBezTo>
                    <a:pt x="543687" y="156401"/>
                    <a:pt x="533591" y="115824"/>
                    <a:pt x="552259" y="91440"/>
                  </a:cubicBezTo>
                  <a:cubicBezTo>
                    <a:pt x="562356" y="78391"/>
                    <a:pt x="580834" y="72962"/>
                    <a:pt x="597599" y="68961"/>
                  </a:cubicBezTo>
                  <a:cubicBezTo>
                    <a:pt x="658177" y="54673"/>
                    <a:pt x="730949" y="50768"/>
                    <a:pt x="793528" y="49149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云麒演示设计14-25">
              <a:extLst>
                <a:ext uri="{FF2B5EF4-FFF2-40B4-BE49-F238E27FC236}">
                  <a16:creationId xmlns:a16="http://schemas.microsoft.com/office/drawing/2014/main" id="{8DED0525-89B4-0FFC-DE4F-AAB16E40C551}"/>
                </a:ext>
              </a:extLst>
            </p:cNvPr>
            <p:cNvSpPr/>
            <p:nvPr/>
          </p:nvSpPr>
          <p:spPr>
            <a:xfrm rot="10800000">
              <a:off x="4943760" y="5035581"/>
              <a:ext cx="29725" cy="46386"/>
            </a:xfrm>
            <a:custGeom>
              <a:avLst/>
              <a:gdLst>
                <a:gd name="connsiteX0" fmla="*/ 9533 w 29725"/>
                <a:gd name="connsiteY0" fmla="*/ 0 h 46386"/>
                <a:gd name="connsiteX1" fmla="*/ 29726 w 29725"/>
                <a:gd name="connsiteY1" fmla="*/ 0 h 46386"/>
                <a:gd name="connsiteX2" fmla="*/ 29726 w 29725"/>
                <a:gd name="connsiteY2" fmla="*/ 0 h 46386"/>
                <a:gd name="connsiteX3" fmla="*/ 29726 w 29725"/>
                <a:gd name="connsiteY3" fmla="*/ 46387 h 46386"/>
                <a:gd name="connsiteX4" fmla="*/ 29726 w 29725"/>
                <a:gd name="connsiteY4" fmla="*/ 46387 h 46386"/>
                <a:gd name="connsiteX5" fmla="*/ 9533 w 29725"/>
                <a:gd name="connsiteY5" fmla="*/ 46387 h 46386"/>
                <a:gd name="connsiteX6" fmla="*/ 8 w 29725"/>
                <a:gd name="connsiteY6" fmla="*/ 36862 h 46386"/>
                <a:gd name="connsiteX7" fmla="*/ 8 w 29725"/>
                <a:gd name="connsiteY7" fmla="*/ 9906 h 46386"/>
                <a:gd name="connsiteX8" fmla="*/ 9142 w 29725"/>
                <a:gd name="connsiteY8" fmla="*/ 10 h 46386"/>
                <a:gd name="connsiteX9" fmla="*/ 9533 w 29725"/>
                <a:gd name="connsiteY9" fmla="*/ 0 h 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725" h="46386">
                  <a:moveTo>
                    <a:pt x="9533" y="0"/>
                  </a:moveTo>
                  <a:lnTo>
                    <a:pt x="29726" y="0"/>
                  </a:lnTo>
                  <a:lnTo>
                    <a:pt x="29726" y="0"/>
                  </a:lnTo>
                  <a:lnTo>
                    <a:pt x="29726" y="46387"/>
                  </a:lnTo>
                  <a:lnTo>
                    <a:pt x="29726" y="46387"/>
                  </a:lnTo>
                  <a:lnTo>
                    <a:pt x="9533" y="46387"/>
                  </a:lnTo>
                  <a:cubicBezTo>
                    <a:pt x="4275" y="46387"/>
                    <a:pt x="8" y="42120"/>
                    <a:pt x="8" y="36862"/>
                  </a:cubicBezTo>
                  <a:lnTo>
                    <a:pt x="8" y="9906"/>
                  </a:lnTo>
                  <a:cubicBezTo>
                    <a:pt x="-202" y="4648"/>
                    <a:pt x="3884" y="219"/>
                    <a:pt x="9142" y="10"/>
                  </a:cubicBezTo>
                  <a:cubicBezTo>
                    <a:pt x="9275" y="0"/>
                    <a:pt x="9399" y="0"/>
                    <a:pt x="9533" y="0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39" name="云麒演示设计15">
            <a:extLst>
              <a:ext uri="{FF2B5EF4-FFF2-40B4-BE49-F238E27FC236}">
                <a16:creationId xmlns:a16="http://schemas.microsoft.com/office/drawing/2014/main" id="{0BB741AC-57FF-E5BA-C96C-406EA6ACA5B7}"/>
              </a:ext>
            </a:extLst>
          </p:cNvPr>
          <p:cNvGrpSpPr/>
          <p:nvPr/>
        </p:nvGrpSpPr>
        <p:grpSpPr>
          <a:xfrm rot="303297">
            <a:off x="1267585" y="2770588"/>
            <a:ext cx="1182259" cy="890034"/>
            <a:chOff x="1608491" y="2530572"/>
            <a:chExt cx="1182259" cy="890034"/>
          </a:xfrm>
        </p:grpSpPr>
        <p:sp>
          <p:nvSpPr>
            <p:cNvPr id="5268" name="云麒演示设计15-1">
              <a:extLst>
                <a:ext uri="{FF2B5EF4-FFF2-40B4-BE49-F238E27FC236}">
                  <a16:creationId xmlns:a16="http://schemas.microsoft.com/office/drawing/2014/main" id="{EA04281B-FC82-1EAC-2145-2066F9B7494E}"/>
                </a:ext>
              </a:extLst>
            </p:cNvPr>
            <p:cNvSpPr/>
            <p:nvPr/>
          </p:nvSpPr>
          <p:spPr>
            <a:xfrm rot="21046792">
              <a:off x="1608491" y="2530572"/>
              <a:ext cx="1182259" cy="890034"/>
            </a:xfrm>
            <a:custGeom>
              <a:avLst/>
              <a:gdLst>
                <a:gd name="connsiteX0" fmla="*/ 605219 w 749903"/>
                <a:gd name="connsiteY0" fmla="*/ 412337 h 564546"/>
                <a:gd name="connsiteX1" fmla="*/ 575501 w 749903"/>
                <a:gd name="connsiteY1" fmla="*/ 260318 h 564546"/>
                <a:gd name="connsiteX2" fmla="*/ 303371 w 749903"/>
                <a:gd name="connsiteY2" fmla="*/ 395764 h 564546"/>
                <a:gd name="connsiteX3" fmla="*/ 223742 w 749903"/>
                <a:gd name="connsiteY3" fmla="*/ 435388 h 564546"/>
                <a:gd name="connsiteX4" fmla="*/ 762 w 749903"/>
                <a:gd name="connsiteY4" fmla="*/ 365570 h 564546"/>
                <a:gd name="connsiteX5" fmla="*/ 0 w 749903"/>
                <a:gd name="connsiteY5" fmla="*/ 365284 h 564546"/>
                <a:gd name="connsiteX6" fmla="*/ 114491 w 749903"/>
                <a:gd name="connsiteY6" fmla="*/ 0 h 564546"/>
                <a:gd name="connsiteX7" fmla="*/ 749903 w 749903"/>
                <a:gd name="connsiteY7" fmla="*/ 199263 h 564546"/>
                <a:gd name="connsiteX8" fmla="*/ 635318 w 749903"/>
                <a:gd name="connsiteY8" fmla="*/ 564547 h 564546"/>
                <a:gd name="connsiteX9" fmla="*/ 635032 w 749903"/>
                <a:gd name="connsiteY9" fmla="*/ 564356 h 564546"/>
                <a:gd name="connsiteX10" fmla="*/ 612172 w 749903"/>
                <a:gd name="connsiteY10" fmla="*/ 447770 h 56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9903" h="564546">
                  <a:moveTo>
                    <a:pt x="605219" y="412337"/>
                  </a:moveTo>
                  <a:lnTo>
                    <a:pt x="575501" y="260318"/>
                  </a:lnTo>
                  <a:lnTo>
                    <a:pt x="303371" y="395764"/>
                  </a:lnTo>
                  <a:lnTo>
                    <a:pt x="223742" y="435388"/>
                  </a:lnTo>
                  <a:lnTo>
                    <a:pt x="762" y="365570"/>
                  </a:lnTo>
                  <a:lnTo>
                    <a:pt x="0" y="365284"/>
                  </a:lnTo>
                  <a:lnTo>
                    <a:pt x="114491" y="0"/>
                  </a:lnTo>
                  <a:lnTo>
                    <a:pt x="749903" y="199263"/>
                  </a:lnTo>
                  <a:lnTo>
                    <a:pt x="635318" y="564547"/>
                  </a:lnTo>
                  <a:lnTo>
                    <a:pt x="635032" y="564356"/>
                  </a:lnTo>
                  <a:lnTo>
                    <a:pt x="612172" y="44777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69" name="云麒演示设计15-2">
              <a:extLst>
                <a:ext uri="{FF2B5EF4-FFF2-40B4-BE49-F238E27FC236}">
                  <a16:creationId xmlns:a16="http://schemas.microsoft.com/office/drawing/2014/main" id="{C4168E80-6BA2-86CC-EEEE-6DDF1EBE94C0}"/>
                </a:ext>
              </a:extLst>
            </p:cNvPr>
            <p:cNvSpPr/>
            <p:nvPr/>
          </p:nvSpPr>
          <p:spPr>
            <a:xfrm rot="21046792">
              <a:off x="2063522" y="3021783"/>
              <a:ext cx="3452" cy="17719"/>
            </a:xfrm>
            <a:custGeom>
              <a:avLst/>
              <a:gdLst>
                <a:gd name="connsiteX0" fmla="*/ 0 w 2190"/>
                <a:gd name="connsiteY0" fmla="*/ 0 h 11239"/>
                <a:gd name="connsiteX1" fmla="*/ 2191 w 2190"/>
                <a:gd name="connsiteY1" fmla="*/ 11240 h 1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" h="11239">
                  <a:moveTo>
                    <a:pt x="0" y="0"/>
                  </a:moveTo>
                  <a:lnTo>
                    <a:pt x="2191" y="1124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0" name="云麒演示设计15-3">
              <a:extLst>
                <a:ext uri="{FF2B5EF4-FFF2-40B4-BE49-F238E27FC236}">
                  <a16:creationId xmlns:a16="http://schemas.microsoft.com/office/drawing/2014/main" id="{6410296C-7AA4-8449-DA81-A9548BCF2FB3}"/>
                </a:ext>
              </a:extLst>
            </p:cNvPr>
            <p:cNvSpPr/>
            <p:nvPr/>
          </p:nvSpPr>
          <p:spPr>
            <a:xfrm rot="21046792">
              <a:off x="1629264" y="2947933"/>
              <a:ext cx="500053" cy="370008"/>
            </a:xfrm>
            <a:custGeom>
              <a:avLst/>
              <a:gdLst>
                <a:gd name="connsiteX0" fmla="*/ 292417 w 317182"/>
                <a:gd name="connsiteY0" fmla="*/ 107918 h 234695"/>
                <a:gd name="connsiteX1" fmla="*/ 303562 w 317182"/>
                <a:gd name="connsiteY1" fmla="*/ 164878 h 234695"/>
                <a:gd name="connsiteX2" fmla="*/ 223933 w 317182"/>
                <a:gd name="connsiteY2" fmla="*/ 204502 h 234695"/>
                <a:gd name="connsiteX3" fmla="*/ 316992 w 317182"/>
                <a:gd name="connsiteY3" fmla="*/ 233743 h 234695"/>
                <a:gd name="connsiteX4" fmla="*/ 317182 w 317182"/>
                <a:gd name="connsiteY4" fmla="*/ 234696 h 234695"/>
                <a:gd name="connsiteX5" fmla="*/ 222885 w 317182"/>
                <a:gd name="connsiteY5" fmla="*/ 205073 h 234695"/>
                <a:gd name="connsiteX6" fmla="*/ 0 w 317182"/>
                <a:gd name="connsiteY6" fmla="*/ 135160 h 234695"/>
                <a:gd name="connsiteX7" fmla="*/ 953 w 317182"/>
                <a:gd name="connsiteY7" fmla="*/ 134684 h 234695"/>
                <a:gd name="connsiteX8" fmla="*/ 271367 w 317182"/>
                <a:gd name="connsiteY8" fmla="*/ 0 h 234695"/>
                <a:gd name="connsiteX9" fmla="*/ 278987 w 317182"/>
                <a:gd name="connsiteY9" fmla="*/ 39243 h 23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182" h="234695">
                  <a:moveTo>
                    <a:pt x="292417" y="107918"/>
                  </a:moveTo>
                  <a:lnTo>
                    <a:pt x="303562" y="164878"/>
                  </a:lnTo>
                  <a:lnTo>
                    <a:pt x="223933" y="204502"/>
                  </a:lnTo>
                  <a:lnTo>
                    <a:pt x="316992" y="233743"/>
                  </a:lnTo>
                  <a:lnTo>
                    <a:pt x="317182" y="234696"/>
                  </a:lnTo>
                  <a:lnTo>
                    <a:pt x="222885" y="205073"/>
                  </a:lnTo>
                  <a:lnTo>
                    <a:pt x="0" y="135160"/>
                  </a:lnTo>
                  <a:lnTo>
                    <a:pt x="953" y="134684"/>
                  </a:lnTo>
                  <a:lnTo>
                    <a:pt x="271367" y="0"/>
                  </a:lnTo>
                  <a:lnTo>
                    <a:pt x="278987" y="39243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1" name="云麒演示设计15-4">
              <a:extLst>
                <a:ext uri="{FF2B5EF4-FFF2-40B4-BE49-F238E27FC236}">
                  <a16:creationId xmlns:a16="http://schemas.microsoft.com/office/drawing/2014/main" id="{8A89C542-E7C6-E70C-CD4D-430B1E8B9BE1}"/>
                </a:ext>
              </a:extLst>
            </p:cNvPr>
            <p:cNvSpPr/>
            <p:nvPr/>
          </p:nvSpPr>
          <p:spPr>
            <a:xfrm rot="21046792">
              <a:off x="1992979" y="2924576"/>
              <a:ext cx="648417" cy="479331"/>
            </a:xfrm>
            <a:custGeom>
              <a:avLst/>
              <a:gdLst>
                <a:gd name="connsiteX0" fmla="*/ 388430 w 411289"/>
                <a:gd name="connsiteY0" fmla="*/ 187452 h 304038"/>
                <a:gd name="connsiteX1" fmla="*/ 411289 w 411289"/>
                <a:gd name="connsiteY1" fmla="*/ 304038 h 304038"/>
                <a:gd name="connsiteX2" fmla="*/ 93059 w 411289"/>
                <a:gd name="connsiteY2" fmla="*/ 204311 h 304038"/>
                <a:gd name="connsiteX3" fmla="*/ 0 w 411289"/>
                <a:gd name="connsiteY3" fmla="*/ 175069 h 304038"/>
                <a:gd name="connsiteX4" fmla="*/ 79629 w 411289"/>
                <a:gd name="connsiteY4" fmla="*/ 135446 h 304038"/>
                <a:gd name="connsiteX5" fmla="*/ 351758 w 411289"/>
                <a:gd name="connsiteY5" fmla="*/ 0 h 304038"/>
                <a:gd name="connsiteX6" fmla="*/ 381476 w 411289"/>
                <a:gd name="connsiteY6" fmla="*/ 152019 h 30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289" h="304038">
                  <a:moveTo>
                    <a:pt x="388430" y="187452"/>
                  </a:moveTo>
                  <a:lnTo>
                    <a:pt x="411289" y="304038"/>
                  </a:lnTo>
                  <a:lnTo>
                    <a:pt x="93059" y="204311"/>
                  </a:lnTo>
                  <a:lnTo>
                    <a:pt x="0" y="175069"/>
                  </a:lnTo>
                  <a:lnTo>
                    <a:pt x="79629" y="135446"/>
                  </a:lnTo>
                  <a:lnTo>
                    <a:pt x="351758" y="0"/>
                  </a:lnTo>
                  <a:lnTo>
                    <a:pt x="381476" y="152019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2" name="云麒演示设计15-5">
              <a:extLst>
                <a:ext uri="{FF2B5EF4-FFF2-40B4-BE49-F238E27FC236}">
                  <a16:creationId xmlns:a16="http://schemas.microsoft.com/office/drawing/2014/main" id="{9D1E64CD-B32B-DF0A-55E7-03397095D7F8}"/>
                </a:ext>
              </a:extLst>
            </p:cNvPr>
            <p:cNvSpPr/>
            <p:nvPr/>
          </p:nvSpPr>
          <p:spPr>
            <a:xfrm rot="21046792">
              <a:off x="2013568" y="3198910"/>
              <a:ext cx="650220" cy="204825"/>
            </a:xfrm>
            <a:custGeom>
              <a:avLst/>
              <a:gdLst>
                <a:gd name="connsiteX0" fmla="*/ 412432 w 412432"/>
                <a:gd name="connsiteY0" fmla="*/ 129921 h 129920"/>
                <a:gd name="connsiteX1" fmla="*/ 94297 w 412432"/>
                <a:gd name="connsiteY1" fmla="*/ 30194 h 129920"/>
                <a:gd name="connsiteX2" fmla="*/ 0 w 412432"/>
                <a:gd name="connsiteY2" fmla="*/ 572 h 129920"/>
                <a:gd name="connsiteX3" fmla="*/ 1048 w 412432"/>
                <a:gd name="connsiteY3" fmla="*/ 0 h 129920"/>
                <a:gd name="connsiteX4" fmla="*/ 94107 w 412432"/>
                <a:gd name="connsiteY4" fmla="*/ 29242 h 129920"/>
                <a:gd name="connsiteX5" fmla="*/ 412337 w 412432"/>
                <a:gd name="connsiteY5" fmla="*/ 128969 h 129920"/>
                <a:gd name="connsiteX6" fmla="*/ 412432 w 412432"/>
                <a:gd name="connsiteY6" fmla="*/ 129921 h 1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432" h="129920">
                  <a:moveTo>
                    <a:pt x="412432" y="129921"/>
                  </a:moveTo>
                  <a:lnTo>
                    <a:pt x="94297" y="30194"/>
                  </a:lnTo>
                  <a:lnTo>
                    <a:pt x="0" y="572"/>
                  </a:lnTo>
                  <a:lnTo>
                    <a:pt x="1048" y="0"/>
                  </a:lnTo>
                  <a:lnTo>
                    <a:pt x="94107" y="29242"/>
                  </a:lnTo>
                  <a:lnTo>
                    <a:pt x="412337" y="128969"/>
                  </a:lnTo>
                  <a:lnTo>
                    <a:pt x="412432" y="129921"/>
                  </a:ln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3" name="云麒演示设计15-6">
              <a:extLst>
                <a:ext uri="{FF2B5EF4-FFF2-40B4-BE49-F238E27FC236}">
                  <a16:creationId xmlns:a16="http://schemas.microsoft.com/office/drawing/2014/main" id="{9D57575A-AB3D-DE2D-F4A7-45F875A5D1B7}"/>
                </a:ext>
              </a:extLst>
            </p:cNvPr>
            <p:cNvSpPr/>
            <p:nvPr/>
          </p:nvSpPr>
          <p:spPr>
            <a:xfrm rot="21046792">
              <a:off x="2139130" y="2774298"/>
              <a:ext cx="158920" cy="158913"/>
            </a:xfrm>
            <a:custGeom>
              <a:avLst/>
              <a:gdLst>
                <a:gd name="connsiteX0" fmla="*/ 98484 w 100803"/>
                <a:gd name="connsiteY0" fmla="*/ 65459 h 100798"/>
                <a:gd name="connsiteX1" fmla="*/ 35343 w 100803"/>
                <a:gd name="connsiteY1" fmla="*/ 98482 h 100798"/>
                <a:gd name="connsiteX2" fmla="*/ 2320 w 100803"/>
                <a:gd name="connsiteY2" fmla="*/ 35343 h 100798"/>
                <a:gd name="connsiteX3" fmla="*/ 65432 w 100803"/>
                <a:gd name="connsiteY3" fmla="*/ 2308 h 100798"/>
                <a:gd name="connsiteX4" fmla="*/ 98493 w 100803"/>
                <a:gd name="connsiteY4" fmla="*/ 65433 h 100798"/>
                <a:gd name="connsiteX5" fmla="*/ 98484 w 100803"/>
                <a:gd name="connsiteY5" fmla="*/ 65459 h 10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03" h="100798">
                  <a:moveTo>
                    <a:pt x="98484" y="65459"/>
                  </a:moveTo>
                  <a:cubicBezTo>
                    <a:pt x="90169" y="92015"/>
                    <a:pt x="61898" y="106797"/>
                    <a:pt x="35343" y="98482"/>
                  </a:cubicBezTo>
                  <a:cubicBezTo>
                    <a:pt x="8787" y="90167"/>
                    <a:pt x="-6005" y="61898"/>
                    <a:pt x="2320" y="35343"/>
                  </a:cubicBezTo>
                  <a:cubicBezTo>
                    <a:pt x="10625" y="8796"/>
                    <a:pt x="38886" y="-5991"/>
                    <a:pt x="65432" y="2308"/>
                  </a:cubicBezTo>
                  <a:cubicBezTo>
                    <a:pt x="91997" y="10610"/>
                    <a:pt x="106799" y="38873"/>
                    <a:pt x="98493" y="65433"/>
                  </a:cubicBezTo>
                  <a:cubicBezTo>
                    <a:pt x="98493" y="65442"/>
                    <a:pt x="98484" y="65450"/>
                    <a:pt x="98484" y="65459"/>
                  </a:cubicBez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4" name="云麒演示设计15-7">
              <a:extLst>
                <a:ext uri="{FF2B5EF4-FFF2-40B4-BE49-F238E27FC236}">
                  <a16:creationId xmlns:a16="http://schemas.microsoft.com/office/drawing/2014/main" id="{FE942560-377E-5B5A-7EB2-753876B003CA}"/>
                </a:ext>
              </a:extLst>
            </p:cNvPr>
            <p:cNvSpPr/>
            <p:nvPr/>
          </p:nvSpPr>
          <p:spPr>
            <a:xfrm rot="21046792">
              <a:off x="2425080" y="2987427"/>
              <a:ext cx="37391" cy="19221"/>
            </a:xfrm>
            <a:custGeom>
              <a:avLst/>
              <a:gdLst>
                <a:gd name="connsiteX0" fmla="*/ 0 w 23717"/>
                <a:gd name="connsiteY0" fmla="*/ 12192 h 12192"/>
                <a:gd name="connsiteX1" fmla="*/ 23717 w 23717"/>
                <a:gd name="connsiteY1" fmla="*/ 0 h 1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17" h="12192">
                  <a:moveTo>
                    <a:pt x="0" y="12192"/>
                  </a:moveTo>
                  <a:lnTo>
                    <a:pt x="23717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5" name="云麒演示设计15-8">
              <a:extLst>
                <a:ext uri="{FF2B5EF4-FFF2-40B4-BE49-F238E27FC236}">
                  <a16:creationId xmlns:a16="http://schemas.microsoft.com/office/drawing/2014/main" id="{1C25D88A-CE59-5A7D-F9BF-C4D44E9E66B4}"/>
                </a:ext>
              </a:extLst>
            </p:cNvPr>
            <p:cNvSpPr/>
            <p:nvPr/>
          </p:nvSpPr>
          <p:spPr>
            <a:xfrm rot="21046792">
              <a:off x="2154369" y="3053728"/>
              <a:ext cx="250628" cy="129141"/>
            </a:xfrm>
            <a:custGeom>
              <a:avLst/>
              <a:gdLst>
                <a:gd name="connsiteX0" fmla="*/ 0 w 158972"/>
                <a:gd name="connsiteY0" fmla="*/ 81915 h 81914"/>
                <a:gd name="connsiteX1" fmla="*/ 158972 w 158972"/>
                <a:gd name="connsiteY1" fmla="*/ 0 h 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972" h="81914">
                  <a:moveTo>
                    <a:pt x="0" y="81915"/>
                  </a:moveTo>
                  <a:lnTo>
                    <a:pt x="15897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76" name="云麒演示设计15-9">
              <a:extLst>
                <a:ext uri="{FF2B5EF4-FFF2-40B4-BE49-F238E27FC236}">
                  <a16:creationId xmlns:a16="http://schemas.microsoft.com/office/drawing/2014/main" id="{9B61A4C3-A759-1B3A-3C53-AE138863D4CC}"/>
                </a:ext>
              </a:extLst>
            </p:cNvPr>
            <p:cNvSpPr/>
            <p:nvPr/>
          </p:nvSpPr>
          <p:spPr>
            <a:xfrm rot="21046792">
              <a:off x="1973799" y="2990859"/>
              <a:ext cx="25527" cy="12614"/>
            </a:xfrm>
            <a:custGeom>
              <a:avLst/>
              <a:gdLst>
                <a:gd name="connsiteX0" fmla="*/ 0 w 16192"/>
                <a:gd name="connsiteY0" fmla="*/ 8001 h 8001"/>
                <a:gd name="connsiteX1" fmla="*/ 16193 w 16192"/>
                <a:gd name="connsiteY1" fmla="*/ 0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92" h="8001">
                  <a:moveTo>
                    <a:pt x="0" y="8001"/>
                  </a:moveTo>
                  <a:lnTo>
                    <a:pt x="16193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97" name="云麒演示设计15-10">
              <a:extLst>
                <a:ext uri="{FF2B5EF4-FFF2-40B4-BE49-F238E27FC236}">
                  <a16:creationId xmlns:a16="http://schemas.microsoft.com/office/drawing/2014/main" id="{0331711B-8CB7-43E4-7D5D-C0596C7979F4}"/>
                </a:ext>
              </a:extLst>
            </p:cNvPr>
            <p:cNvSpPr/>
            <p:nvPr/>
          </p:nvSpPr>
          <p:spPr>
            <a:xfrm rot="21046792">
              <a:off x="1813227" y="3032991"/>
              <a:ext cx="145361" cy="71479"/>
            </a:xfrm>
            <a:custGeom>
              <a:avLst/>
              <a:gdLst>
                <a:gd name="connsiteX0" fmla="*/ 0 w 92202"/>
                <a:gd name="connsiteY0" fmla="*/ 45339 h 45339"/>
                <a:gd name="connsiteX1" fmla="*/ 92202 w 92202"/>
                <a:gd name="connsiteY1" fmla="*/ 0 h 4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202" h="45339">
                  <a:moveTo>
                    <a:pt x="0" y="45339"/>
                  </a:moveTo>
                  <a:lnTo>
                    <a:pt x="92202" y="0"/>
                  </a:lnTo>
                </a:path>
              </a:pathLst>
            </a:custGeom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670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20" name="云麒演示设计2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3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1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云麒演示设计4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5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520" name="云麒演示设计6">
            <a:extLst>
              <a:ext uri="{FF2B5EF4-FFF2-40B4-BE49-F238E27FC236}">
                <a16:creationId xmlns:a16="http://schemas.microsoft.com/office/drawing/2014/main" id="{4DC4625E-6F6D-3488-DAB2-8B2D9ED45EB4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38" name="云麒演示设计7">
            <a:extLst>
              <a:ext uri="{FF2B5EF4-FFF2-40B4-BE49-F238E27FC236}">
                <a16:creationId xmlns:a16="http://schemas.microsoft.com/office/drawing/2014/main" id="{5DB101D0-A9B5-7609-ACBD-4AD4C7C745E7}"/>
              </a:ext>
            </a:extLst>
          </p:cNvPr>
          <p:cNvSpPr txBox="1"/>
          <p:nvPr/>
        </p:nvSpPr>
        <p:spPr>
          <a:xfrm flipV="1">
            <a:off x="11641138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2483" name="云麒演示设计8" descr="人的脸&#10;&#10;中度可信度描述已自动生成">
            <a:extLst>
              <a:ext uri="{FF2B5EF4-FFF2-40B4-BE49-F238E27FC236}">
                <a16:creationId xmlns:a16="http://schemas.microsoft.com/office/drawing/2014/main" id="{2CD5EDFB-E5BA-45A6-1B99-607FA1AECB8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9425657" y="-974677"/>
            <a:ext cx="5985208" cy="3990937"/>
          </a:xfrm>
          <a:prstGeom prst="rect">
            <a:avLst/>
          </a:prstGeom>
        </p:spPr>
      </p:pic>
      <p:pic>
        <p:nvPicPr>
          <p:cNvPr id="2484" name="云麒演示设计9">
            <a:extLst>
              <a:ext uri="{FF2B5EF4-FFF2-40B4-BE49-F238E27FC236}">
                <a16:creationId xmlns:a16="http://schemas.microsoft.com/office/drawing/2014/main" id="{4EC2D45F-D41D-9EFB-F005-488B093A146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grpSp>
        <p:nvGrpSpPr>
          <p:cNvPr id="744" name="云麒演示设计10">
            <a:extLst>
              <a:ext uri="{FF2B5EF4-FFF2-40B4-BE49-F238E27FC236}">
                <a16:creationId xmlns:a16="http://schemas.microsoft.com/office/drawing/2014/main" id="{E93EDB63-D21F-84F9-16C4-9051E09E56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25112" y="1768244"/>
            <a:ext cx="10863866" cy="3308570"/>
            <a:chOff x="942983" y="1691076"/>
            <a:chExt cx="10428124" cy="317586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728B029-BF1F-C62D-1349-D38EB7D735DC}"/>
                </a:ext>
              </a:extLst>
            </p:cNvPr>
            <p:cNvGrpSpPr/>
            <p:nvPr/>
          </p:nvGrpSpPr>
          <p:grpSpPr>
            <a:xfrm>
              <a:off x="1036389" y="1752601"/>
              <a:ext cx="10334718" cy="3114341"/>
              <a:chOff x="1401636" y="1862666"/>
              <a:chExt cx="9604227" cy="2894210"/>
            </a:xfrm>
          </p:grpSpPr>
          <p:sp>
            <p:nvSpPr>
              <p:cNvPr id="3" name="云麒演示设计10-1">
                <a:extLst>
                  <a:ext uri="{FF2B5EF4-FFF2-40B4-BE49-F238E27FC236}">
                    <a16:creationId xmlns:a16="http://schemas.microsoft.com/office/drawing/2014/main" id="{E76B8DF0-6FFF-CC24-50A8-AA1D89155B5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701800" y="2115275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>
                  <a:alpha val="55000"/>
                </a:sysClr>
              </a:solidFill>
              <a:ln w="15399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381889" dist="61595" dir="2700015" algn="tl" rotWithShape="0">
                  <a:srgbClr val="C00000">
                    <a:alpha val="5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云麒演示设计10-2">
                <a:extLst>
                  <a:ext uri="{FF2B5EF4-FFF2-40B4-BE49-F238E27FC236}">
                    <a16:creationId xmlns:a16="http://schemas.microsoft.com/office/drawing/2014/main" id="{2F21878F-244E-BC8D-79C3-66C936B7FCF1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401636" y="1862666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7350" dist="213138" dir="2700008" algn="tl" rotWithShape="0">
                  <a:srgbClr val="C00000">
                    <a:alpha val="6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5" name="云麒演示设计10-3" descr="背景图案&#10;&#10;描述已自动生成">
              <a:extLst>
                <a:ext uri="{FF2B5EF4-FFF2-40B4-BE49-F238E27FC236}">
                  <a16:creationId xmlns:a16="http://schemas.microsoft.com/office/drawing/2014/main" id="{8B951081-C078-0A26-20BC-B6D6560D0121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7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2983" y="1691076"/>
              <a:ext cx="10159483" cy="2842518"/>
            </a:xfrm>
            <a:custGeom>
              <a:avLst/>
              <a:gdLst>
                <a:gd name="connsiteX0" fmla="*/ 228924 w 2602432"/>
                <a:gd name="connsiteY0" fmla="*/ 0 h 738879"/>
                <a:gd name="connsiteX1" fmla="*/ 2501697 w 2602432"/>
                <a:gd name="connsiteY1" fmla="*/ 0 h 738879"/>
                <a:gd name="connsiteX2" fmla="*/ 2600354 w 2602432"/>
                <a:gd name="connsiteY2" fmla="*/ 107729 h 738879"/>
                <a:gd name="connsiteX3" fmla="*/ 2472166 w 2602432"/>
                <a:gd name="connsiteY3" fmla="*/ 667083 h 738879"/>
                <a:gd name="connsiteX4" fmla="*/ 2373508 w 2602432"/>
                <a:gd name="connsiteY4" fmla="*/ 738879 h 738879"/>
                <a:gd name="connsiteX5" fmla="*/ 100736 w 2602432"/>
                <a:gd name="connsiteY5" fmla="*/ 738879 h 738879"/>
                <a:gd name="connsiteX6" fmla="*/ 2078 w 2602432"/>
                <a:gd name="connsiteY6" fmla="*/ 631150 h 738879"/>
                <a:gd name="connsiteX7" fmla="*/ 130266 w 2602432"/>
                <a:gd name="connsiteY7" fmla="*/ 71796 h 738879"/>
                <a:gd name="connsiteX8" fmla="*/ 228924 w 2602432"/>
                <a:gd name="connsiteY8" fmla="*/ 0 h 73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2432" h="738879">
                  <a:moveTo>
                    <a:pt x="228924" y="0"/>
                  </a:moveTo>
                  <a:lnTo>
                    <a:pt x="2501697" y="0"/>
                  </a:lnTo>
                  <a:cubicBezTo>
                    <a:pt x="2565467" y="0"/>
                    <a:pt x="2613118" y="52033"/>
                    <a:pt x="2600354" y="107729"/>
                  </a:cubicBezTo>
                  <a:lnTo>
                    <a:pt x="2472166" y="667083"/>
                  </a:lnTo>
                  <a:cubicBezTo>
                    <a:pt x="2462590" y="708868"/>
                    <a:pt x="2421351" y="738879"/>
                    <a:pt x="2373508" y="738879"/>
                  </a:cubicBezTo>
                  <a:lnTo>
                    <a:pt x="100736" y="738879"/>
                  </a:lnTo>
                  <a:cubicBezTo>
                    <a:pt x="36966" y="738879"/>
                    <a:pt x="-10686" y="686846"/>
                    <a:pt x="2078" y="631150"/>
                  </a:cubicBezTo>
                  <a:lnTo>
                    <a:pt x="130266" y="71796"/>
                  </a:lnTo>
                  <a:cubicBezTo>
                    <a:pt x="139842" y="30011"/>
                    <a:pt x="181081" y="0"/>
                    <a:pt x="228924" y="0"/>
                  </a:cubicBezTo>
                  <a:close/>
                </a:path>
              </a:pathLst>
            </a:custGeom>
            <a:ln w="12700">
              <a:noFill/>
            </a:ln>
          </p:spPr>
        </p:pic>
      </p:grpSp>
      <p:sp>
        <p:nvSpPr>
          <p:cNvPr id="35" name="云麒演示设计11">
            <a:extLst>
              <a:ext uri="{FF2B5EF4-FFF2-40B4-BE49-F238E27FC236}">
                <a16:creationId xmlns:a16="http://schemas.microsoft.com/office/drawing/2014/main" id="{A3991F94-79C6-A2C7-D413-207E7ED5C5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37285" y="1574997"/>
            <a:ext cx="2186797" cy="652713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2200" kern="0">
                <a:solidFill>
                  <a:prstClr val="white"/>
                </a:solidFill>
                <a:cs typeface="+mn-ea"/>
                <a:sym typeface="+mn-lt"/>
              </a:rPr>
              <a:t>PART FOUR</a:t>
            </a:r>
            <a:endParaRPr lang="zh-CN" altLang="en-US" sz="2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0" name="云麒演示设计12">
            <a:extLst>
              <a:ext uri="{FF2B5EF4-FFF2-40B4-BE49-F238E27FC236}">
                <a16:creationId xmlns:a16="http://schemas.microsoft.com/office/drawing/2014/main" id="{17DFAFBE-7C5E-1774-6FDC-F4A04C414014}"/>
              </a:ext>
            </a:extLst>
          </p:cNvPr>
          <p:cNvSpPr/>
          <p:nvPr/>
        </p:nvSpPr>
        <p:spPr>
          <a:xfrm>
            <a:off x="587480" y="5075750"/>
            <a:ext cx="814155" cy="814155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1" name="云麒演示设计13">
            <a:extLst>
              <a:ext uri="{FF2B5EF4-FFF2-40B4-BE49-F238E27FC236}">
                <a16:creationId xmlns:a16="http://schemas.microsoft.com/office/drawing/2014/main" id="{EA2760D1-0AAC-1370-A389-8AA3A534E299}"/>
              </a:ext>
            </a:extLst>
          </p:cNvPr>
          <p:cNvSpPr/>
          <p:nvPr/>
        </p:nvSpPr>
        <p:spPr>
          <a:xfrm>
            <a:off x="7814999" y="502858"/>
            <a:ext cx="582577" cy="582577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2" name="云麒演示设计14">
            <a:extLst>
              <a:ext uri="{FF2B5EF4-FFF2-40B4-BE49-F238E27FC236}">
                <a16:creationId xmlns:a16="http://schemas.microsoft.com/office/drawing/2014/main" id="{EBA01A17-2C9C-5EEB-7095-EEE1A765BB77}"/>
              </a:ext>
            </a:extLst>
          </p:cNvPr>
          <p:cNvSpPr/>
          <p:nvPr/>
        </p:nvSpPr>
        <p:spPr>
          <a:xfrm>
            <a:off x="10551530" y="5506059"/>
            <a:ext cx="1239188" cy="1239188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20" name="云麒演示设计15">
            <a:extLst>
              <a:ext uri="{FF2B5EF4-FFF2-40B4-BE49-F238E27FC236}">
                <a16:creationId xmlns:a16="http://schemas.microsoft.com/office/drawing/2014/main" id="{86DE35F6-202C-578F-F726-4864A4D3764C}"/>
              </a:ext>
            </a:extLst>
          </p:cNvPr>
          <p:cNvSpPr/>
          <p:nvPr/>
        </p:nvSpPr>
        <p:spPr>
          <a:xfrm>
            <a:off x="4714702" y="4882803"/>
            <a:ext cx="3693604" cy="215645"/>
          </a:xfrm>
          <a:custGeom>
            <a:avLst/>
            <a:gdLst>
              <a:gd name="connsiteX0" fmla="*/ 3693605 w 3693604"/>
              <a:gd name="connsiteY0" fmla="*/ 107823 h 215645"/>
              <a:gd name="connsiteX1" fmla="*/ 1846802 w 3693604"/>
              <a:gd name="connsiteY1" fmla="*/ 215646 h 215645"/>
              <a:gd name="connsiteX2" fmla="*/ 0 w 3693604"/>
              <a:gd name="connsiteY2" fmla="*/ 107823 h 215645"/>
              <a:gd name="connsiteX3" fmla="*/ 1846802 w 3693604"/>
              <a:gd name="connsiteY3" fmla="*/ 0 h 215645"/>
              <a:gd name="connsiteX4" fmla="*/ 3693605 w 3693604"/>
              <a:gd name="connsiteY4" fmla="*/ 107823 h 2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3604" h="215645">
                <a:moveTo>
                  <a:pt x="3693605" y="107823"/>
                </a:moveTo>
                <a:cubicBezTo>
                  <a:pt x="3693605" y="167372"/>
                  <a:pt x="2866763" y="215646"/>
                  <a:pt x="1846802" y="215646"/>
                </a:cubicBezTo>
                <a:cubicBezTo>
                  <a:pt x="826842" y="215646"/>
                  <a:pt x="0" y="167372"/>
                  <a:pt x="0" y="107823"/>
                </a:cubicBezTo>
                <a:cubicBezTo>
                  <a:pt x="0" y="48274"/>
                  <a:pt x="826842" y="0"/>
                  <a:pt x="1846802" y="0"/>
                </a:cubicBezTo>
                <a:cubicBezTo>
                  <a:pt x="2866763" y="0"/>
                  <a:pt x="3693605" y="48274"/>
                  <a:pt x="3693605" y="107823"/>
                </a:cubicBez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5" name="云麒演示设计16">
            <a:extLst>
              <a:ext uri="{FF2B5EF4-FFF2-40B4-BE49-F238E27FC236}">
                <a16:creationId xmlns:a16="http://schemas.microsoft.com/office/drawing/2014/main" id="{647B22BB-4D81-4E89-4F5A-7D4D8E92B6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67972" y="4312655"/>
            <a:ext cx="867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 TEACHING STAFF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1E80D43-FE03-0868-E817-EA63B3D353A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25093" y="2702098"/>
            <a:ext cx="8976157" cy="1374781"/>
          </a:xfrm>
          <a:custGeom>
            <a:avLst/>
            <a:gdLst/>
            <a:ahLst/>
            <a:cxnLst/>
            <a:rect l="l" t="t" r="r" b="b"/>
            <a:pathLst>
              <a:path w="8976157" h="1374781">
                <a:moveTo>
                  <a:pt x="2245670" y="1042465"/>
                </a:moveTo>
                <a:cubicBezTo>
                  <a:pt x="2283393" y="1052894"/>
                  <a:pt x="2324308" y="1065464"/>
                  <a:pt x="2368415" y="1080174"/>
                </a:cubicBezTo>
                <a:cubicBezTo>
                  <a:pt x="2412522" y="1094883"/>
                  <a:pt x="2456773" y="1110538"/>
                  <a:pt x="2501168" y="1127138"/>
                </a:cubicBezTo>
                <a:cubicBezTo>
                  <a:pt x="2545564" y="1143738"/>
                  <a:pt x="2587120" y="1160342"/>
                  <a:pt x="2625838" y="1176949"/>
                </a:cubicBezTo>
                <a:cubicBezTo>
                  <a:pt x="2664556" y="1193556"/>
                  <a:pt x="2697387" y="1208972"/>
                  <a:pt x="2724333" y="1223196"/>
                </a:cubicBezTo>
                <a:lnTo>
                  <a:pt x="2569970" y="1361255"/>
                </a:lnTo>
                <a:cubicBezTo>
                  <a:pt x="2545408" y="1347016"/>
                  <a:pt x="2514721" y="1331239"/>
                  <a:pt x="2477908" y="1313926"/>
                </a:cubicBezTo>
                <a:cubicBezTo>
                  <a:pt x="2441096" y="1296613"/>
                  <a:pt x="2401084" y="1278943"/>
                  <a:pt x="2357872" y="1260916"/>
                </a:cubicBezTo>
                <a:cubicBezTo>
                  <a:pt x="2314661" y="1242889"/>
                  <a:pt x="2270968" y="1225576"/>
                  <a:pt x="2226793" y="1208976"/>
                </a:cubicBezTo>
                <a:cubicBezTo>
                  <a:pt x="2182618" y="1192376"/>
                  <a:pt x="2140887" y="1177670"/>
                  <a:pt x="2101600" y="1164858"/>
                </a:cubicBezTo>
                <a:close/>
                <a:moveTo>
                  <a:pt x="2106017" y="885917"/>
                </a:moveTo>
                <a:lnTo>
                  <a:pt x="2278232" y="885917"/>
                </a:lnTo>
                <a:cubicBezTo>
                  <a:pt x="2243028" y="950434"/>
                  <a:pt x="2203514" y="1008427"/>
                  <a:pt x="2159688" y="1059896"/>
                </a:cubicBezTo>
                <a:cubicBezTo>
                  <a:pt x="2115861" y="1111366"/>
                  <a:pt x="2062035" y="1157025"/>
                  <a:pt x="1998209" y="1196873"/>
                </a:cubicBezTo>
                <a:cubicBezTo>
                  <a:pt x="1934383" y="1236722"/>
                  <a:pt x="1855611" y="1270996"/>
                  <a:pt x="1761894" y="1299694"/>
                </a:cubicBezTo>
                <a:cubicBezTo>
                  <a:pt x="1668178" y="1328393"/>
                  <a:pt x="1554207" y="1351760"/>
                  <a:pt x="1419981" y="1369794"/>
                </a:cubicBezTo>
                <a:cubicBezTo>
                  <a:pt x="1421393" y="1348921"/>
                  <a:pt x="1419272" y="1323778"/>
                  <a:pt x="1413617" y="1294366"/>
                </a:cubicBezTo>
                <a:cubicBezTo>
                  <a:pt x="1407962" y="1264954"/>
                  <a:pt x="1401074" y="1241231"/>
                  <a:pt x="1392953" y="1223196"/>
                </a:cubicBezTo>
                <a:cubicBezTo>
                  <a:pt x="1513531" y="1210399"/>
                  <a:pt x="1613813" y="1194156"/>
                  <a:pt x="1693799" y="1174467"/>
                </a:cubicBezTo>
                <a:cubicBezTo>
                  <a:pt x="1773785" y="1154778"/>
                  <a:pt x="1839444" y="1131176"/>
                  <a:pt x="1890777" y="1103662"/>
                </a:cubicBezTo>
                <a:cubicBezTo>
                  <a:pt x="1942110" y="1076147"/>
                  <a:pt x="1984224" y="1044363"/>
                  <a:pt x="2017120" y="1008309"/>
                </a:cubicBezTo>
                <a:cubicBezTo>
                  <a:pt x="2050016" y="972256"/>
                  <a:pt x="2079648" y="931458"/>
                  <a:pt x="2106017" y="885917"/>
                </a:cubicBezTo>
                <a:close/>
                <a:moveTo>
                  <a:pt x="8257696" y="846774"/>
                </a:moveTo>
                <a:lnTo>
                  <a:pt x="8240299" y="898008"/>
                </a:lnTo>
                <a:lnTo>
                  <a:pt x="8495058" y="898008"/>
                </a:lnTo>
                <a:lnTo>
                  <a:pt x="8512455" y="846774"/>
                </a:lnTo>
                <a:close/>
                <a:moveTo>
                  <a:pt x="7835027" y="846774"/>
                </a:moveTo>
                <a:lnTo>
                  <a:pt x="7817630" y="898008"/>
                </a:lnTo>
                <a:lnTo>
                  <a:pt x="8070954" y="898008"/>
                </a:lnTo>
                <a:lnTo>
                  <a:pt x="8088351" y="846774"/>
                </a:lnTo>
                <a:close/>
                <a:moveTo>
                  <a:pt x="8304604" y="708738"/>
                </a:moveTo>
                <a:lnTo>
                  <a:pt x="8287457" y="759243"/>
                </a:lnTo>
                <a:lnTo>
                  <a:pt x="8542216" y="759243"/>
                </a:lnTo>
                <a:lnTo>
                  <a:pt x="8559363" y="708738"/>
                </a:lnTo>
                <a:close/>
                <a:moveTo>
                  <a:pt x="7881934" y="708738"/>
                </a:moveTo>
                <a:lnTo>
                  <a:pt x="7864788" y="759243"/>
                </a:lnTo>
                <a:lnTo>
                  <a:pt x="8118112" y="759243"/>
                </a:lnTo>
                <a:lnTo>
                  <a:pt x="8135258" y="708738"/>
                </a:lnTo>
                <a:close/>
                <a:moveTo>
                  <a:pt x="1764548" y="690931"/>
                </a:moveTo>
                <a:lnTo>
                  <a:pt x="2764318" y="690931"/>
                </a:lnTo>
                <a:lnTo>
                  <a:pt x="2633477" y="1075915"/>
                </a:lnTo>
                <a:lnTo>
                  <a:pt x="2452746" y="1075915"/>
                </a:lnTo>
                <a:lnTo>
                  <a:pt x="2530144" y="848208"/>
                </a:lnTo>
                <a:lnTo>
                  <a:pt x="1883320" y="848208"/>
                </a:lnTo>
                <a:lnTo>
                  <a:pt x="1800616" y="1091559"/>
                </a:lnTo>
                <a:lnTo>
                  <a:pt x="1628401" y="1091559"/>
                </a:lnTo>
                <a:close/>
                <a:moveTo>
                  <a:pt x="7749477" y="616926"/>
                </a:moveTo>
                <a:lnTo>
                  <a:pt x="8762773" y="616926"/>
                </a:lnTo>
                <a:lnTo>
                  <a:pt x="8635553" y="991231"/>
                </a:lnTo>
                <a:lnTo>
                  <a:pt x="8208603" y="991231"/>
                </a:lnTo>
                <a:lnTo>
                  <a:pt x="8192162" y="1039619"/>
                </a:lnTo>
                <a:lnTo>
                  <a:pt x="8646871" y="1039619"/>
                </a:lnTo>
                <a:lnTo>
                  <a:pt x="8609390" y="1149920"/>
                </a:lnTo>
                <a:lnTo>
                  <a:pt x="8154681" y="1149920"/>
                </a:lnTo>
                <a:lnTo>
                  <a:pt x="8136306" y="1204001"/>
                </a:lnTo>
                <a:lnTo>
                  <a:pt x="8721945" y="1204001"/>
                </a:lnTo>
                <a:lnTo>
                  <a:pt x="8678909" y="1330651"/>
                </a:lnTo>
                <a:lnTo>
                  <a:pt x="7345411" y="1330651"/>
                </a:lnTo>
                <a:lnTo>
                  <a:pt x="7388447" y="1204001"/>
                </a:lnTo>
                <a:lnTo>
                  <a:pt x="7966960" y="1204001"/>
                </a:lnTo>
                <a:lnTo>
                  <a:pt x="7985336" y="1149920"/>
                </a:lnTo>
                <a:lnTo>
                  <a:pt x="7537755" y="1149920"/>
                </a:lnTo>
                <a:lnTo>
                  <a:pt x="7575235" y="1039619"/>
                </a:lnTo>
                <a:lnTo>
                  <a:pt x="8022817" y="1039619"/>
                </a:lnTo>
                <a:lnTo>
                  <a:pt x="8039257" y="991231"/>
                </a:lnTo>
                <a:lnTo>
                  <a:pt x="7622257" y="991231"/>
                </a:lnTo>
                <a:close/>
                <a:moveTo>
                  <a:pt x="7648352" y="447581"/>
                </a:moveTo>
                <a:lnTo>
                  <a:pt x="8976157" y="447581"/>
                </a:lnTo>
                <a:lnTo>
                  <a:pt x="8933599" y="572819"/>
                </a:lnTo>
                <a:lnTo>
                  <a:pt x="7605794" y="572819"/>
                </a:lnTo>
                <a:close/>
                <a:moveTo>
                  <a:pt x="2133706" y="350099"/>
                </a:moveTo>
                <a:lnTo>
                  <a:pt x="2112324" y="498815"/>
                </a:lnTo>
                <a:cubicBezTo>
                  <a:pt x="2035481" y="523954"/>
                  <a:pt x="1957047" y="549214"/>
                  <a:pt x="1877023" y="574596"/>
                </a:cubicBezTo>
                <a:cubicBezTo>
                  <a:pt x="1796999" y="599977"/>
                  <a:pt x="1723477" y="623340"/>
                  <a:pt x="1656455" y="644684"/>
                </a:cubicBezTo>
                <a:lnTo>
                  <a:pt x="1658436" y="483877"/>
                </a:lnTo>
                <a:cubicBezTo>
                  <a:pt x="1718156" y="468697"/>
                  <a:pt x="1790396" y="449125"/>
                  <a:pt x="1875156" y="425163"/>
                </a:cubicBezTo>
                <a:cubicBezTo>
                  <a:pt x="1959916" y="401200"/>
                  <a:pt x="2046099" y="376179"/>
                  <a:pt x="2133706" y="350099"/>
                </a:cubicBezTo>
                <a:close/>
                <a:moveTo>
                  <a:pt x="8063212" y="265415"/>
                </a:moveTo>
                <a:lnTo>
                  <a:pt x="8046293" y="315214"/>
                </a:lnTo>
                <a:lnTo>
                  <a:pt x="8652563" y="315214"/>
                </a:lnTo>
                <a:lnTo>
                  <a:pt x="8669481" y="265415"/>
                </a:lnTo>
                <a:close/>
                <a:moveTo>
                  <a:pt x="352628" y="167934"/>
                </a:moveTo>
                <a:lnTo>
                  <a:pt x="507036" y="167934"/>
                </a:lnTo>
                <a:lnTo>
                  <a:pt x="264960" y="880224"/>
                </a:lnTo>
                <a:lnTo>
                  <a:pt x="110552" y="880224"/>
                </a:lnTo>
                <a:close/>
                <a:moveTo>
                  <a:pt x="8108662" y="131637"/>
                </a:moveTo>
                <a:lnTo>
                  <a:pt x="8091994" y="180731"/>
                </a:lnTo>
                <a:lnTo>
                  <a:pt x="8698264" y="180731"/>
                </a:lnTo>
                <a:lnTo>
                  <a:pt x="8714932" y="131637"/>
                </a:lnTo>
                <a:close/>
                <a:moveTo>
                  <a:pt x="837165" y="65465"/>
                </a:moveTo>
                <a:lnTo>
                  <a:pt x="1672554" y="65465"/>
                </a:lnTo>
                <a:lnTo>
                  <a:pt x="1618883" y="223426"/>
                </a:lnTo>
                <a:lnTo>
                  <a:pt x="1278029" y="223426"/>
                </a:lnTo>
                <a:lnTo>
                  <a:pt x="1233512" y="354357"/>
                </a:lnTo>
                <a:lnTo>
                  <a:pt x="1539504" y="354357"/>
                </a:lnTo>
                <a:lnTo>
                  <a:pt x="1325005" y="985538"/>
                </a:lnTo>
                <a:cubicBezTo>
                  <a:pt x="1313240" y="1020165"/>
                  <a:pt x="1300052" y="1048507"/>
                  <a:pt x="1285441" y="1070564"/>
                </a:cubicBezTo>
                <a:cubicBezTo>
                  <a:pt x="1270829" y="1092621"/>
                  <a:pt x="1250514" y="1109821"/>
                  <a:pt x="1224495" y="1122163"/>
                </a:cubicBezTo>
                <a:cubicBezTo>
                  <a:pt x="1198156" y="1135446"/>
                  <a:pt x="1170353" y="1143628"/>
                  <a:pt x="1141085" y="1146709"/>
                </a:cubicBezTo>
                <a:cubicBezTo>
                  <a:pt x="1111818" y="1149791"/>
                  <a:pt x="1078443" y="1151332"/>
                  <a:pt x="1040963" y="1151332"/>
                </a:cubicBezTo>
                <a:cubicBezTo>
                  <a:pt x="1045684" y="1129032"/>
                  <a:pt x="1048459" y="1103415"/>
                  <a:pt x="1049286" y="1074481"/>
                </a:cubicBezTo>
                <a:cubicBezTo>
                  <a:pt x="1050113" y="1045547"/>
                  <a:pt x="1048933" y="1021114"/>
                  <a:pt x="1045745" y="1001182"/>
                </a:cubicBezTo>
                <a:cubicBezTo>
                  <a:pt x="1064857" y="1002138"/>
                  <a:pt x="1083427" y="1002617"/>
                  <a:pt x="1101453" y="1002617"/>
                </a:cubicBezTo>
                <a:cubicBezTo>
                  <a:pt x="1119480" y="1002617"/>
                  <a:pt x="1131978" y="1002138"/>
                  <a:pt x="1138945" y="1001182"/>
                </a:cubicBezTo>
                <a:cubicBezTo>
                  <a:pt x="1151287" y="1001182"/>
                  <a:pt x="1159552" y="995019"/>
                  <a:pt x="1163742" y="982692"/>
                </a:cubicBezTo>
                <a:lnTo>
                  <a:pt x="1324321" y="510200"/>
                </a:lnTo>
                <a:lnTo>
                  <a:pt x="1180570" y="510200"/>
                </a:lnTo>
                <a:lnTo>
                  <a:pt x="890859" y="1362667"/>
                </a:lnTo>
                <a:lnTo>
                  <a:pt x="725771" y="1362667"/>
                </a:lnTo>
                <a:lnTo>
                  <a:pt x="1015483" y="510200"/>
                </a:lnTo>
                <a:lnTo>
                  <a:pt x="884551" y="510200"/>
                </a:lnTo>
                <a:lnTo>
                  <a:pt x="665679" y="1154178"/>
                </a:lnTo>
                <a:lnTo>
                  <a:pt x="507013" y="1154178"/>
                </a:lnTo>
                <a:lnTo>
                  <a:pt x="778827" y="354357"/>
                </a:lnTo>
                <a:lnTo>
                  <a:pt x="1068425" y="354357"/>
                </a:lnTo>
                <a:lnTo>
                  <a:pt x="1112941" y="223426"/>
                </a:lnTo>
                <a:lnTo>
                  <a:pt x="783495" y="223426"/>
                </a:lnTo>
                <a:close/>
                <a:moveTo>
                  <a:pt x="7970967" y="42695"/>
                </a:moveTo>
                <a:lnTo>
                  <a:pt x="8921644" y="42695"/>
                </a:lnTo>
                <a:lnTo>
                  <a:pt x="8798797" y="404180"/>
                </a:lnTo>
                <a:lnTo>
                  <a:pt x="7848120" y="404180"/>
                </a:lnTo>
                <a:close/>
                <a:moveTo>
                  <a:pt x="1939131" y="34862"/>
                </a:moveTo>
                <a:cubicBezTo>
                  <a:pt x="1967822" y="46717"/>
                  <a:pt x="1998205" y="60949"/>
                  <a:pt x="2030281" y="77557"/>
                </a:cubicBezTo>
                <a:cubicBezTo>
                  <a:pt x="2062358" y="94164"/>
                  <a:pt x="2092487" y="111599"/>
                  <a:pt x="2120670" y="129861"/>
                </a:cubicBezTo>
                <a:cubicBezTo>
                  <a:pt x="2148852" y="148123"/>
                  <a:pt x="2171270" y="165558"/>
                  <a:pt x="2187923" y="182165"/>
                </a:cubicBezTo>
                <a:lnTo>
                  <a:pt x="2052825" y="313803"/>
                </a:lnTo>
                <a:cubicBezTo>
                  <a:pt x="2037583" y="297195"/>
                  <a:pt x="2016589" y="279047"/>
                  <a:pt x="1989841" y="259358"/>
                </a:cubicBezTo>
                <a:cubicBezTo>
                  <a:pt x="1963093" y="239669"/>
                  <a:pt x="1934087" y="220336"/>
                  <a:pt x="1902823" y="201361"/>
                </a:cubicBezTo>
                <a:cubicBezTo>
                  <a:pt x="1871558" y="182385"/>
                  <a:pt x="1841262" y="165786"/>
                  <a:pt x="1811933" y="151561"/>
                </a:cubicBezTo>
                <a:close/>
                <a:moveTo>
                  <a:pt x="2433141" y="9244"/>
                </a:moveTo>
                <a:lnTo>
                  <a:pt x="2588574" y="33427"/>
                </a:lnTo>
                <a:cubicBezTo>
                  <a:pt x="2568778" y="62376"/>
                  <a:pt x="2546843" y="92031"/>
                  <a:pt x="2522766" y="122392"/>
                </a:cubicBezTo>
                <a:lnTo>
                  <a:pt x="2939743" y="122392"/>
                </a:lnTo>
                <a:lnTo>
                  <a:pt x="2969436" y="116699"/>
                </a:lnTo>
                <a:lnTo>
                  <a:pt x="3087138" y="147280"/>
                </a:lnTo>
                <a:cubicBezTo>
                  <a:pt x="3058068" y="190924"/>
                  <a:pt x="3026545" y="235164"/>
                  <a:pt x="2992572" y="280000"/>
                </a:cubicBezTo>
                <a:cubicBezTo>
                  <a:pt x="2958598" y="324835"/>
                  <a:pt x="2927986" y="363617"/>
                  <a:pt x="2900737" y="396346"/>
                </a:cubicBezTo>
                <a:lnTo>
                  <a:pt x="2759627" y="357204"/>
                </a:lnTo>
                <a:cubicBezTo>
                  <a:pt x="2771255" y="342494"/>
                  <a:pt x="2783533" y="326247"/>
                  <a:pt x="2796459" y="308463"/>
                </a:cubicBezTo>
                <a:cubicBezTo>
                  <a:pt x="2809385" y="290679"/>
                  <a:pt x="2822474" y="272056"/>
                  <a:pt x="2835727" y="252595"/>
                </a:cubicBezTo>
                <a:lnTo>
                  <a:pt x="2696256" y="252595"/>
                </a:lnTo>
                <a:lnTo>
                  <a:pt x="2670389" y="293172"/>
                </a:lnTo>
                <a:cubicBezTo>
                  <a:pt x="2686602" y="352938"/>
                  <a:pt x="2720898" y="404168"/>
                  <a:pt x="2773278" y="446863"/>
                </a:cubicBezTo>
                <a:cubicBezTo>
                  <a:pt x="2825659" y="489558"/>
                  <a:pt x="2892897" y="519923"/>
                  <a:pt x="2974992" y="537957"/>
                </a:cubicBezTo>
                <a:cubicBezTo>
                  <a:pt x="2951964" y="554079"/>
                  <a:pt x="2926092" y="575423"/>
                  <a:pt x="2897379" y="601989"/>
                </a:cubicBezTo>
                <a:cubicBezTo>
                  <a:pt x="2868665" y="628555"/>
                  <a:pt x="2845063" y="652987"/>
                  <a:pt x="2826573" y="675288"/>
                </a:cubicBezTo>
                <a:cubicBezTo>
                  <a:pt x="2759824" y="652517"/>
                  <a:pt x="2704131" y="620615"/>
                  <a:pt x="2659493" y="579582"/>
                </a:cubicBezTo>
                <a:cubicBezTo>
                  <a:pt x="2614855" y="538550"/>
                  <a:pt x="2581249" y="489805"/>
                  <a:pt x="2558676" y="433349"/>
                </a:cubicBezTo>
                <a:cubicBezTo>
                  <a:pt x="2506956" y="486481"/>
                  <a:pt x="2444306" y="534751"/>
                  <a:pt x="2370726" y="578159"/>
                </a:cubicBezTo>
                <a:cubicBezTo>
                  <a:pt x="2297147" y="621568"/>
                  <a:pt x="2206967" y="658688"/>
                  <a:pt x="2100188" y="689519"/>
                </a:cubicBezTo>
                <a:cubicBezTo>
                  <a:pt x="2098579" y="670544"/>
                  <a:pt x="2093190" y="648365"/>
                  <a:pt x="2084021" y="622983"/>
                </a:cubicBezTo>
                <a:cubicBezTo>
                  <a:pt x="2074851" y="597602"/>
                  <a:pt x="2064301" y="578034"/>
                  <a:pt x="2052369" y="564280"/>
                </a:cubicBezTo>
                <a:cubicBezTo>
                  <a:pt x="2141235" y="541510"/>
                  <a:pt x="2215343" y="513995"/>
                  <a:pt x="2274691" y="481737"/>
                </a:cubicBezTo>
                <a:cubicBezTo>
                  <a:pt x="2334039" y="449478"/>
                  <a:pt x="2383250" y="413899"/>
                  <a:pt x="2422325" y="374999"/>
                </a:cubicBezTo>
                <a:cubicBezTo>
                  <a:pt x="2461399" y="336099"/>
                  <a:pt x="2494835" y="295298"/>
                  <a:pt x="2522630" y="252595"/>
                </a:cubicBezTo>
                <a:lnTo>
                  <a:pt x="2408776" y="252595"/>
                </a:lnTo>
                <a:cubicBezTo>
                  <a:pt x="2378051" y="282956"/>
                  <a:pt x="2344965" y="312607"/>
                  <a:pt x="2309519" y="341549"/>
                </a:cubicBezTo>
                <a:cubicBezTo>
                  <a:pt x="2274073" y="370490"/>
                  <a:pt x="2236258" y="398009"/>
                  <a:pt x="2196075" y="424104"/>
                </a:cubicBezTo>
                <a:cubicBezTo>
                  <a:pt x="2189866" y="406070"/>
                  <a:pt x="2178215" y="385906"/>
                  <a:pt x="2161122" y="363614"/>
                </a:cubicBezTo>
                <a:cubicBezTo>
                  <a:pt x="2144029" y="341321"/>
                  <a:pt x="2127695" y="325188"/>
                  <a:pt x="2112120" y="315214"/>
                </a:cubicBezTo>
                <a:cubicBezTo>
                  <a:pt x="2184196" y="272056"/>
                  <a:pt x="2247176" y="223198"/>
                  <a:pt x="2301060" y="168639"/>
                </a:cubicBezTo>
                <a:cubicBezTo>
                  <a:pt x="2354943" y="114081"/>
                  <a:pt x="2398970" y="60949"/>
                  <a:pt x="2433141" y="9244"/>
                </a:cubicBezTo>
                <a:close/>
                <a:moveTo>
                  <a:pt x="649011" y="1411"/>
                </a:moveTo>
                <a:lnTo>
                  <a:pt x="809818" y="1411"/>
                </a:lnTo>
                <a:lnTo>
                  <a:pt x="612737" y="581358"/>
                </a:lnTo>
                <a:cubicBezTo>
                  <a:pt x="587735" y="654893"/>
                  <a:pt x="560258" y="727357"/>
                  <a:pt x="530307" y="798750"/>
                </a:cubicBezTo>
                <a:cubicBezTo>
                  <a:pt x="500356" y="870144"/>
                  <a:pt x="465434" y="939405"/>
                  <a:pt x="425539" y="1006533"/>
                </a:cubicBezTo>
                <a:cubicBezTo>
                  <a:pt x="385645" y="1073661"/>
                  <a:pt x="338544" y="1137229"/>
                  <a:pt x="284236" y="1197238"/>
                </a:cubicBezTo>
                <a:cubicBezTo>
                  <a:pt x="229928" y="1257246"/>
                  <a:pt x="165771" y="1312389"/>
                  <a:pt x="91766" y="1362667"/>
                </a:cubicBezTo>
                <a:cubicBezTo>
                  <a:pt x="83493" y="1345118"/>
                  <a:pt x="70180" y="1324602"/>
                  <a:pt x="51826" y="1301118"/>
                </a:cubicBezTo>
                <a:cubicBezTo>
                  <a:pt x="33473" y="1277633"/>
                  <a:pt x="16198" y="1259728"/>
                  <a:pt x="0" y="1247402"/>
                </a:cubicBezTo>
                <a:cubicBezTo>
                  <a:pt x="87030" y="1189518"/>
                  <a:pt x="158686" y="1124880"/>
                  <a:pt x="214967" y="1053486"/>
                </a:cubicBezTo>
                <a:cubicBezTo>
                  <a:pt x="271249" y="982092"/>
                  <a:pt x="317716" y="906429"/>
                  <a:pt x="354369" y="826496"/>
                </a:cubicBezTo>
                <a:cubicBezTo>
                  <a:pt x="391022" y="746564"/>
                  <a:pt x="423702" y="664373"/>
                  <a:pt x="452408" y="579924"/>
                </a:cubicBezTo>
                <a:close/>
                <a:moveTo>
                  <a:pt x="6832706" y="0"/>
                </a:moveTo>
                <a:lnTo>
                  <a:pt x="7019129" y="0"/>
                </a:lnTo>
                <a:lnTo>
                  <a:pt x="6916593" y="301711"/>
                </a:lnTo>
                <a:lnTo>
                  <a:pt x="7510066" y="301711"/>
                </a:lnTo>
                <a:cubicBezTo>
                  <a:pt x="7510066" y="301711"/>
                  <a:pt x="7508130" y="307047"/>
                  <a:pt x="7504259" y="317719"/>
                </a:cubicBezTo>
                <a:cubicBezTo>
                  <a:pt x="7500388" y="328391"/>
                  <a:pt x="7495963" y="340368"/>
                  <a:pt x="7490984" y="353651"/>
                </a:cubicBezTo>
                <a:cubicBezTo>
                  <a:pt x="7486005" y="366934"/>
                  <a:pt x="7481989" y="377371"/>
                  <a:pt x="7478938" y="384961"/>
                </a:cubicBezTo>
                <a:cubicBezTo>
                  <a:pt x="7421693" y="531073"/>
                  <a:pt x="7371620" y="655720"/>
                  <a:pt x="7328720" y="758902"/>
                </a:cubicBezTo>
                <a:cubicBezTo>
                  <a:pt x="7285820" y="862083"/>
                  <a:pt x="7248138" y="947830"/>
                  <a:pt x="7215675" y="1016142"/>
                </a:cubicBezTo>
                <a:cubicBezTo>
                  <a:pt x="7183211" y="1084454"/>
                  <a:pt x="7154004" y="1138652"/>
                  <a:pt x="7128053" y="1178736"/>
                </a:cubicBezTo>
                <a:cubicBezTo>
                  <a:pt x="7102102" y="1218820"/>
                  <a:pt x="7077749" y="1248586"/>
                  <a:pt x="7054993" y="1268032"/>
                </a:cubicBezTo>
                <a:cubicBezTo>
                  <a:pt x="7023828" y="1295554"/>
                  <a:pt x="6994806" y="1314651"/>
                  <a:pt x="6967929" y="1325323"/>
                </a:cubicBezTo>
                <a:cubicBezTo>
                  <a:pt x="6941053" y="1335995"/>
                  <a:pt x="6911075" y="1343228"/>
                  <a:pt x="6877997" y="1347023"/>
                </a:cubicBezTo>
                <a:cubicBezTo>
                  <a:pt x="6849518" y="1351289"/>
                  <a:pt x="6814049" y="1353422"/>
                  <a:pt x="6771589" y="1353422"/>
                </a:cubicBezTo>
                <a:cubicBezTo>
                  <a:pt x="6729129" y="1353422"/>
                  <a:pt x="6685850" y="1352709"/>
                  <a:pt x="6641751" y="1351281"/>
                </a:cubicBezTo>
                <a:cubicBezTo>
                  <a:pt x="6650297" y="1324716"/>
                  <a:pt x="6654882" y="1294119"/>
                  <a:pt x="6655504" y="1259493"/>
                </a:cubicBezTo>
                <a:cubicBezTo>
                  <a:pt x="6656127" y="1224866"/>
                  <a:pt x="6652089" y="1195219"/>
                  <a:pt x="6643390" y="1170550"/>
                </a:cubicBezTo>
                <a:cubicBezTo>
                  <a:pt x="6688112" y="1174346"/>
                  <a:pt x="6730200" y="1176478"/>
                  <a:pt x="6769653" y="1176949"/>
                </a:cubicBezTo>
                <a:cubicBezTo>
                  <a:pt x="6809108" y="1177420"/>
                  <a:pt x="6838558" y="1177655"/>
                  <a:pt x="6858004" y="1177655"/>
                </a:cubicBezTo>
                <a:cubicBezTo>
                  <a:pt x="6873655" y="1177655"/>
                  <a:pt x="6886987" y="1176114"/>
                  <a:pt x="6898001" y="1173032"/>
                </a:cubicBezTo>
                <a:cubicBezTo>
                  <a:pt x="6909014" y="1169951"/>
                  <a:pt x="6920874" y="1163666"/>
                  <a:pt x="6933580" y="1154178"/>
                </a:cubicBezTo>
                <a:cubicBezTo>
                  <a:pt x="6953770" y="1139468"/>
                  <a:pt x="6978499" y="1106853"/>
                  <a:pt x="7007767" y="1056333"/>
                </a:cubicBezTo>
                <a:cubicBezTo>
                  <a:pt x="7037035" y="1005812"/>
                  <a:pt x="7072132" y="933587"/>
                  <a:pt x="7113059" y="839658"/>
                </a:cubicBezTo>
                <a:cubicBezTo>
                  <a:pt x="7153985" y="745729"/>
                  <a:pt x="7202912" y="626186"/>
                  <a:pt x="7259839" y="481031"/>
                </a:cubicBezTo>
                <a:lnTo>
                  <a:pt x="6849966" y="481031"/>
                </a:lnTo>
                <a:cubicBezTo>
                  <a:pt x="6818481" y="556933"/>
                  <a:pt x="6779828" y="635086"/>
                  <a:pt x="6734006" y="715489"/>
                </a:cubicBezTo>
                <a:cubicBezTo>
                  <a:pt x="6688184" y="795893"/>
                  <a:pt x="6632160" y="875590"/>
                  <a:pt x="6565936" y="954582"/>
                </a:cubicBezTo>
                <a:cubicBezTo>
                  <a:pt x="6499711" y="1033573"/>
                  <a:pt x="6421023" y="1108766"/>
                  <a:pt x="6329872" y="1180160"/>
                </a:cubicBezTo>
                <a:cubicBezTo>
                  <a:pt x="6238721" y="1251553"/>
                  <a:pt x="6132234" y="1316427"/>
                  <a:pt x="6010410" y="1374781"/>
                </a:cubicBezTo>
                <a:cubicBezTo>
                  <a:pt x="6005446" y="1360071"/>
                  <a:pt x="5998004" y="1343585"/>
                  <a:pt x="5988084" y="1325323"/>
                </a:cubicBezTo>
                <a:cubicBezTo>
                  <a:pt x="5978163" y="1307061"/>
                  <a:pt x="5967286" y="1289508"/>
                  <a:pt x="5955453" y="1272666"/>
                </a:cubicBezTo>
                <a:cubicBezTo>
                  <a:pt x="5943620" y="1255823"/>
                  <a:pt x="5932367" y="1242180"/>
                  <a:pt x="5921696" y="1231735"/>
                </a:cubicBezTo>
                <a:cubicBezTo>
                  <a:pt x="6029052" y="1182399"/>
                  <a:pt x="6122935" y="1127726"/>
                  <a:pt x="6203346" y="1067718"/>
                </a:cubicBezTo>
                <a:cubicBezTo>
                  <a:pt x="6283757" y="1007710"/>
                  <a:pt x="6353113" y="944616"/>
                  <a:pt x="6411414" y="878436"/>
                </a:cubicBezTo>
                <a:cubicBezTo>
                  <a:pt x="6469714" y="812257"/>
                  <a:pt x="6519089" y="745486"/>
                  <a:pt x="6559537" y="678123"/>
                </a:cubicBezTo>
                <a:cubicBezTo>
                  <a:pt x="6599986" y="610759"/>
                  <a:pt x="6634176" y="545062"/>
                  <a:pt x="6662108" y="481031"/>
                </a:cubicBezTo>
                <a:lnTo>
                  <a:pt x="6222360" y="481031"/>
                </a:lnTo>
                <a:lnTo>
                  <a:pt x="6283294" y="301711"/>
                </a:lnTo>
                <a:lnTo>
                  <a:pt x="6730169" y="301711"/>
                </a:lnTo>
                <a:close/>
              </a:path>
            </a:pathLst>
          </a:custGeom>
          <a:solidFill>
            <a:prstClr val="black">
              <a:lumMod val="85000"/>
              <a:lumOff val="1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2000" i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云麒演示设计19">
            <a:extLst>
              <a:ext uri="{FF2B5EF4-FFF2-40B4-BE49-F238E27FC236}">
                <a16:creationId xmlns:a16="http://schemas.microsoft.com/office/drawing/2014/main" id="{F7712A49-29D5-0B7D-7319-EAA9A93EF25E}"/>
              </a:ext>
            </a:extLst>
          </p:cNvPr>
          <p:cNvSpPr/>
          <p:nvPr/>
        </p:nvSpPr>
        <p:spPr>
          <a:xfrm>
            <a:off x="0" y="6795099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87000">
                <a:schemeClr val="accent2">
                  <a:alpha val="4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云麒演示设计20">
            <a:extLst>
              <a:ext uri="{FF2B5EF4-FFF2-40B4-BE49-F238E27FC236}">
                <a16:creationId xmlns:a16="http://schemas.microsoft.com/office/drawing/2014/main" id="{6B41C7ED-13C7-DAA9-6C24-787C4F8B6DA3}"/>
              </a:ext>
            </a:extLst>
          </p:cNvPr>
          <p:cNvSpPr/>
          <p:nvPr/>
        </p:nvSpPr>
        <p:spPr>
          <a:xfrm>
            <a:off x="0" y="68338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云麒演示设计21" descr="图片包含 徽标&#10;&#10;描述已自动生成">
            <a:extLst>
              <a:ext uri="{FF2B5EF4-FFF2-40B4-BE49-F238E27FC236}">
                <a16:creationId xmlns:a16="http://schemas.microsoft.com/office/drawing/2014/main" id="{13B3A53F-7F85-4087-E796-FE6B937B94F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9" name="云麒演示设计22">
            <a:extLst>
              <a:ext uri="{FF2B5EF4-FFF2-40B4-BE49-F238E27FC236}">
                <a16:creationId xmlns:a16="http://schemas.microsoft.com/office/drawing/2014/main" id="{7DF306CA-612C-9941-C781-5E78CA8AA02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175" y="1252177"/>
            <a:ext cx="4109060" cy="3548180"/>
          </a:xfrm>
          <a:prstGeom prst="rect">
            <a:avLst/>
          </a:prstGeom>
        </p:spPr>
      </p:pic>
      <p:pic>
        <p:nvPicPr>
          <p:cNvPr id="2" name="云麒演示设计23">
            <a:extLst>
              <a:ext uri="{FF2B5EF4-FFF2-40B4-BE49-F238E27FC236}">
                <a16:creationId xmlns:a16="http://schemas.microsoft.com/office/drawing/2014/main" id="{28E3E078-190A-15FA-8CF4-7AB7F91258F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7" y="3669746"/>
            <a:ext cx="6959759" cy="479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36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162" name="云麒演示设计5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pic>
        <p:nvPicPr>
          <p:cNvPr id="7" name="云麒演示设计6">
            <a:extLst>
              <a:ext uri="{FF2B5EF4-FFF2-40B4-BE49-F238E27FC236}">
                <a16:creationId xmlns:a16="http://schemas.microsoft.com/office/drawing/2014/main" id="{95E249F6-D646-D2DB-172E-83D685BB25C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pic>
        <p:nvPicPr>
          <p:cNvPr id="30" name="云麒演示设计7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2" name="云麒演示设计8">
            <a:extLst>
              <a:ext uri="{FF2B5EF4-FFF2-40B4-BE49-F238E27FC236}">
                <a16:creationId xmlns:a16="http://schemas.microsoft.com/office/drawing/2014/main" id="{70D7AAD8-BD4C-B3E0-27B8-140812DE310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云麒演示设计9">
            <a:extLst>
              <a:ext uri="{FF2B5EF4-FFF2-40B4-BE49-F238E27FC236}">
                <a16:creationId xmlns:a16="http://schemas.microsoft.com/office/drawing/2014/main" id="{006B4D44-B657-6813-C1A2-3C09FB98EA54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4" name="云麒演示设计9-1">
              <a:extLst>
                <a:ext uri="{FF2B5EF4-FFF2-40B4-BE49-F238E27FC236}">
                  <a16:creationId xmlns:a16="http://schemas.microsoft.com/office/drawing/2014/main" id="{8DFEC47D-763A-ED9A-894D-25EE72B404B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云麒演示设计9-2">
              <a:extLst>
                <a:ext uri="{FF2B5EF4-FFF2-40B4-BE49-F238E27FC236}">
                  <a16:creationId xmlns:a16="http://schemas.microsoft.com/office/drawing/2014/main" id="{5C21405F-78A0-BF71-A8C3-D264D0A941C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云麒演示设计9-3">
              <a:extLst>
                <a:ext uri="{FF2B5EF4-FFF2-40B4-BE49-F238E27FC236}">
                  <a16:creationId xmlns:a16="http://schemas.microsoft.com/office/drawing/2014/main" id="{9FBE1394-ABAA-2FAC-1E25-46372B82FEE6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云麒演示设计9-4">
              <a:extLst>
                <a:ext uri="{FF2B5EF4-FFF2-40B4-BE49-F238E27FC236}">
                  <a16:creationId xmlns:a16="http://schemas.microsoft.com/office/drawing/2014/main" id="{C4BFD71C-298C-C7BC-6675-EB5E431AB643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976" b="1" i="0" u="none" strike="noStrike" kern="1200" cap="none" spc="0" normalizeH="0" baseline="0" noProof="0" dirty="0">
                  <a:ln/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4</a:t>
              </a:r>
              <a:endParaRPr kumimoji="0" lang="zh-CN" altLang="en-US" sz="2976" b="1" i="0" u="none" strike="noStrike" kern="1200" cap="none" spc="0" normalizeH="0" baseline="0" noProof="0" dirty="0">
                <a:ln/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  <a:rtl val="0"/>
              </a:endParaRPr>
            </a:p>
          </p:txBody>
        </p:sp>
        <p:sp>
          <p:nvSpPr>
            <p:cNvPr id="15" name="云麒演示设计9-5">
              <a:extLst>
                <a:ext uri="{FF2B5EF4-FFF2-40B4-BE49-F238E27FC236}">
                  <a16:creationId xmlns:a16="http://schemas.microsoft.com/office/drawing/2014/main" id="{213C8223-335B-2BCE-2B20-2876574D68B4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32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师资力量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7AA840E-C740-0A04-0A2B-19AF5F388EA1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19" name="云麒演示设计9-6">
                <a:extLst>
                  <a:ext uri="{FF2B5EF4-FFF2-40B4-BE49-F238E27FC236}">
                    <a16:creationId xmlns:a16="http://schemas.microsoft.com/office/drawing/2014/main" id="{919DFEC4-84E1-0562-A962-9E2905A72F78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Employee</a:t>
                </a:r>
              </a:p>
            </p:txBody>
          </p:sp>
          <p:sp>
            <p:nvSpPr>
              <p:cNvPr id="18" name="云麒演示设计9-7">
                <a:extLst>
                  <a:ext uri="{FF2B5EF4-FFF2-40B4-BE49-F238E27FC236}">
                    <a16:creationId xmlns:a16="http://schemas.microsoft.com/office/drawing/2014/main" id="{28313228-35D4-5E53-21A0-2D7E9C7B2EDE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Teaching</a:t>
                </a:r>
              </a:p>
            </p:txBody>
          </p:sp>
        </p:grpSp>
      </p:grpSp>
      <p:sp>
        <p:nvSpPr>
          <p:cNvPr id="8" name="云麒演示设计10">
            <a:extLst>
              <a:ext uri="{FF2B5EF4-FFF2-40B4-BE49-F238E27FC236}">
                <a16:creationId xmlns:a16="http://schemas.microsoft.com/office/drawing/2014/main" id="{F27F7FEB-0B1B-E28B-8261-B79E01545D98}"/>
              </a:ext>
            </a:extLst>
          </p:cNvPr>
          <p:cNvSpPr/>
          <p:nvPr/>
        </p:nvSpPr>
        <p:spPr>
          <a:xfrm flipV="1">
            <a:off x="1003958" y="2049921"/>
            <a:ext cx="10184086" cy="4578933"/>
          </a:xfrm>
          <a:prstGeom prst="roundRect">
            <a:avLst>
              <a:gd name="adj" fmla="val 5789"/>
            </a:avLst>
          </a:prstGeom>
          <a:gradFill flip="none" rotWithShape="1">
            <a:gsLst>
              <a:gs pos="79000">
                <a:srgbClr val="FFFFFF">
                  <a:alpha val="72000"/>
                </a:srgbClr>
              </a:gs>
              <a:gs pos="49000">
                <a:srgbClr val="FFFFFF">
                  <a:alpha val="62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8890" cap="flat" cmpd="sng" algn="ctr">
            <a:gradFill flip="none" rotWithShape="1"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>
            <a:outerShdw blurRad="863600" dist="152400" dir="16200000" rotWithShape="0">
              <a:schemeClr val="accent1">
                <a:alpha val="5000"/>
              </a:schemeClr>
            </a:outerShdw>
          </a:effectLst>
          <a:scene3d>
            <a:camera prst="perspectiveRelaxedModerately">
              <a:rot lat="17999990" lon="0" rev="0"/>
            </a:camera>
            <a:lightRig rig="threePt" dir="t"/>
          </a:scene3d>
          <a:sp3d prstMaterial="softEdge"/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176" name="云麒演示设计11">
            <a:extLst>
              <a:ext uri="{FF2B5EF4-FFF2-40B4-BE49-F238E27FC236}">
                <a16:creationId xmlns:a16="http://schemas.microsoft.com/office/drawing/2014/main" id="{41066125-395D-6F42-0B5F-E77714531E7E}"/>
              </a:ext>
            </a:extLst>
          </p:cNvPr>
          <p:cNvGrpSpPr/>
          <p:nvPr/>
        </p:nvGrpSpPr>
        <p:grpSpPr>
          <a:xfrm>
            <a:off x="-417516" y="-2167797"/>
            <a:ext cx="13027032" cy="12816132"/>
            <a:chOff x="-4074000" y="-5949654"/>
            <a:chExt cx="21780000" cy="18360000"/>
          </a:xfrm>
          <a:scene3d>
            <a:camera prst="perspectiveRelaxedModerately">
              <a:rot lat="17390617" lon="0" rev="0"/>
            </a:camera>
            <a:lightRig rig="contrasting" dir="t"/>
          </a:scene3d>
        </p:grpSpPr>
        <p:cxnSp>
          <p:nvCxnSpPr>
            <p:cNvPr id="4177" name="云麒演示设计11-1">
              <a:extLst>
                <a:ext uri="{FF2B5EF4-FFF2-40B4-BE49-F238E27FC236}">
                  <a16:creationId xmlns:a16="http://schemas.microsoft.com/office/drawing/2014/main" id="{F6F79CF9-9084-9A7C-6694-8521C11B730A}"/>
                </a:ext>
              </a:extLst>
            </p:cNvPr>
            <p:cNvCxnSpPr>
              <a:cxnSpLocks/>
            </p:cNvCxnSpPr>
            <p:nvPr/>
          </p:nvCxnSpPr>
          <p:spPr>
            <a:xfrm>
              <a:off x="-654000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8" name="云麒演示设计11-2">
              <a:extLst>
                <a:ext uri="{FF2B5EF4-FFF2-40B4-BE49-F238E27FC236}">
                  <a16:creationId xmlns:a16="http://schemas.microsoft.com/office/drawing/2014/main" id="{5FDB8B94-FC87-17F1-E3F9-BE822D107F98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437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9" name="云麒演示设计11-3">
              <a:extLst>
                <a:ext uri="{FF2B5EF4-FFF2-40B4-BE49-F238E27FC236}">
                  <a16:creationId xmlns:a16="http://schemas.microsoft.com/office/drawing/2014/main" id="{A6D38702-0D49-70CB-44C2-4BB3ACD806B2}"/>
                </a:ext>
              </a:extLst>
            </p:cNvPr>
            <p:cNvCxnSpPr>
              <a:cxnSpLocks/>
            </p:cNvCxnSpPr>
            <p:nvPr/>
          </p:nvCxnSpPr>
          <p:spPr>
            <a:xfrm>
              <a:off x="603640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0" name="云麒演示设计11-4">
              <a:extLst>
                <a:ext uri="{FF2B5EF4-FFF2-40B4-BE49-F238E27FC236}">
                  <a16:creationId xmlns:a16="http://schemas.microsoft.com/office/drawing/2014/main" id="{D24F81A0-624B-9C98-C4CC-9ABF64879123}"/>
                </a:ext>
              </a:extLst>
            </p:cNvPr>
            <p:cNvCxnSpPr>
              <a:cxnSpLocks/>
            </p:cNvCxnSpPr>
            <p:nvPr/>
          </p:nvCxnSpPr>
          <p:spPr>
            <a:xfrm>
              <a:off x="1861281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1" name="云麒演示设计11-5">
              <a:extLst>
                <a:ext uri="{FF2B5EF4-FFF2-40B4-BE49-F238E27FC236}">
                  <a16:creationId xmlns:a16="http://schemas.microsoft.com/office/drawing/2014/main" id="{155DDED3-C8A7-6A53-6727-57C2C6E07A2F}"/>
                </a:ext>
              </a:extLst>
            </p:cNvPr>
            <p:cNvCxnSpPr>
              <a:cxnSpLocks/>
            </p:cNvCxnSpPr>
            <p:nvPr/>
          </p:nvCxnSpPr>
          <p:spPr>
            <a:xfrm>
              <a:off x="3118921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2" name="云麒演示设计11-6">
              <a:extLst>
                <a:ext uri="{FF2B5EF4-FFF2-40B4-BE49-F238E27FC236}">
                  <a16:creationId xmlns:a16="http://schemas.microsoft.com/office/drawing/2014/main" id="{32191495-E2CE-B079-7B80-55A1679E0178}"/>
                </a:ext>
              </a:extLst>
            </p:cNvPr>
            <p:cNvCxnSpPr>
              <a:cxnSpLocks/>
            </p:cNvCxnSpPr>
            <p:nvPr/>
          </p:nvCxnSpPr>
          <p:spPr>
            <a:xfrm>
              <a:off x="4376562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3" name="云麒演示设计11-7">
              <a:extLst>
                <a:ext uri="{FF2B5EF4-FFF2-40B4-BE49-F238E27FC236}">
                  <a16:creationId xmlns:a16="http://schemas.microsoft.com/office/drawing/2014/main" id="{16C3DD78-B17B-87FF-9EB1-7CBCFA593BA1}"/>
                </a:ext>
              </a:extLst>
            </p:cNvPr>
            <p:cNvCxnSpPr>
              <a:cxnSpLocks/>
            </p:cNvCxnSpPr>
            <p:nvPr/>
          </p:nvCxnSpPr>
          <p:spPr>
            <a:xfrm>
              <a:off x="5634202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4" name="云麒演示设计11-8">
              <a:extLst>
                <a:ext uri="{FF2B5EF4-FFF2-40B4-BE49-F238E27FC236}">
                  <a16:creationId xmlns:a16="http://schemas.microsoft.com/office/drawing/2014/main" id="{C5D83933-4C34-1789-7C8C-7DB6E3448366}"/>
                </a:ext>
              </a:extLst>
            </p:cNvPr>
            <p:cNvCxnSpPr>
              <a:cxnSpLocks/>
            </p:cNvCxnSpPr>
            <p:nvPr/>
          </p:nvCxnSpPr>
          <p:spPr>
            <a:xfrm>
              <a:off x="6891843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5" name="云麒演示设计11-9">
              <a:extLst>
                <a:ext uri="{FF2B5EF4-FFF2-40B4-BE49-F238E27FC236}">
                  <a16:creationId xmlns:a16="http://schemas.microsoft.com/office/drawing/2014/main" id="{81B3C4B0-6BF2-4272-60C3-880FBF22F054}"/>
                </a:ext>
              </a:extLst>
            </p:cNvPr>
            <p:cNvCxnSpPr>
              <a:cxnSpLocks/>
            </p:cNvCxnSpPr>
            <p:nvPr/>
          </p:nvCxnSpPr>
          <p:spPr>
            <a:xfrm>
              <a:off x="8149483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6" name="云麒演示设计11-10">
              <a:extLst>
                <a:ext uri="{FF2B5EF4-FFF2-40B4-BE49-F238E27FC236}">
                  <a16:creationId xmlns:a16="http://schemas.microsoft.com/office/drawing/2014/main" id="{C3343DF1-D197-976B-0361-4D1976258ED0}"/>
                </a:ext>
              </a:extLst>
            </p:cNvPr>
            <p:cNvCxnSpPr>
              <a:cxnSpLocks/>
            </p:cNvCxnSpPr>
            <p:nvPr/>
          </p:nvCxnSpPr>
          <p:spPr>
            <a:xfrm>
              <a:off x="9407123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7" name="云麒演示设计11-11">
              <a:extLst>
                <a:ext uri="{FF2B5EF4-FFF2-40B4-BE49-F238E27FC236}">
                  <a16:creationId xmlns:a16="http://schemas.microsoft.com/office/drawing/2014/main" id="{E25A06A1-248C-D1DC-1DD7-FE711E4C1833}"/>
                </a:ext>
              </a:extLst>
            </p:cNvPr>
            <p:cNvCxnSpPr>
              <a:cxnSpLocks/>
            </p:cNvCxnSpPr>
            <p:nvPr/>
          </p:nvCxnSpPr>
          <p:spPr>
            <a:xfrm>
              <a:off x="10664764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8" name="云麒演示设计11-12">
              <a:extLst>
                <a:ext uri="{FF2B5EF4-FFF2-40B4-BE49-F238E27FC236}">
                  <a16:creationId xmlns:a16="http://schemas.microsoft.com/office/drawing/2014/main" id="{3451DD96-8E4F-BF88-DECD-DD43E2FE9A17}"/>
                </a:ext>
              </a:extLst>
            </p:cNvPr>
            <p:cNvCxnSpPr>
              <a:cxnSpLocks/>
            </p:cNvCxnSpPr>
            <p:nvPr/>
          </p:nvCxnSpPr>
          <p:spPr>
            <a:xfrm>
              <a:off x="11922405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9" name="云麒演示设计11-13">
              <a:extLst>
                <a:ext uri="{FF2B5EF4-FFF2-40B4-BE49-F238E27FC236}">
                  <a16:creationId xmlns:a16="http://schemas.microsoft.com/office/drawing/2014/main" id="{002EAABF-2C90-3FE9-5873-383EE2A2073D}"/>
                </a:ext>
              </a:extLst>
            </p:cNvPr>
            <p:cNvCxnSpPr>
              <a:cxnSpLocks/>
            </p:cNvCxnSpPr>
            <p:nvPr/>
          </p:nvCxnSpPr>
          <p:spPr>
            <a:xfrm>
              <a:off x="13180045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0" name="云麒演示设计11-14">
              <a:extLst>
                <a:ext uri="{FF2B5EF4-FFF2-40B4-BE49-F238E27FC236}">
                  <a16:creationId xmlns:a16="http://schemas.microsoft.com/office/drawing/2014/main" id="{6F4F1FD8-424F-1F47-439C-B7CDBFBB353C}"/>
                </a:ext>
              </a:extLst>
            </p:cNvPr>
            <p:cNvCxnSpPr>
              <a:cxnSpLocks/>
            </p:cNvCxnSpPr>
            <p:nvPr/>
          </p:nvCxnSpPr>
          <p:spPr>
            <a:xfrm>
              <a:off x="14437685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1" name="云麒演示设计11-15">
              <a:extLst>
                <a:ext uri="{FF2B5EF4-FFF2-40B4-BE49-F238E27FC236}">
                  <a16:creationId xmlns:a16="http://schemas.microsoft.com/office/drawing/2014/main" id="{ADFDFA3A-7A41-1302-774D-AFB621A76AEC}"/>
                </a:ext>
              </a:extLst>
            </p:cNvPr>
            <p:cNvCxnSpPr>
              <a:cxnSpLocks/>
            </p:cNvCxnSpPr>
            <p:nvPr/>
          </p:nvCxnSpPr>
          <p:spPr>
            <a:xfrm>
              <a:off x="15695326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2" name="云麒演示设计11-16">
              <a:extLst>
                <a:ext uri="{FF2B5EF4-FFF2-40B4-BE49-F238E27FC236}">
                  <a16:creationId xmlns:a16="http://schemas.microsoft.com/office/drawing/2014/main" id="{E92DC670-F29B-5828-42A3-0C6382C1A4DA}"/>
                </a:ext>
              </a:extLst>
            </p:cNvPr>
            <p:cNvCxnSpPr>
              <a:cxnSpLocks/>
            </p:cNvCxnSpPr>
            <p:nvPr/>
          </p:nvCxnSpPr>
          <p:spPr>
            <a:xfrm>
              <a:off x="16952967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3" name="云麒演示设计11-17">
              <a:extLst>
                <a:ext uri="{FF2B5EF4-FFF2-40B4-BE49-F238E27FC236}">
                  <a16:creationId xmlns:a16="http://schemas.microsoft.com/office/drawing/2014/main" id="{8310A6F4-6F9B-4ED7-FF17-2A1E62223976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310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4" name="云麒演示设计11-18">
              <a:extLst>
                <a:ext uri="{FF2B5EF4-FFF2-40B4-BE49-F238E27FC236}">
                  <a16:creationId xmlns:a16="http://schemas.microsoft.com/office/drawing/2014/main" id="{B4472F05-96C3-BEED-D4A9-D78DE18FFC1F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183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5" name="云麒演示设计11-19">
              <a:extLst>
                <a:ext uri="{FF2B5EF4-FFF2-40B4-BE49-F238E27FC236}">
                  <a16:creationId xmlns:a16="http://schemas.microsoft.com/office/drawing/2014/main" id="{433D6B86-C252-CD71-D763-996EB8EB9417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56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6" name="云麒演示设计11-20">
              <a:extLst>
                <a:ext uri="{FF2B5EF4-FFF2-40B4-BE49-F238E27FC236}">
                  <a16:creationId xmlns:a16="http://schemas.microsoft.com/office/drawing/2014/main" id="{45F5DB2B-9C01-AD2F-DA52-4A3D94CFA0B8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70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7" name="云麒演示设计11-21">
              <a:extLst>
                <a:ext uri="{FF2B5EF4-FFF2-40B4-BE49-F238E27FC236}">
                  <a16:creationId xmlns:a16="http://schemas.microsoft.com/office/drawing/2014/main" id="{CA051886-F62F-C0EB-A809-22887A408865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197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8" name="云麒演示设计11-22">
              <a:extLst>
                <a:ext uri="{FF2B5EF4-FFF2-40B4-BE49-F238E27FC236}">
                  <a16:creationId xmlns:a16="http://schemas.microsoft.com/office/drawing/2014/main" id="{D90967B0-9508-EC6C-A240-9E6E2976717C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3354000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99" name="云麒演示设计11-23">
              <a:extLst>
                <a:ext uri="{FF2B5EF4-FFF2-40B4-BE49-F238E27FC236}">
                  <a16:creationId xmlns:a16="http://schemas.microsoft.com/office/drawing/2014/main" id="{7ADC89FC-30F5-17CD-0B72-E132EA097BF8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451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200" name="云麒演示设计11-24">
              <a:extLst>
                <a:ext uri="{FF2B5EF4-FFF2-40B4-BE49-F238E27FC236}">
                  <a16:creationId xmlns:a16="http://schemas.microsoft.com/office/drawing/2014/main" id="{FA4CEFF4-CFEE-207F-AC93-52E61A875659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578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201" name="云麒演示设计11-25">
              <a:extLst>
                <a:ext uri="{FF2B5EF4-FFF2-40B4-BE49-F238E27FC236}">
                  <a16:creationId xmlns:a16="http://schemas.microsoft.com/office/drawing/2014/main" id="{F9A2E922-CFF9-C3B9-497B-1FE69FD75D74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705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202" name="云麒演示设计11-26">
              <a:extLst>
                <a:ext uri="{FF2B5EF4-FFF2-40B4-BE49-F238E27FC236}">
                  <a16:creationId xmlns:a16="http://schemas.microsoft.com/office/drawing/2014/main" id="{CF9BE009-2697-4CB2-F136-6E087128F838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832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203" name="云麒演示设计11-27">
              <a:extLst>
                <a:ext uri="{FF2B5EF4-FFF2-40B4-BE49-F238E27FC236}">
                  <a16:creationId xmlns:a16="http://schemas.microsoft.com/office/drawing/2014/main" id="{36B07F2E-C198-4DA5-5813-A9EA609AA3B9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959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204" name="云麒演示设计11-28">
              <a:extLst>
                <a:ext uri="{FF2B5EF4-FFF2-40B4-BE49-F238E27FC236}">
                  <a16:creationId xmlns:a16="http://schemas.microsoft.com/office/drawing/2014/main" id="{D24CE476-22DA-1D95-A8C1-32C7E63A6401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1086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205" name="云麒演示设计11-29">
              <a:extLst>
                <a:ext uri="{FF2B5EF4-FFF2-40B4-BE49-F238E27FC236}">
                  <a16:creationId xmlns:a16="http://schemas.microsoft.com/office/drawing/2014/main" id="{ECB851AE-5F77-2B41-2798-BC13096718A4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1213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67000">
                    <a:srgbClr val="BFBFBF">
                      <a:alpha val="46000"/>
                      <a:lumMod val="99000"/>
                    </a:srgbClr>
                  </a:gs>
                  <a:gs pos="1300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</p:grpSp>
      <p:pic>
        <p:nvPicPr>
          <p:cNvPr id="6380" name="云麒演示设计12">
            <a:extLst>
              <a:ext uri="{FF2B5EF4-FFF2-40B4-BE49-F238E27FC236}">
                <a16:creationId xmlns:a16="http://schemas.microsoft.com/office/drawing/2014/main" id="{E2FEB25E-72A7-CE5E-7C12-6D330B79449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071" y="1489732"/>
            <a:ext cx="3352848" cy="4208245"/>
          </a:xfrm>
          <a:prstGeom prst="rect">
            <a:avLst/>
          </a:prstGeom>
          <a:effectLst/>
        </p:spPr>
      </p:pic>
      <p:pic>
        <p:nvPicPr>
          <p:cNvPr id="6382" name="云麒演示设计13">
            <a:extLst>
              <a:ext uri="{FF2B5EF4-FFF2-40B4-BE49-F238E27FC236}">
                <a16:creationId xmlns:a16="http://schemas.microsoft.com/office/drawing/2014/main" id="{52A2250A-ED48-E470-E435-C77DE7FFFDD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1879" y="1505902"/>
            <a:ext cx="2243817" cy="4169481"/>
          </a:xfrm>
          <a:prstGeom prst="rect">
            <a:avLst/>
          </a:prstGeom>
          <a:effectLst/>
        </p:spPr>
      </p:pic>
      <p:cxnSp>
        <p:nvCxnSpPr>
          <p:cNvPr id="6984" name="云麒演示设计14">
            <a:extLst>
              <a:ext uri="{FF2B5EF4-FFF2-40B4-BE49-F238E27FC236}">
                <a16:creationId xmlns:a16="http://schemas.microsoft.com/office/drawing/2014/main" id="{8B5C1A9B-C129-9DC6-E5DA-D3403B4A3376}"/>
              </a:ext>
            </a:extLst>
          </p:cNvPr>
          <p:cNvCxnSpPr>
            <a:cxnSpLocks/>
          </p:cNvCxnSpPr>
          <p:nvPr/>
        </p:nvCxnSpPr>
        <p:spPr>
          <a:xfrm>
            <a:off x="6392663" y="2024521"/>
            <a:ext cx="0" cy="3330853"/>
          </a:xfrm>
          <a:prstGeom prst="line">
            <a:avLst/>
          </a:prstGeom>
          <a:ln w="19050">
            <a:gradFill flip="none" rotWithShape="1">
              <a:gsLst>
                <a:gs pos="79000">
                  <a:schemeClr val="accent2">
                    <a:lumMod val="20000"/>
                    <a:lumOff val="80000"/>
                  </a:schemeClr>
                </a:gs>
                <a:gs pos="47000">
                  <a:schemeClr val="accent1">
                    <a:lumMod val="20000"/>
                    <a:lumOff val="80000"/>
                  </a:schemeClr>
                </a:gs>
                <a:gs pos="20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77" name="云麒演示设计15">
            <a:extLst>
              <a:ext uri="{FF2B5EF4-FFF2-40B4-BE49-F238E27FC236}">
                <a16:creationId xmlns:a16="http://schemas.microsoft.com/office/drawing/2014/main" id="{A3655988-67BC-46C7-E78E-43D217A19FF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611430" y="2161207"/>
            <a:ext cx="1442308" cy="3759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87" name="云麒演示设计1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A505D72A-5802-D97C-89FE-9E365474A8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60071" y="2602861"/>
            <a:ext cx="1578729" cy="415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职称：</a:t>
            </a:r>
            <a:r>
              <a:rPr lang="zh-CN" altLang="en-US" sz="1900" dirty="0">
                <a:cs typeface="+mn-ea"/>
                <a:sym typeface="+mn-lt"/>
              </a:rPr>
              <a:t>教授</a:t>
            </a:r>
            <a:endParaRPr lang="en-US" altLang="zh-CN" sz="1900" dirty="0">
              <a:cs typeface="+mn-ea"/>
              <a:sym typeface="+mn-lt"/>
            </a:endParaRPr>
          </a:p>
        </p:txBody>
      </p:sp>
      <p:sp>
        <p:nvSpPr>
          <p:cNvPr id="6989" name="云麒演示设计17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151242A3-1337-5C07-CD90-171EA9420BD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542495" y="2961146"/>
            <a:ext cx="2641055" cy="2090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研究领域：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发表了多篇关于如何提高学生学习效率和教师教学方法的学术论文，并参与编写了几本教育领域的专业书籍。</a:t>
            </a:r>
            <a:endParaRPr lang="en-US" altLang="zh-CN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993" name="云麒演示设计18">
            <a:extLst>
              <a:ext uri="{FF2B5EF4-FFF2-40B4-BE49-F238E27FC236}">
                <a16:creationId xmlns:a16="http://schemas.microsoft.com/office/drawing/2014/main" id="{FA96476F-1749-651D-4606-D9AD209CCE1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683467" y="2161207"/>
            <a:ext cx="1442308" cy="3759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94" name="云麒演示设计19">
            <a:extLst>
              <a:ext uri="{FF2B5EF4-FFF2-40B4-BE49-F238E27FC236}">
                <a16:creationId xmlns:a16="http://schemas.microsoft.com/office/drawing/2014/main" id="{660CD765-8D44-074A-F9DE-9F4E8503327B}"/>
              </a:ext>
            </a:extLst>
          </p:cNvPr>
          <p:cNvSpPr txBox="1"/>
          <p:nvPr/>
        </p:nvSpPr>
        <p:spPr>
          <a:xfrm>
            <a:off x="7683467" y="2143914"/>
            <a:ext cx="1436270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姓名：王丽</a:t>
            </a:r>
          </a:p>
        </p:txBody>
      </p:sp>
      <p:sp>
        <p:nvSpPr>
          <p:cNvPr id="6995" name="云麒演示设计20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81ACAEB4-9A13-73B9-E29E-761A9C81AB5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572276" y="2602861"/>
            <a:ext cx="1788251" cy="415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职称：</a:t>
            </a:r>
            <a:r>
              <a:rPr lang="zh-CN" altLang="en-US" sz="1900" dirty="0">
                <a:cs typeface="+mn-ea"/>
                <a:sym typeface="+mn-lt"/>
              </a:rPr>
              <a:t>副教授</a:t>
            </a:r>
            <a:endParaRPr lang="en-US" altLang="zh-CN" sz="1900" dirty="0">
              <a:cs typeface="+mn-ea"/>
              <a:sym typeface="+mn-lt"/>
            </a:endParaRPr>
          </a:p>
        </p:txBody>
      </p:sp>
      <p:sp>
        <p:nvSpPr>
          <p:cNvPr id="6996" name="云麒演示设计2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099098AD-4C21-1A4A-827A-915CFA64FEA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612179" y="2961146"/>
            <a:ext cx="2641055" cy="2090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研究领域：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在信息技术领域有着丰富的研究和实践经验。她在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2010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年于北京邮电大学获得计算机科学与技术专业的博士学位。</a:t>
            </a:r>
            <a:endParaRPr lang="en-US" altLang="zh-CN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265" name="云麒演示设计22">
            <a:extLst>
              <a:ext uri="{FF2B5EF4-FFF2-40B4-BE49-F238E27FC236}">
                <a16:creationId xmlns:a16="http://schemas.microsoft.com/office/drawing/2014/main" id="{5EE8EFAC-80B3-92C7-A872-CA6BCCBCB9D3}"/>
              </a:ext>
            </a:extLst>
          </p:cNvPr>
          <p:cNvSpPr/>
          <p:nvPr/>
        </p:nvSpPr>
        <p:spPr>
          <a:xfrm>
            <a:off x="13986741" y="-636303"/>
            <a:ext cx="10867113" cy="8267"/>
          </a:xfrm>
          <a:custGeom>
            <a:avLst/>
            <a:gdLst>
              <a:gd name="connsiteX0" fmla="*/ 6384417 w 6384417"/>
              <a:gd name="connsiteY0" fmla="*/ 2381 h 4857"/>
              <a:gd name="connsiteX1" fmla="*/ 3192399 w 6384417"/>
              <a:gd name="connsiteY1" fmla="*/ 4858 h 4857"/>
              <a:gd name="connsiteX2" fmla="*/ 0 w 6384417"/>
              <a:gd name="connsiteY2" fmla="*/ 2381 h 4857"/>
              <a:gd name="connsiteX3" fmla="*/ 3192209 w 6384417"/>
              <a:gd name="connsiteY3" fmla="*/ 0 h 4857"/>
              <a:gd name="connsiteX4" fmla="*/ 6384417 w 6384417"/>
              <a:gd name="connsiteY4" fmla="*/ 2381 h 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4417" h="4857">
                <a:moveTo>
                  <a:pt x="6384417" y="2381"/>
                </a:moveTo>
                <a:cubicBezTo>
                  <a:pt x="6384417" y="3715"/>
                  <a:pt x="4955096" y="4858"/>
                  <a:pt x="3192399" y="4858"/>
                </a:cubicBezTo>
                <a:cubicBezTo>
                  <a:pt x="1429703" y="4858"/>
                  <a:pt x="0" y="3715"/>
                  <a:pt x="0" y="2381"/>
                </a:cubicBezTo>
                <a:cubicBezTo>
                  <a:pt x="0" y="1048"/>
                  <a:pt x="1429036" y="0"/>
                  <a:pt x="3192209" y="0"/>
                </a:cubicBezTo>
                <a:cubicBezTo>
                  <a:pt x="4955381" y="0"/>
                  <a:pt x="6384417" y="1048"/>
                  <a:pt x="6384417" y="2381"/>
                </a:cubicBezTo>
                <a:close/>
              </a:path>
            </a:pathLst>
          </a:custGeom>
          <a:solidFill>
            <a:srgbClr val="2632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云麒演示设计23">
            <a:extLst>
              <a:ext uri="{FF2B5EF4-FFF2-40B4-BE49-F238E27FC236}">
                <a16:creationId xmlns:a16="http://schemas.microsoft.com/office/drawing/2014/main" id="{D35A4BE0-6414-13FF-A22D-684BC1921962}"/>
              </a:ext>
            </a:extLst>
          </p:cNvPr>
          <p:cNvGrpSpPr/>
          <p:nvPr/>
        </p:nvGrpSpPr>
        <p:grpSpPr>
          <a:xfrm>
            <a:off x="2252145" y="4978715"/>
            <a:ext cx="7687710" cy="3981272"/>
            <a:chOff x="2252145" y="4978715"/>
            <a:chExt cx="7687710" cy="3981272"/>
          </a:xfrm>
        </p:grpSpPr>
        <p:grpSp>
          <p:nvGrpSpPr>
            <p:cNvPr id="7266" name="图形 7208">
              <a:extLst>
                <a:ext uri="{FF2B5EF4-FFF2-40B4-BE49-F238E27FC236}">
                  <a16:creationId xmlns:a16="http://schemas.microsoft.com/office/drawing/2014/main" id="{A405A72D-3AFC-C8F8-C6C0-9F935BA34742}"/>
                </a:ext>
              </a:extLst>
            </p:cNvPr>
            <p:cNvGrpSpPr/>
            <p:nvPr/>
          </p:nvGrpSpPr>
          <p:grpSpPr>
            <a:xfrm>
              <a:off x="2252145" y="6235838"/>
              <a:ext cx="7687710" cy="1322728"/>
              <a:chOff x="19695318" y="-871063"/>
              <a:chExt cx="3858101" cy="724947"/>
            </a:xfrm>
          </p:grpSpPr>
          <p:sp>
            <p:nvSpPr>
              <p:cNvPr id="7267" name="云麒演示设计23-1">
                <a:extLst>
                  <a:ext uri="{FF2B5EF4-FFF2-40B4-BE49-F238E27FC236}">
                    <a16:creationId xmlns:a16="http://schemas.microsoft.com/office/drawing/2014/main" id="{CA49AAB8-946B-1058-145E-FDB62B018EE8}"/>
                  </a:ext>
                </a:extLst>
              </p:cNvPr>
              <p:cNvSpPr/>
              <p:nvPr/>
            </p:nvSpPr>
            <p:spPr>
              <a:xfrm>
                <a:off x="19930491" y="-832296"/>
                <a:ext cx="3387470" cy="686181"/>
              </a:xfrm>
              <a:custGeom>
                <a:avLst/>
                <a:gdLst>
                  <a:gd name="connsiteX0" fmla="*/ 0 w 3387470"/>
                  <a:gd name="connsiteY0" fmla="*/ 0 h 686181"/>
                  <a:gd name="connsiteX1" fmla="*/ 3387471 w 3387470"/>
                  <a:gd name="connsiteY1" fmla="*/ 0 h 686181"/>
                  <a:gd name="connsiteX2" fmla="*/ 3387471 w 3387470"/>
                  <a:gd name="connsiteY2" fmla="*/ 686181 h 686181"/>
                  <a:gd name="connsiteX3" fmla="*/ 0 w 3387470"/>
                  <a:gd name="connsiteY3" fmla="*/ 686181 h 68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7470" h="686181">
                    <a:moveTo>
                      <a:pt x="0" y="0"/>
                    </a:moveTo>
                    <a:lnTo>
                      <a:pt x="3387471" y="0"/>
                    </a:lnTo>
                    <a:lnTo>
                      <a:pt x="3387471" y="686181"/>
                    </a:lnTo>
                    <a:lnTo>
                      <a:pt x="0" y="686181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68" name="云麒演示设计23-2">
                <a:extLst>
                  <a:ext uri="{FF2B5EF4-FFF2-40B4-BE49-F238E27FC236}">
                    <a16:creationId xmlns:a16="http://schemas.microsoft.com/office/drawing/2014/main" id="{3765D63D-2972-83B6-7C59-585605B33147}"/>
                  </a:ext>
                </a:extLst>
              </p:cNvPr>
              <p:cNvSpPr/>
              <p:nvPr/>
            </p:nvSpPr>
            <p:spPr>
              <a:xfrm>
                <a:off x="19695318" y="-871063"/>
                <a:ext cx="3857720" cy="78866"/>
              </a:xfrm>
              <a:custGeom>
                <a:avLst/>
                <a:gdLst>
                  <a:gd name="connsiteX0" fmla="*/ 0 w 3857720"/>
                  <a:gd name="connsiteY0" fmla="*/ 0 h 78866"/>
                  <a:gd name="connsiteX1" fmla="*/ 3857720 w 3857720"/>
                  <a:gd name="connsiteY1" fmla="*/ 0 h 78866"/>
                  <a:gd name="connsiteX2" fmla="*/ 3857720 w 3857720"/>
                  <a:gd name="connsiteY2" fmla="*/ 78867 h 78866"/>
                  <a:gd name="connsiteX3" fmla="*/ 0 w 3857720"/>
                  <a:gd name="connsiteY3" fmla="*/ 78867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57720" h="78866">
                    <a:moveTo>
                      <a:pt x="0" y="0"/>
                    </a:moveTo>
                    <a:lnTo>
                      <a:pt x="3857720" y="0"/>
                    </a:lnTo>
                    <a:lnTo>
                      <a:pt x="3857720" y="78867"/>
                    </a:lnTo>
                    <a:lnTo>
                      <a:pt x="0" y="78867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69" name="云麒演示设计23-3">
                <a:extLst>
                  <a:ext uri="{FF2B5EF4-FFF2-40B4-BE49-F238E27FC236}">
                    <a16:creationId xmlns:a16="http://schemas.microsoft.com/office/drawing/2014/main" id="{A4643AC0-9376-A9CE-17C7-6E1379BE3509}"/>
                  </a:ext>
                </a:extLst>
              </p:cNvPr>
              <p:cNvSpPr/>
              <p:nvPr/>
            </p:nvSpPr>
            <p:spPr>
              <a:xfrm>
                <a:off x="19711606" y="-794958"/>
                <a:ext cx="3841813" cy="4952"/>
              </a:xfrm>
              <a:custGeom>
                <a:avLst/>
                <a:gdLst>
                  <a:gd name="connsiteX0" fmla="*/ 3841813 w 3841813"/>
                  <a:gd name="connsiteY0" fmla="*/ 2477 h 4952"/>
                  <a:gd name="connsiteX1" fmla="*/ 1921002 w 3841813"/>
                  <a:gd name="connsiteY1" fmla="*/ 4953 h 4952"/>
                  <a:gd name="connsiteX2" fmla="*/ 0 w 3841813"/>
                  <a:gd name="connsiteY2" fmla="*/ 2477 h 4952"/>
                  <a:gd name="connsiteX3" fmla="*/ 1921002 w 3841813"/>
                  <a:gd name="connsiteY3" fmla="*/ 0 h 4952"/>
                  <a:gd name="connsiteX4" fmla="*/ 3841813 w 3841813"/>
                  <a:gd name="connsiteY4" fmla="*/ 2477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1813" h="4952">
                    <a:moveTo>
                      <a:pt x="3841813" y="2477"/>
                    </a:moveTo>
                    <a:cubicBezTo>
                      <a:pt x="3841813" y="3810"/>
                      <a:pt x="2981706" y="4953"/>
                      <a:pt x="1921002" y="4953"/>
                    </a:cubicBezTo>
                    <a:cubicBezTo>
                      <a:pt x="860298" y="4953"/>
                      <a:pt x="0" y="3810"/>
                      <a:pt x="0" y="2477"/>
                    </a:cubicBezTo>
                    <a:cubicBezTo>
                      <a:pt x="0" y="1143"/>
                      <a:pt x="859917" y="0"/>
                      <a:pt x="1921002" y="0"/>
                    </a:cubicBezTo>
                    <a:cubicBezTo>
                      <a:pt x="2982087" y="0"/>
                      <a:pt x="3841813" y="1143"/>
                      <a:pt x="3841813" y="24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70" name="云麒演示设计23-4">
                <a:extLst>
                  <a:ext uri="{FF2B5EF4-FFF2-40B4-BE49-F238E27FC236}">
                    <a16:creationId xmlns:a16="http://schemas.microsoft.com/office/drawing/2014/main" id="{205061E8-AEAC-21A6-CDEB-79C72B9E345C}"/>
                  </a:ext>
                </a:extLst>
              </p:cNvPr>
              <p:cNvSpPr/>
              <p:nvPr/>
            </p:nvSpPr>
            <p:spPr>
              <a:xfrm>
                <a:off x="19939158" y="-370048"/>
                <a:ext cx="3381660" cy="4953"/>
              </a:xfrm>
              <a:custGeom>
                <a:avLst/>
                <a:gdLst>
                  <a:gd name="connsiteX0" fmla="*/ 3381661 w 3381660"/>
                  <a:gd name="connsiteY0" fmla="*/ 2477 h 4953"/>
                  <a:gd name="connsiteX1" fmla="*/ 1690878 w 3381660"/>
                  <a:gd name="connsiteY1" fmla="*/ 4953 h 4953"/>
                  <a:gd name="connsiteX2" fmla="*/ 0 w 3381660"/>
                  <a:gd name="connsiteY2" fmla="*/ 2477 h 4953"/>
                  <a:gd name="connsiteX3" fmla="*/ 1690878 w 3381660"/>
                  <a:gd name="connsiteY3" fmla="*/ 0 h 4953"/>
                  <a:gd name="connsiteX4" fmla="*/ 3381661 w 338166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660" h="4953">
                    <a:moveTo>
                      <a:pt x="3381661" y="2477"/>
                    </a:moveTo>
                    <a:cubicBezTo>
                      <a:pt x="3381661" y="3810"/>
                      <a:pt x="2624519" y="4953"/>
                      <a:pt x="1690878" y="4953"/>
                    </a:cubicBezTo>
                    <a:cubicBezTo>
                      <a:pt x="757238" y="4953"/>
                      <a:pt x="0" y="3810"/>
                      <a:pt x="0" y="2477"/>
                    </a:cubicBezTo>
                    <a:cubicBezTo>
                      <a:pt x="0" y="1143"/>
                      <a:pt x="756856" y="0"/>
                      <a:pt x="1690878" y="0"/>
                    </a:cubicBezTo>
                    <a:cubicBezTo>
                      <a:pt x="2624899" y="0"/>
                      <a:pt x="3381661" y="857"/>
                      <a:pt x="3381661" y="24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71" name="云麒演示设计23-5">
                <a:extLst>
                  <a:ext uri="{FF2B5EF4-FFF2-40B4-BE49-F238E27FC236}">
                    <a16:creationId xmlns:a16="http://schemas.microsoft.com/office/drawing/2014/main" id="{4F2C8631-EA60-3884-4D29-570BB3393F66}"/>
                  </a:ext>
                </a:extLst>
              </p:cNvPr>
              <p:cNvSpPr/>
              <p:nvPr/>
            </p:nvSpPr>
            <p:spPr>
              <a:xfrm>
                <a:off x="19932681" y="-594362"/>
                <a:ext cx="3381565" cy="5048"/>
              </a:xfrm>
              <a:custGeom>
                <a:avLst/>
                <a:gdLst>
                  <a:gd name="connsiteX0" fmla="*/ 3381566 w 3381565"/>
                  <a:gd name="connsiteY0" fmla="*/ 2477 h 5048"/>
                  <a:gd name="connsiteX1" fmla="*/ 1690878 w 3381565"/>
                  <a:gd name="connsiteY1" fmla="*/ 5048 h 5048"/>
                  <a:gd name="connsiteX2" fmla="*/ 0 w 3381565"/>
                  <a:gd name="connsiteY2" fmla="*/ 2477 h 5048"/>
                  <a:gd name="connsiteX3" fmla="*/ 1690878 w 3381565"/>
                  <a:gd name="connsiteY3" fmla="*/ 0 h 5048"/>
                  <a:gd name="connsiteX4" fmla="*/ 3381566 w 3381565"/>
                  <a:gd name="connsiteY4" fmla="*/ 2477 h 5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565" h="5048">
                    <a:moveTo>
                      <a:pt x="3381566" y="2477"/>
                    </a:moveTo>
                    <a:cubicBezTo>
                      <a:pt x="3381566" y="3905"/>
                      <a:pt x="2624519" y="5048"/>
                      <a:pt x="1690878" y="5048"/>
                    </a:cubicBezTo>
                    <a:cubicBezTo>
                      <a:pt x="757238" y="5048"/>
                      <a:pt x="0" y="3905"/>
                      <a:pt x="0" y="2477"/>
                    </a:cubicBezTo>
                    <a:cubicBezTo>
                      <a:pt x="0" y="1048"/>
                      <a:pt x="756856" y="0"/>
                      <a:pt x="1690878" y="0"/>
                    </a:cubicBezTo>
                    <a:cubicBezTo>
                      <a:pt x="2624899" y="0"/>
                      <a:pt x="3381566" y="1143"/>
                      <a:pt x="3381566" y="24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85" name="图形 7208">
              <a:extLst>
                <a:ext uri="{FF2B5EF4-FFF2-40B4-BE49-F238E27FC236}">
                  <a16:creationId xmlns:a16="http://schemas.microsoft.com/office/drawing/2014/main" id="{BBA2C5AC-E2EA-64D1-F190-5B0875A4C576}"/>
                </a:ext>
              </a:extLst>
            </p:cNvPr>
            <p:cNvGrpSpPr/>
            <p:nvPr/>
          </p:nvGrpSpPr>
          <p:grpSpPr>
            <a:xfrm>
              <a:off x="5804494" y="5102417"/>
              <a:ext cx="1626236" cy="3857570"/>
              <a:chOff x="21851388" y="-2403479"/>
              <a:chExt cx="955412" cy="2266317"/>
            </a:xfrm>
          </p:grpSpPr>
          <p:sp>
            <p:nvSpPr>
              <p:cNvPr id="7586" name="云麒演示设计23-6">
                <a:extLst>
                  <a:ext uri="{FF2B5EF4-FFF2-40B4-BE49-F238E27FC236}">
                    <a16:creationId xmlns:a16="http://schemas.microsoft.com/office/drawing/2014/main" id="{6D21EC7A-026F-6E40-D77C-3BFFC56AF6B6}"/>
                  </a:ext>
                </a:extLst>
              </p:cNvPr>
              <p:cNvSpPr/>
              <p:nvPr/>
            </p:nvSpPr>
            <p:spPr>
              <a:xfrm>
                <a:off x="22172104" y="-2324367"/>
                <a:ext cx="281463" cy="477849"/>
              </a:xfrm>
              <a:custGeom>
                <a:avLst/>
                <a:gdLst>
                  <a:gd name="connsiteX0" fmla="*/ 251269 w 281463"/>
                  <a:gd name="connsiteY0" fmla="*/ 458132 h 477849"/>
                  <a:gd name="connsiteX1" fmla="*/ 50578 w 281463"/>
                  <a:gd name="connsiteY1" fmla="*/ 477849 h 477849"/>
                  <a:gd name="connsiteX2" fmla="*/ 49816 w 281463"/>
                  <a:gd name="connsiteY2" fmla="*/ 306399 h 477849"/>
                  <a:gd name="connsiteX3" fmla="*/ 26384 w 281463"/>
                  <a:gd name="connsiteY3" fmla="*/ 231723 h 477849"/>
                  <a:gd name="connsiteX4" fmla="*/ 0 w 281463"/>
                  <a:gd name="connsiteY4" fmla="*/ 33984 h 477849"/>
                  <a:gd name="connsiteX5" fmla="*/ 0 w 281463"/>
                  <a:gd name="connsiteY5" fmla="*/ 33984 h 477849"/>
                  <a:gd name="connsiteX6" fmla="*/ 269272 w 281463"/>
                  <a:gd name="connsiteY6" fmla="*/ 36841 h 477849"/>
                  <a:gd name="connsiteX7" fmla="*/ 281464 w 281463"/>
                  <a:gd name="connsiteY7" fmla="*/ 43890 h 4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463" h="477849">
                    <a:moveTo>
                      <a:pt x="251269" y="458132"/>
                    </a:moveTo>
                    <a:lnTo>
                      <a:pt x="50578" y="477849"/>
                    </a:lnTo>
                    <a:lnTo>
                      <a:pt x="49816" y="306399"/>
                    </a:lnTo>
                    <a:cubicBezTo>
                      <a:pt x="49816" y="306399"/>
                      <a:pt x="35433" y="305065"/>
                      <a:pt x="26384" y="231723"/>
                    </a:cubicBezTo>
                    <a:cubicBezTo>
                      <a:pt x="17336" y="158380"/>
                      <a:pt x="0" y="33984"/>
                      <a:pt x="0" y="33984"/>
                    </a:cubicBezTo>
                    <a:lnTo>
                      <a:pt x="0" y="33984"/>
                    </a:lnTo>
                    <a:cubicBezTo>
                      <a:pt x="84049" y="-12327"/>
                      <a:pt x="186223" y="-11241"/>
                      <a:pt x="269272" y="36841"/>
                    </a:cubicBezTo>
                    <a:lnTo>
                      <a:pt x="281464" y="43890"/>
                    </a:ln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7" name="云麒演示设计23-7">
                <a:extLst>
                  <a:ext uri="{FF2B5EF4-FFF2-40B4-BE49-F238E27FC236}">
                    <a16:creationId xmlns:a16="http://schemas.microsoft.com/office/drawing/2014/main" id="{FE15F0EA-3B11-E98E-E80B-DCC4D91A048F}"/>
                  </a:ext>
                </a:extLst>
              </p:cNvPr>
              <p:cNvSpPr/>
              <p:nvPr/>
            </p:nvSpPr>
            <p:spPr>
              <a:xfrm>
                <a:off x="22439757" y="-2191396"/>
                <a:ext cx="54687" cy="77946"/>
              </a:xfrm>
              <a:custGeom>
                <a:avLst/>
                <a:gdLst>
                  <a:gd name="connsiteX0" fmla="*/ 0 w 54687"/>
                  <a:gd name="connsiteY0" fmla="*/ 4550 h 77946"/>
                  <a:gd name="connsiteX1" fmla="*/ 54483 w 54687"/>
                  <a:gd name="connsiteY1" fmla="*/ 34173 h 77946"/>
                  <a:gd name="connsiteX2" fmla="*/ 5048 w 54687"/>
                  <a:gd name="connsiteY2" fmla="*/ 76940 h 77946"/>
                  <a:gd name="connsiteX3" fmla="*/ 0 w 54687"/>
                  <a:gd name="connsiteY3" fmla="*/ 4550 h 7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87" h="77946">
                    <a:moveTo>
                      <a:pt x="0" y="4550"/>
                    </a:moveTo>
                    <a:cubicBezTo>
                      <a:pt x="1238" y="3788"/>
                      <a:pt x="50578" y="-16215"/>
                      <a:pt x="54483" y="34173"/>
                    </a:cubicBezTo>
                    <a:cubicBezTo>
                      <a:pt x="58388" y="84560"/>
                      <a:pt x="5239" y="78369"/>
                      <a:pt x="5048" y="76940"/>
                    </a:cubicBezTo>
                    <a:cubicBezTo>
                      <a:pt x="4858" y="75511"/>
                      <a:pt x="0" y="4550"/>
                      <a:pt x="0" y="4550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8" name="云麒演示设计23-8">
                <a:extLst>
                  <a:ext uri="{FF2B5EF4-FFF2-40B4-BE49-F238E27FC236}">
                    <a16:creationId xmlns:a16="http://schemas.microsoft.com/office/drawing/2014/main" id="{99453528-EC5D-5CD3-1447-B0200C76FFC2}"/>
                  </a:ext>
                </a:extLst>
              </p:cNvPr>
              <p:cNvSpPr/>
              <p:nvPr/>
            </p:nvSpPr>
            <p:spPr>
              <a:xfrm>
                <a:off x="22151659" y="-2170840"/>
                <a:ext cx="58450" cy="78233"/>
              </a:xfrm>
              <a:custGeom>
                <a:avLst/>
                <a:gdLst>
                  <a:gd name="connsiteX0" fmla="*/ 42638 w 58450"/>
                  <a:gd name="connsiteY0" fmla="*/ 376 h 78233"/>
                  <a:gd name="connsiteX1" fmla="*/ 728 w 58450"/>
                  <a:gd name="connsiteY1" fmla="*/ 43143 h 78233"/>
                  <a:gd name="connsiteX2" fmla="*/ 58450 w 58450"/>
                  <a:gd name="connsiteY2" fmla="*/ 74005 h 78233"/>
                  <a:gd name="connsiteX3" fmla="*/ 42638 w 58450"/>
                  <a:gd name="connsiteY3" fmla="*/ 376 h 78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50" h="78233">
                    <a:moveTo>
                      <a:pt x="42638" y="376"/>
                    </a:moveTo>
                    <a:cubicBezTo>
                      <a:pt x="41305" y="376"/>
                      <a:pt x="-6415" y="-6958"/>
                      <a:pt x="728" y="43143"/>
                    </a:cubicBezTo>
                    <a:cubicBezTo>
                      <a:pt x="7872" y="93245"/>
                      <a:pt x="58545" y="75433"/>
                      <a:pt x="58450" y="74005"/>
                    </a:cubicBezTo>
                    <a:cubicBezTo>
                      <a:pt x="58355" y="72576"/>
                      <a:pt x="42638" y="376"/>
                      <a:pt x="42638" y="376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9" name="云麒演示设计23-9">
                <a:extLst>
                  <a:ext uri="{FF2B5EF4-FFF2-40B4-BE49-F238E27FC236}">
                    <a16:creationId xmlns:a16="http://schemas.microsoft.com/office/drawing/2014/main" id="{DFB2045D-B957-8C17-9198-D5BC8197B616}"/>
                  </a:ext>
                </a:extLst>
              </p:cNvPr>
              <p:cNvSpPr/>
              <p:nvPr/>
            </p:nvSpPr>
            <p:spPr>
              <a:xfrm>
                <a:off x="22161912" y="-2334960"/>
                <a:ext cx="294036" cy="366822"/>
              </a:xfrm>
              <a:custGeom>
                <a:avLst/>
                <a:gdLst>
                  <a:gd name="connsiteX0" fmla="*/ 294037 w 294036"/>
                  <a:gd name="connsiteY0" fmla="*/ 140494 h 366822"/>
                  <a:gd name="connsiteX1" fmla="*/ 290894 w 294036"/>
                  <a:gd name="connsiteY1" fmla="*/ 234315 h 366822"/>
                  <a:gd name="connsiteX2" fmla="*/ 226219 w 294036"/>
                  <a:gd name="connsiteY2" fmla="*/ 343472 h 366822"/>
                  <a:gd name="connsiteX3" fmla="*/ 92012 w 294036"/>
                  <a:gd name="connsiteY3" fmla="*/ 349853 h 366822"/>
                  <a:gd name="connsiteX4" fmla="*/ 37624 w 294036"/>
                  <a:gd name="connsiteY4" fmla="*/ 278606 h 366822"/>
                  <a:gd name="connsiteX5" fmla="*/ 16859 w 294036"/>
                  <a:gd name="connsiteY5" fmla="*/ 160115 h 366822"/>
                  <a:gd name="connsiteX6" fmla="*/ 0 w 294036"/>
                  <a:gd name="connsiteY6" fmla="*/ 48387 h 366822"/>
                  <a:gd name="connsiteX7" fmla="*/ 166402 w 294036"/>
                  <a:gd name="connsiteY7" fmla="*/ 0 h 366822"/>
                  <a:gd name="connsiteX8" fmla="*/ 269082 w 294036"/>
                  <a:gd name="connsiteY8" fmla="*/ 44767 h 36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036" h="366822">
                    <a:moveTo>
                      <a:pt x="294037" y="140494"/>
                    </a:moveTo>
                    <a:cubicBezTo>
                      <a:pt x="290989" y="183452"/>
                      <a:pt x="294989" y="205359"/>
                      <a:pt x="290894" y="234315"/>
                    </a:cubicBezTo>
                    <a:cubicBezTo>
                      <a:pt x="284417" y="280035"/>
                      <a:pt x="265271" y="316706"/>
                      <a:pt x="226219" y="343472"/>
                    </a:cubicBezTo>
                    <a:cubicBezTo>
                      <a:pt x="187166" y="370237"/>
                      <a:pt x="130969" y="376142"/>
                      <a:pt x="92012" y="349853"/>
                    </a:cubicBezTo>
                    <a:cubicBezTo>
                      <a:pt x="64961" y="331565"/>
                      <a:pt x="44387" y="309753"/>
                      <a:pt x="37624" y="278606"/>
                    </a:cubicBezTo>
                    <a:cubicBezTo>
                      <a:pt x="30861" y="247459"/>
                      <a:pt x="20574" y="191834"/>
                      <a:pt x="16859" y="160115"/>
                    </a:cubicBezTo>
                    <a:cubicBezTo>
                      <a:pt x="10096" y="102965"/>
                      <a:pt x="0" y="48387"/>
                      <a:pt x="0" y="48387"/>
                    </a:cubicBezTo>
                    <a:lnTo>
                      <a:pt x="166402" y="0"/>
                    </a:lnTo>
                    <a:lnTo>
                      <a:pt x="269082" y="447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0" name="云麒演示设计23-10">
                <a:extLst>
                  <a:ext uri="{FF2B5EF4-FFF2-40B4-BE49-F238E27FC236}">
                    <a16:creationId xmlns:a16="http://schemas.microsoft.com/office/drawing/2014/main" id="{899DFB9F-704E-1249-2016-7694DB4325ED}"/>
                  </a:ext>
                </a:extLst>
              </p:cNvPr>
              <p:cNvSpPr/>
              <p:nvPr/>
            </p:nvSpPr>
            <p:spPr>
              <a:xfrm>
                <a:off x="22305168" y="-1969389"/>
                <a:ext cx="57436" cy="14451"/>
              </a:xfrm>
              <a:custGeom>
                <a:avLst/>
                <a:gdLst>
                  <a:gd name="connsiteX0" fmla="*/ 0 w 57436"/>
                  <a:gd name="connsiteY0" fmla="*/ 12761 h 14451"/>
                  <a:gd name="connsiteX1" fmla="*/ 30004 w 57436"/>
                  <a:gd name="connsiteY1" fmla="*/ 11999 h 14451"/>
                  <a:gd name="connsiteX2" fmla="*/ 57436 w 57436"/>
                  <a:gd name="connsiteY2" fmla="*/ 188 h 14451"/>
                  <a:gd name="connsiteX3" fmla="*/ 28861 w 57436"/>
                  <a:gd name="connsiteY3" fmla="*/ 7523 h 14451"/>
                  <a:gd name="connsiteX4" fmla="*/ 0 w 57436"/>
                  <a:gd name="connsiteY4" fmla="*/ 12761 h 14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436" h="14451">
                    <a:moveTo>
                      <a:pt x="0" y="12761"/>
                    </a:moveTo>
                    <a:cubicBezTo>
                      <a:pt x="9887" y="15247"/>
                      <a:pt x="20260" y="14990"/>
                      <a:pt x="30004" y="11999"/>
                    </a:cubicBezTo>
                    <a:cubicBezTo>
                      <a:pt x="40043" y="10589"/>
                      <a:pt x="49511" y="6513"/>
                      <a:pt x="57436" y="188"/>
                    </a:cubicBezTo>
                    <a:cubicBezTo>
                      <a:pt x="56864" y="-1050"/>
                      <a:pt x="44672" y="4094"/>
                      <a:pt x="28861" y="7523"/>
                    </a:cubicBezTo>
                    <a:cubicBezTo>
                      <a:pt x="13049" y="10952"/>
                      <a:pt x="0" y="11142"/>
                      <a:pt x="0" y="127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1" name="云麒演示设计23-11">
                <a:extLst>
                  <a:ext uri="{FF2B5EF4-FFF2-40B4-BE49-F238E27FC236}">
                    <a16:creationId xmlns:a16="http://schemas.microsoft.com/office/drawing/2014/main" id="{FF23D77C-2F88-A56F-0CD2-17C64F078D4E}"/>
                  </a:ext>
                </a:extLst>
              </p:cNvPr>
              <p:cNvSpPr/>
              <p:nvPr/>
            </p:nvSpPr>
            <p:spPr>
              <a:xfrm>
                <a:off x="22138433" y="-2403479"/>
                <a:ext cx="319607" cy="281497"/>
              </a:xfrm>
              <a:custGeom>
                <a:avLst/>
                <a:gdLst>
                  <a:gd name="connsiteX0" fmla="*/ 317326 w 319607"/>
                  <a:gd name="connsiteY0" fmla="*/ 281498 h 281497"/>
                  <a:gd name="connsiteX1" fmla="*/ 317326 w 319607"/>
                  <a:gd name="connsiteY1" fmla="*/ 141861 h 281497"/>
                  <a:gd name="connsiteX2" fmla="*/ 318088 w 319607"/>
                  <a:gd name="connsiteY2" fmla="*/ 82235 h 281497"/>
                  <a:gd name="connsiteX3" fmla="*/ 301324 w 319607"/>
                  <a:gd name="connsiteY3" fmla="*/ 32990 h 281497"/>
                  <a:gd name="connsiteX4" fmla="*/ 245603 w 319607"/>
                  <a:gd name="connsiteY4" fmla="*/ 224 h 281497"/>
                  <a:gd name="connsiteX5" fmla="*/ 184452 w 319607"/>
                  <a:gd name="connsiteY5" fmla="*/ 23370 h 281497"/>
                  <a:gd name="connsiteX6" fmla="*/ 123682 w 319607"/>
                  <a:gd name="connsiteY6" fmla="*/ 7559 h 281497"/>
                  <a:gd name="connsiteX7" fmla="*/ 86440 w 319607"/>
                  <a:gd name="connsiteY7" fmla="*/ 56993 h 281497"/>
                  <a:gd name="connsiteX8" fmla="*/ 39672 w 319607"/>
                  <a:gd name="connsiteY8" fmla="*/ 56993 h 281497"/>
                  <a:gd name="connsiteX9" fmla="*/ 27480 w 319607"/>
                  <a:gd name="connsiteY9" fmla="*/ 100713 h 281497"/>
                  <a:gd name="connsiteX10" fmla="*/ 1667 w 319607"/>
                  <a:gd name="connsiteY10" fmla="*/ 124811 h 281497"/>
                  <a:gd name="connsiteX11" fmla="*/ 8335 w 319607"/>
                  <a:gd name="connsiteY11" fmla="*/ 158720 h 281497"/>
                  <a:gd name="connsiteX12" fmla="*/ 42244 w 319607"/>
                  <a:gd name="connsiteY12" fmla="*/ 184533 h 281497"/>
                  <a:gd name="connsiteX13" fmla="*/ 49864 w 319607"/>
                  <a:gd name="connsiteY13" fmla="*/ 229586 h 28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9607" h="281497">
                    <a:moveTo>
                      <a:pt x="317326" y="281498"/>
                    </a:moveTo>
                    <a:cubicBezTo>
                      <a:pt x="317326" y="237778"/>
                      <a:pt x="315231" y="188153"/>
                      <a:pt x="317326" y="141861"/>
                    </a:cubicBezTo>
                    <a:cubicBezTo>
                      <a:pt x="317993" y="124526"/>
                      <a:pt x="321612" y="99284"/>
                      <a:pt x="318088" y="82235"/>
                    </a:cubicBezTo>
                    <a:cubicBezTo>
                      <a:pt x="315687" y="64899"/>
                      <a:pt x="310001" y="48183"/>
                      <a:pt x="301324" y="32990"/>
                    </a:cubicBezTo>
                    <a:cubicBezTo>
                      <a:pt x="288703" y="14159"/>
                      <a:pt x="268196" y="2101"/>
                      <a:pt x="245603" y="224"/>
                    </a:cubicBezTo>
                    <a:cubicBezTo>
                      <a:pt x="222790" y="-1519"/>
                      <a:pt x="200388" y="6959"/>
                      <a:pt x="184452" y="23370"/>
                    </a:cubicBezTo>
                    <a:cubicBezTo>
                      <a:pt x="169031" y="6663"/>
                      <a:pt x="145285" y="491"/>
                      <a:pt x="123682" y="7559"/>
                    </a:cubicBezTo>
                    <a:cubicBezTo>
                      <a:pt x="102451" y="15036"/>
                      <a:pt x="87773" y="34524"/>
                      <a:pt x="86440" y="56993"/>
                    </a:cubicBezTo>
                    <a:cubicBezTo>
                      <a:pt x="72409" y="47135"/>
                      <a:pt x="53702" y="47135"/>
                      <a:pt x="39672" y="56993"/>
                    </a:cubicBezTo>
                    <a:cubicBezTo>
                      <a:pt x="26261" y="67176"/>
                      <a:pt x="21270" y="85054"/>
                      <a:pt x="27480" y="100713"/>
                    </a:cubicBezTo>
                    <a:cubicBezTo>
                      <a:pt x="15450" y="104037"/>
                      <a:pt x="5801" y="113038"/>
                      <a:pt x="1667" y="124811"/>
                    </a:cubicBezTo>
                    <a:cubicBezTo>
                      <a:pt x="-2019" y="136518"/>
                      <a:pt x="496" y="149281"/>
                      <a:pt x="8335" y="158720"/>
                    </a:cubicBezTo>
                    <a:cubicBezTo>
                      <a:pt x="17860" y="169484"/>
                      <a:pt x="32338" y="174437"/>
                      <a:pt x="42244" y="184533"/>
                    </a:cubicBezTo>
                    <a:cubicBezTo>
                      <a:pt x="53731" y="196592"/>
                      <a:pt x="56741" y="214423"/>
                      <a:pt x="49864" y="229586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2" name="云麒演示设计23-12">
                <a:extLst>
                  <a:ext uri="{FF2B5EF4-FFF2-40B4-BE49-F238E27FC236}">
                    <a16:creationId xmlns:a16="http://schemas.microsoft.com/office/drawing/2014/main" id="{F643E9E5-8EA8-B7E5-0C8B-66613430055B}"/>
                  </a:ext>
                </a:extLst>
              </p:cNvPr>
              <p:cNvSpPr/>
              <p:nvPr/>
            </p:nvSpPr>
            <p:spPr>
              <a:xfrm>
                <a:off x="22202775" y="-2292574"/>
                <a:ext cx="217905" cy="67727"/>
              </a:xfrm>
              <a:custGeom>
                <a:avLst/>
                <a:gdLst>
                  <a:gd name="connsiteX0" fmla="*/ 0 w 217905"/>
                  <a:gd name="connsiteY0" fmla="*/ 40862 h 67727"/>
                  <a:gd name="connsiteX1" fmla="*/ 2381 w 217905"/>
                  <a:gd name="connsiteY1" fmla="*/ 45339 h 67727"/>
                  <a:gd name="connsiteX2" fmla="*/ 13430 w 217905"/>
                  <a:gd name="connsiteY2" fmla="*/ 54864 h 67727"/>
                  <a:gd name="connsiteX3" fmla="*/ 36195 w 217905"/>
                  <a:gd name="connsiteY3" fmla="*/ 59150 h 67727"/>
                  <a:gd name="connsiteX4" fmla="*/ 62103 w 217905"/>
                  <a:gd name="connsiteY4" fmla="*/ 43815 h 67727"/>
                  <a:gd name="connsiteX5" fmla="*/ 58388 w 217905"/>
                  <a:gd name="connsiteY5" fmla="*/ 43815 h 67727"/>
                  <a:gd name="connsiteX6" fmla="*/ 83820 w 217905"/>
                  <a:gd name="connsiteY6" fmla="*/ 66389 h 67727"/>
                  <a:gd name="connsiteX7" fmla="*/ 121920 w 217905"/>
                  <a:gd name="connsiteY7" fmla="*/ 57531 h 67727"/>
                  <a:gd name="connsiteX8" fmla="*/ 140398 w 217905"/>
                  <a:gd name="connsiteY8" fmla="*/ 27908 h 67727"/>
                  <a:gd name="connsiteX9" fmla="*/ 136303 w 217905"/>
                  <a:gd name="connsiteY9" fmla="*/ 28766 h 67727"/>
                  <a:gd name="connsiteX10" fmla="*/ 176975 w 217905"/>
                  <a:gd name="connsiteY10" fmla="*/ 44863 h 67727"/>
                  <a:gd name="connsiteX11" fmla="*/ 207931 w 217905"/>
                  <a:gd name="connsiteY11" fmla="*/ 28575 h 67727"/>
                  <a:gd name="connsiteX12" fmla="*/ 217456 w 217905"/>
                  <a:gd name="connsiteY12" fmla="*/ 8096 h 67727"/>
                  <a:gd name="connsiteX13" fmla="*/ 217456 w 217905"/>
                  <a:gd name="connsiteY13" fmla="*/ 0 h 67727"/>
                  <a:gd name="connsiteX14" fmla="*/ 215741 w 217905"/>
                  <a:gd name="connsiteY14" fmla="*/ 7715 h 67727"/>
                  <a:gd name="connsiteX15" fmla="*/ 205454 w 217905"/>
                  <a:gd name="connsiteY15" fmla="*/ 26765 h 67727"/>
                  <a:gd name="connsiteX16" fmla="*/ 176879 w 217905"/>
                  <a:gd name="connsiteY16" fmla="*/ 41053 h 67727"/>
                  <a:gd name="connsiteX17" fmla="*/ 140113 w 217905"/>
                  <a:gd name="connsiteY17" fmla="*/ 26003 h 67727"/>
                  <a:gd name="connsiteX18" fmla="*/ 137255 w 217905"/>
                  <a:gd name="connsiteY18" fmla="*/ 22479 h 67727"/>
                  <a:gd name="connsiteX19" fmla="*/ 136112 w 217905"/>
                  <a:gd name="connsiteY19" fmla="*/ 26861 h 67727"/>
                  <a:gd name="connsiteX20" fmla="*/ 118967 w 217905"/>
                  <a:gd name="connsiteY20" fmla="*/ 54007 h 67727"/>
                  <a:gd name="connsiteX21" fmla="*/ 85534 w 217905"/>
                  <a:gd name="connsiteY21" fmla="*/ 62103 h 67727"/>
                  <a:gd name="connsiteX22" fmla="*/ 62865 w 217905"/>
                  <a:gd name="connsiteY22" fmla="*/ 43053 h 67727"/>
                  <a:gd name="connsiteX23" fmla="*/ 61626 w 217905"/>
                  <a:gd name="connsiteY23" fmla="*/ 38957 h 67727"/>
                  <a:gd name="connsiteX24" fmla="*/ 59150 w 217905"/>
                  <a:gd name="connsiteY24" fmla="*/ 42482 h 67727"/>
                  <a:gd name="connsiteX25" fmla="*/ 36195 w 217905"/>
                  <a:gd name="connsiteY25" fmla="*/ 56769 h 67727"/>
                  <a:gd name="connsiteX26" fmla="*/ 15049 w 217905"/>
                  <a:gd name="connsiteY26" fmla="*/ 53626 h 67727"/>
                  <a:gd name="connsiteX27" fmla="*/ 0 w 217905"/>
                  <a:gd name="connsiteY27" fmla="*/ 40862 h 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7905" h="67727">
                    <a:moveTo>
                      <a:pt x="0" y="40862"/>
                    </a:moveTo>
                    <a:cubicBezTo>
                      <a:pt x="0" y="40862"/>
                      <a:pt x="0" y="42577"/>
                      <a:pt x="2381" y="45339"/>
                    </a:cubicBezTo>
                    <a:cubicBezTo>
                      <a:pt x="5353" y="49254"/>
                      <a:pt x="9115" y="52502"/>
                      <a:pt x="13430" y="54864"/>
                    </a:cubicBezTo>
                    <a:cubicBezTo>
                      <a:pt x="20336" y="58760"/>
                      <a:pt x="28347" y="60265"/>
                      <a:pt x="36195" y="59150"/>
                    </a:cubicBezTo>
                    <a:cubicBezTo>
                      <a:pt x="46568" y="57807"/>
                      <a:pt x="55940" y="52264"/>
                      <a:pt x="62103" y="43815"/>
                    </a:cubicBezTo>
                    <a:lnTo>
                      <a:pt x="58388" y="43815"/>
                    </a:lnTo>
                    <a:cubicBezTo>
                      <a:pt x="62322" y="55274"/>
                      <a:pt x="71971" y="63837"/>
                      <a:pt x="83820" y="66389"/>
                    </a:cubicBezTo>
                    <a:cubicBezTo>
                      <a:pt x="97203" y="69837"/>
                      <a:pt x="111433" y="66532"/>
                      <a:pt x="121920" y="57531"/>
                    </a:cubicBezTo>
                    <a:cubicBezTo>
                      <a:pt x="131083" y="49882"/>
                      <a:pt x="137560" y="39500"/>
                      <a:pt x="140398" y="27908"/>
                    </a:cubicBezTo>
                    <a:lnTo>
                      <a:pt x="136303" y="28766"/>
                    </a:lnTo>
                    <a:cubicBezTo>
                      <a:pt x="146552" y="40262"/>
                      <a:pt x="161630" y="46234"/>
                      <a:pt x="176975" y="44863"/>
                    </a:cubicBezTo>
                    <a:cubicBezTo>
                      <a:pt x="189052" y="43796"/>
                      <a:pt x="200206" y="37929"/>
                      <a:pt x="207931" y="28575"/>
                    </a:cubicBezTo>
                    <a:cubicBezTo>
                      <a:pt x="212874" y="22717"/>
                      <a:pt x="216160" y="15650"/>
                      <a:pt x="217456" y="8096"/>
                    </a:cubicBezTo>
                    <a:cubicBezTo>
                      <a:pt x="218056" y="5429"/>
                      <a:pt x="218056" y="2667"/>
                      <a:pt x="217456" y="0"/>
                    </a:cubicBezTo>
                    <a:cubicBezTo>
                      <a:pt x="216751" y="2543"/>
                      <a:pt x="216179" y="5115"/>
                      <a:pt x="215741" y="7715"/>
                    </a:cubicBezTo>
                    <a:cubicBezTo>
                      <a:pt x="213893" y="14802"/>
                      <a:pt x="210360" y="21336"/>
                      <a:pt x="205454" y="26765"/>
                    </a:cubicBezTo>
                    <a:cubicBezTo>
                      <a:pt x="198111" y="35014"/>
                      <a:pt x="187880" y="40129"/>
                      <a:pt x="176879" y="41053"/>
                    </a:cubicBezTo>
                    <a:cubicBezTo>
                      <a:pt x="162953" y="41986"/>
                      <a:pt x="149380" y="36433"/>
                      <a:pt x="140113" y="26003"/>
                    </a:cubicBezTo>
                    <a:lnTo>
                      <a:pt x="137255" y="22479"/>
                    </a:lnTo>
                    <a:lnTo>
                      <a:pt x="136112" y="26861"/>
                    </a:lnTo>
                    <a:cubicBezTo>
                      <a:pt x="133388" y="37490"/>
                      <a:pt x="127397" y="46987"/>
                      <a:pt x="118967" y="54007"/>
                    </a:cubicBezTo>
                    <a:cubicBezTo>
                      <a:pt x="109747" y="61865"/>
                      <a:pt x="97336" y="64875"/>
                      <a:pt x="85534" y="62103"/>
                    </a:cubicBezTo>
                    <a:cubicBezTo>
                      <a:pt x="75209" y="60065"/>
                      <a:pt x="66656" y="52873"/>
                      <a:pt x="62865" y="43053"/>
                    </a:cubicBezTo>
                    <a:lnTo>
                      <a:pt x="61626" y="38957"/>
                    </a:lnTo>
                    <a:lnTo>
                      <a:pt x="59150" y="42482"/>
                    </a:lnTo>
                    <a:cubicBezTo>
                      <a:pt x="53692" y="50092"/>
                      <a:pt x="45434" y="55226"/>
                      <a:pt x="36195" y="56769"/>
                    </a:cubicBezTo>
                    <a:cubicBezTo>
                      <a:pt x="28994" y="57979"/>
                      <a:pt x="21593" y="56874"/>
                      <a:pt x="15049" y="53626"/>
                    </a:cubicBezTo>
                    <a:cubicBezTo>
                      <a:pt x="9201" y="50473"/>
                      <a:pt x="4067" y="46120"/>
                      <a:pt x="0" y="408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3" name="云麒演示设计23-13">
                <a:extLst>
                  <a:ext uri="{FF2B5EF4-FFF2-40B4-BE49-F238E27FC236}">
                    <a16:creationId xmlns:a16="http://schemas.microsoft.com/office/drawing/2014/main" id="{EEBA6D80-F8A6-4DC0-D5A9-87CD846D9566}"/>
                  </a:ext>
                </a:extLst>
              </p:cNvPr>
              <p:cNvSpPr/>
              <p:nvPr/>
            </p:nvSpPr>
            <p:spPr>
              <a:xfrm>
                <a:off x="22199725" y="-2354526"/>
                <a:ext cx="120778" cy="82815"/>
              </a:xfrm>
              <a:custGeom>
                <a:avLst/>
                <a:gdLst>
                  <a:gd name="connsiteX0" fmla="*/ 1240 w 120778"/>
                  <a:gd name="connsiteY0" fmla="*/ 82812 h 82815"/>
                  <a:gd name="connsiteX1" fmla="*/ 6479 w 120778"/>
                  <a:gd name="connsiteY1" fmla="*/ 63762 h 82815"/>
                  <a:gd name="connsiteX2" fmla="*/ 22957 w 120778"/>
                  <a:gd name="connsiteY2" fmla="*/ 50142 h 82815"/>
                  <a:gd name="connsiteX3" fmla="*/ 49437 w 120778"/>
                  <a:gd name="connsiteY3" fmla="*/ 52142 h 82815"/>
                  <a:gd name="connsiteX4" fmla="*/ 53818 w 120778"/>
                  <a:gd name="connsiteY4" fmla="*/ 54523 h 82815"/>
                  <a:gd name="connsiteX5" fmla="*/ 52866 w 120778"/>
                  <a:gd name="connsiteY5" fmla="*/ 49665 h 82815"/>
                  <a:gd name="connsiteX6" fmla="*/ 52866 w 120778"/>
                  <a:gd name="connsiteY6" fmla="*/ 34997 h 82815"/>
                  <a:gd name="connsiteX7" fmla="*/ 71154 w 120778"/>
                  <a:gd name="connsiteY7" fmla="*/ 9279 h 82815"/>
                  <a:gd name="connsiteX8" fmla="*/ 97348 w 120778"/>
                  <a:gd name="connsiteY8" fmla="*/ 4041 h 82815"/>
                  <a:gd name="connsiteX9" fmla="*/ 120779 w 120778"/>
                  <a:gd name="connsiteY9" fmla="*/ 13566 h 82815"/>
                  <a:gd name="connsiteX10" fmla="*/ 115921 w 120778"/>
                  <a:gd name="connsiteY10" fmla="*/ 8422 h 82815"/>
                  <a:gd name="connsiteX11" fmla="*/ 97919 w 120778"/>
                  <a:gd name="connsiteY11" fmla="*/ 802 h 82815"/>
                  <a:gd name="connsiteX12" fmla="*/ 48198 w 120778"/>
                  <a:gd name="connsiteY12" fmla="*/ 34044 h 82815"/>
                  <a:gd name="connsiteX13" fmla="*/ 48198 w 120778"/>
                  <a:gd name="connsiteY13" fmla="*/ 50522 h 82815"/>
                  <a:gd name="connsiteX14" fmla="*/ 51627 w 120778"/>
                  <a:gd name="connsiteY14" fmla="*/ 48046 h 82815"/>
                  <a:gd name="connsiteX15" fmla="*/ 21433 w 120778"/>
                  <a:gd name="connsiteY15" fmla="*/ 46331 h 82815"/>
                  <a:gd name="connsiteX16" fmla="*/ 3621 w 120778"/>
                  <a:gd name="connsiteY16" fmla="*/ 62238 h 82815"/>
                  <a:gd name="connsiteX17" fmla="*/ 2 w 120778"/>
                  <a:gd name="connsiteY17" fmla="*/ 77288 h 82815"/>
                  <a:gd name="connsiteX18" fmla="*/ 1240 w 120778"/>
                  <a:gd name="connsiteY18" fmla="*/ 82812 h 8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0778" h="82815">
                    <a:moveTo>
                      <a:pt x="1240" y="82812"/>
                    </a:moveTo>
                    <a:cubicBezTo>
                      <a:pt x="1497" y="76145"/>
                      <a:pt x="3288" y="69620"/>
                      <a:pt x="6479" y="63762"/>
                    </a:cubicBezTo>
                    <a:cubicBezTo>
                      <a:pt x="10222" y="57447"/>
                      <a:pt x="16051" y="52628"/>
                      <a:pt x="22957" y="50142"/>
                    </a:cubicBezTo>
                    <a:cubicBezTo>
                      <a:pt x="31682" y="47160"/>
                      <a:pt x="41255" y="47884"/>
                      <a:pt x="49437" y="52142"/>
                    </a:cubicBezTo>
                    <a:lnTo>
                      <a:pt x="53818" y="54523"/>
                    </a:lnTo>
                    <a:lnTo>
                      <a:pt x="52866" y="49665"/>
                    </a:lnTo>
                    <a:cubicBezTo>
                      <a:pt x="51913" y="44827"/>
                      <a:pt x="51913" y="39835"/>
                      <a:pt x="52866" y="34997"/>
                    </a:cubicBezTo>
                    <a:cubicBezTo>
                      <a:pt x="55209" y="24291"/>
                      <a:pt x="61810" y="15013"/>
                      <a:pt x="71154" y="9279"/>
                    </a:cubicBezTo>
                    <a:cubicBezTo>
                      <a:pt x="79069" y="4707"/>
                      <a:pt x="88280" y="2859"/>
                      <a:pt x="97348" y="4041"/>
                    </a:cubicBezTo>
                    <a:cubicBezTo>
                      <a:pt x="105787" y="5355"/>
                      <a:pt x="113816" y="8613"/>
                      <a:pt x="120779" y="13566"/>
                    </a:cubicBezTo>
                    <a:cubicBezTo>
                      <a:pt x="120779" y="13566"/>
                      <a:pt x="119541" y="11280"/>
                      <a:pt x="115921" y="8422"/>
                    </a:cubicBezTo>
                    <a:cubicBezTo>
                      <a:pt x="110625" y="4469"/>
                      <a:pt x="104444" y="1850"/>
                      <a:pt x="97919" y="802"/>
                    </a:cubicBezTo>
                    <a:cubicBezTo>
                      <a:pt x="75021" y="-3694"/>
                      <a:pt x="52799" y="11165"/>
                      <a:pt x="48198" y="34044"/>
                    </a:cubicBezTo>
                    <a:cubicBezTo>
                      <a:pt x="47055" y="39473"/>
                      <a:pt x="47055" y="45093"/>
                      <a:pt x="48198" y="50522"/>
                    </a:cubicBezTo>
                    <a:lnTo>
                      <a:pt x="51627" y="48046"/>
                    </a:lnTo>
                    <a:cubicBezTo>
                      <a:pt x="42255" y="43255"/>
                      <a:pt x="31292" y="42626"/>
                      <a:pt x="21433" y="46331"/>
                    </a:cubicBezTo>
                    <a:cubicBezTo>
                      <a:pt x="13775" y="49313"/>
                      <a:pt x="7451" y="54961"/>
                      <a:pt x="3621" y="62238"/>
                    </a:cubicBezTo>
                    <a:cubicBezTo>
                      <a:pt x="1192" y="66877"/>
                      <a:pt x="-55" y="72049"/>
                      <a:pt x="2" y="77288"/>
                    </a:cubicBezTo>
                    <a:cubicBezTo>
                      <a:pt x="288" y="81002"/>
                      <a:pt x="954" y="82908"/>
                      <a:pt x="1240" y="8281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4" name="云麒演示设计23-14">
                <a:extLst>
                  <a:ext uri="{FF2B5EF4-FFF2-40B4-BE49-F238E27FC236}">
                    <a16:creationId xmlns:a16="http://schemas.microsoft.com/office/drawing/2014/main" id="{F449DFB5-B354-066A-A9DA-27C9A57CFF5B}"/>
                  </a:ext>
                </a:extLst>
              </p:cNvPr>
              <p:cNvSpPr/>
              <p:nvPr/>
            </p:nvSpPr>
            <p:spPr>
              <a:xfrm>
                <a:off x="22304840" y="-2322805"/>
                <a:ext cx="21326" cy="40708"/>
              </a:xfrm>
              <a:custGeom>
                <a:avLst/>
                <a:gdLst>
                  <a:gd name="connsiteX0" fmla="*/ 4424 w 21326"/>
                  <a:gd name="connsiteY0" fmla="*/ 40709 h 40708"/>
                  <a:gd name="connsiteX1" fmla="*/ 3853 w 21326"/>
                  <a:gd name="connsiteY1" fmla="*/ 33755 h 40708"/>
                  <a:gd name="connsiteX2" fmla="*/ 7472 w 21326"/>
                  <a:gd name="connsiteY2" fmla="*/ 18325 h 40708"/>
                  <a:gd name="connsiteX3" fmla="*/ 15854 w 21326"/>
                  <a:gd name="connsiteY3" fmla="*/ 3942 h 40708"/>
                  <a:gd name="connsiteX4" fmla="*/ 21188 w 21326"/>
                  <a:gd name="connsiteY4" fmla="*/ 2323 h 40708"/>
                  <a:gd name="connsiteX5" fmla="*/ 19759 w 21326"/>
                  <a:gd name="connsiteY5" fmla="*/ 418 h 40708"/>
                  <a:gd name="connsiteX6" fmla="*/ 13473 w 21326"/>
                  <a:gd name="connsiteY6" fmla="*/ 1656 h 40708"/>
                  <a:gd name="connsiteX7" fmla="*/ 8234 w 21326"/>
                  <a:gd name="connsiteY7" fmla="*/ 8038 h 40708"/>
                  <a:gd name="connsiteX8" fmla="*/ 3186 w 21326"/>
                  <a:gd name="connsiteY8" fmla="*/ 16420 h 40708"/>
                  <a:gd name="connsiteX9" fmla="*/ 519 w 21326"/>
                  <a:gd name="connsiteY9" fmla="*/ 34232 h 40708"/>
                  <a:gd name="connsiteX10" fmla="*/ 4424 w 21326"/>
                  <a:gd name="connsiteY10" fmla="*/ 40709 h 4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26" h="40708">
                    <a:moveTo>
                      <a:pt x="4424" y="40709"/>
                    </a:moveTo>
                    <a:cubicBezTo>
                      <a:pt x="5091" y="40709"/>
                      <a:pt x="4424" y="37851"/>
                      <a:pt x="3853" y="33755"/>
                    </a:cubicBezTo>
                    <a:cubicBezTo>
                      <a:pt x="3767" y="28393"/>
                      <a:pt x="5015" y="23087"/>
                      <a:pt x="7472" y="18325"/>
                    </a:cubicBezTo>
                    <a:cubicBezTo>
                      <a:pt x="10006" y="13381"/>
                      <a:pt x="12806" y="8581"/>
                      <a:pt x="15854" y="3942"/>
                    </a:cubicBezTo>
                    <a:cubicBezTo>
                      <a:pt x="18140" y="1085"/>
                      <a:pt x="20808" y="2609"/>
                      <a:pt x="21188" y="2323"/>
                    </a:cubicBezTo>
                    <a:cubicBezTo>
                      <a:pt x="21569" y="2037"/>
                      <a:pt x="21188" y="1180"/>
                      <a:pt x="19759" y="418"/>
                    </a:cubicBezTo>
                    <a:cubicBezTo>
                      <a:pt x="17607" y="-440"/>
                      <a:pt x="15140" y="46"/>
                      <a:pt x="13473" y="1656"/>
                    </a:cubicBezTo>
                    <a:cubicBezTo>
                      <a:pt x="11511" y="3590"/>
                      <a:pt x="9749" y="5733"/>
                      <a:pt x="8234" y="8038"/>
                    </a:cubicBezTo>
                    <a:cubicBezTo>
                      <a:pt x="6320" y="10686"/>
                      <a:pt x="4624" y="13486"/>
                      <a:pt x="3186" y="16420"/>
                    </a:cubicBezTo>
                    <a:cubicBezTo>
                      <a:pt x="243" y="21859"/>
                      <a:pt x="-700" y="28164"/>
                      <a:pt x="519" y="34232"/>
                    </a:cubicBezTo>
                    <a:cubicBezTo>
                      <a:pt x="1662" y="38804"/>
                      <a:pt x="3948" y="40709"/>
                      <a:pt x="4424" y="4070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5" name="云麒演示设计23-15">
                <a:extLst>
                  <a:ext uri="{FF2B5EF4-FFF2-40B4-BE49-F238E27FC236}">
                    <a16:creationId xmlns:a16="http://schemas.microsoft.com/office/drawing/2014/main" id="{41E6AA4C-99C2-5258-AB08-AB003E7DF950}"/>
                  </a:ext>
                </a:extLst>
              </p:cNvPr>
              <p:cNvSpPr/>
              <p:nvPr/>
            </p:nvSpPr>
            <p:spPr>
              <a:xfrm>
                <a:off x="22352604" y="-2374364"/>
                <a:ext cx="50344" cy="24184"/>
              </a:xfrm>
              <a:custGeom>
                <a:avLst/>
                <a:gdLst>
                  <a:gd name="connsiteX0" fmla="*/ 50195 w 50344"/>
                  <a:gd name="connsiteY0" fmla="*/ 17878 h 24184"/>
                  <a:gd name="connsiteX1" fmla="*/ 46004 w 50344"/>
                  <a:gd name="connsiteY1" fmla="*/ 9019 h 24184"/>
                  <a:gd name="connsiteX2" fmla="*/ 37337 w 50344"/>
                  <a:gd name="connsiteY2" fmla="*/ 2066 h 24184"/>
                  <a:gd name="connsiteX3" fmla="*/ 23239 w 50344"/>
                  <a:gd name="connsiteY3" fmla="*/ 637 h 24184"/>
                  <a:gd name="connsiteX4" fmla="*/ 4189 w 50344"/>
                  <a:gd name="connsiteY4" fmla="*/ 15401 h 24184"/>
                  <a:gd name="connsiteX5" fmla="*/ 94 w 50344"/>
                  <a:gd name="connsiteY5" fmla="*/ 24164 h 24184"/>
                  <a:gd name="connsiteX6" fmla="*/ 6952 w 50344"/>
                  <a:gd name="connsiteY6" fmla="*/ 17306 h 24184"/>
                  <a:gd name="connsiteX7" fmla="*/ 24573 w 50344"/>
                  <a:gd name="connsiteY7" fmla="*/ 5114 h 24184"/>
                  <a:gd name="connsiteX8" fmla="*/ 43623 w 50344"/>
                  <a:gd name="connsiteY8" fmla="*/ 11210 h 24184"/>
                  <a:gd name="connsiteX9" fmla="*/ 50195 w 50344"/>
                  <a:gd name="connsiteY9" fmla="*/ 17878 h 2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344" h="24184">
                    <a:moveTo>
                      <a:pt x="50195" y="17878"/>
                    </a:moveTo>
                    <a:cubicBezTo>
                      <a:pt x="50671" y="17878"/>
                      <a:pt x="50195" y="13972"/>
                      <a:pt x="46004" y="9019"/>
                    </a:cubicBezTo>
                    <a:cubicBezTo>
                      <a:pt x="43680" y="6067"/>
                      <a:pt x="40718" y="3695"/>
                      <a:pt x="37337" y="2066"/>
                    </a:cubicBezTo>
                    <a:cubicBezTo>
                      <a:pt x="32955" y="-58"/>
                      <a:pt x="27964" y="-563"/>
                      <a:pt x="23239" y="637"/>
                    </a:cubicBezTo>
                    <a:cubicBezTo>
                      <a:pt x="15286" y="3047"/>
                      <a:pt x="8504" y="8305"/>
                      <a:pt x="4189" y="15401"/>
                    </a:cubicBezTo>
                    <a:cubicBezTo>
                      <a:pt x="951" y="20449"/>
                      <a:pt x="-382" y="23878"/>
                      <a:pt x="94" y="24164"/>
                    </a:cubicBezTo>
                    <a:cubicBezTo>
                      <a:pt x="570" y="24450"/>
                      <a:pt x="3142" y="21688"/>
                      <a:pt x="6952" y="17306"/>
                    </a:cubicBezTo>
                    <a:cubicBezTo>
                      <a:pt x="11476" y="11582"/>
                      <a:pt x="17620" y="7333"/>
                      <a:pt x="24573" y="5114"/>
                    </a:cubicBezTo>
                    <a:cubicBezTo>
                      <a:pt x="31555" y="3695"/>
                      <a:pt x="38765" y="6000"/>
                      <a:pt x="43623" y="11210"/>
                    </a:cubicBezTo>
                    <a:cubicBezTo>
                      <a:pt x="47719" y="15115"/>
                      <a:pt x="50195" y="18259"/>
                      <a:pt x="50195" y="1787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6" name="云麒演示设计23-16">
                <a:extLst>
                  <a:ext uri="{FF2B5EF4-FFF2-40B4-BE49-F238E27FC236}">
                    <a16:creationId xmlns:a16="http://schemas.microsoft.com/office/drawing/2014/main" id="{62C93F9A-EB47-5B65-73B5-AEA84F21F82D}"/>
                  </a:ext>
                </a:extLst>
              </p:cNvPr>
              <p:cNvSpPr/>
              <p:nvPr/>
            </p:nvSpPr>
            <p:spPr>
              <a:xfrm>
                <a:off x="22399953" y="-2211230"/>
                <a:ext cx="18002" cy="70675"/>
              </a:xfrm>
              <a:custGeom>
                <a:avLst/>
                <a:gdLst>
                  <a:gd name="connsiteX0" fmla="*/ 179 w 18002"/>
                  <a:gd name="connsiteY0" fmla="*/ 70675 h 70675"/>
                  <a:gd name="connsiteX1" fmla="*/ 14562 w 18002"/>
                  <a:gd name="connsiteY1" fmla="*/ 36671 h 70675"/>
                  <a:gd name="connsiteX2" fmla="*/ 16848 w 18002"/>
                  <a:gd name="connsiteY2" fmla="*/ 0 h 70675"/>
                  <a:gd name="connsiteX3" fmla="*/ 9895 w 18002"/>
                  <a:gd name="connsiteY3" fmla="*/ 35623 h 70675"/>
                  <a:gd name="connsiteX4" fmla="*/ 179 w 18002"/>
                  <a:gd name="connsiteY4" fmla="*/ 70675 h 7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2" h="70675">
                    <a:moveTo>
                      <a:pt x="179" y="70675"/>
                    </a:moveTo>
                    <a:cubicBezTo>
                      <a:pt x="7505" y="60588"/>
                      <a:pt x="12429" y="48958"/>
                      <a:pt x="14562" y="36671"/>
                    </a:cubicBezTo>
                    <a:cubicBezTo>
                      <a:pt x="18172" y="24794"/>
                      <a:pt x="18953" y="12240"/>
                      <a:pt x="16848" y="0"/>
                    </a:cubicBezTo>
                    <a:cubicBezTo>
                      <a:pt x="15420" y="0"/>
                      <a:pt x="14562" y="16288"/>
                      <a:pt x="9895" y="35623"/>
                    </a:cubicBezTo>
                    <a:cubicBezTo>
                      <a:pt x="5228" y="54959"/>
                      <a:pt x="-1154" y="70104"/>
                      <a:pt x="179" y="7067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7" name="云麒演示设计23-17">
                <a:extLst>
                  <a:ext uri="{FF2B5EF4-FFF2-40B4-BE49-F238E27FC236}">
                    <a16:creationId xmlns:a16="http://schemas.microsoft.com/office/drawing/2014/main" id="{48EDE605-7A2E-545B-7D75-88A4A65F73F2}"/>
                  </a:ext>
                </a:extLst>
              </p:cNvPr>
              <p:cNvSpPr/>
              <p:nvPr/>
            </p:nvSpPr>
            <p:spPr>
              <a:xfrm>
                <a:off x="22378701" y="-2176083"/>
                <a:ext cx="13212" cy="50101"/>
              </a:xfrm>
              <a:custGeom>
                <a:avLst/>
                <a:gdLst>
                  <a:gd name="connsiteX0" fmla="*/ 0 w 13212"/>
                  <a:gd name="connsiteY0" fmla="*/ 50101 h 50101"/>
                  <a:gd name="connsiteX1" fmla="*/ 9525 w 13212"/>
                  <a:gd name="connsiteY1" fmla="*/ 25813 h 50101"/>
                  <a:gd name="connsiteX2" fmla="*/ 12954 w 13212"/>
                  <a:gd name="connsiteY2" fmla="*/ 0 h 50101"/>
                  <a:gd name="connsiteX3" fmla="*/ 4953 w 13212"/>
                  <a:gd name="connsiteY3" fmla="*/ 24765 h 50101"/>
                  <a:gd name="connsiteX4" fmla="*/ 0 w 13212"/>
                  <a:gd name="connsiteY4" fmla="*/ 50101 h 5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2" h="50101">
                    <a:moveTo>
                      <a:pt x="0" y="50101"/>
                    </a:moveTo>
                    <a:cubicBezTo>
                      <a:pt x="4886" y="42786"/>
                      <a:pt x="8134" y="34499"/>
                      <a:pt x="9525" y="25813"/>
                    </a:cubicBezTo>
                    <a:cubicBezTo>
                      <a:pt x="12611" y="17583"/>
                      <a:pt x="13783" y="8753"/>
                      <a:pt x="12954" y="0"/>
                    </a:cubicBezTo>
                    <a:cubicBezTo>
                      <a:pt x="9144" y="7839"/>
                      <a:pt x="6448" y="16173"/>
                      <a:pt x="4953" y="24765"/>
                    </a:cubicBezTo>
                    <a:cubicBezTo>
                      <a:pt x="2105" y="32928"/>
                      <a:pt x="438" y="41462"/>
                      <a:pt x="0" y="5010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8" name="云麒演示设计23-18">
                <a:extLst>
                  <a:ext uri="{FF2B5EF4-FFF2-40B4-BE49-F238E27FC236}">
                    <a16:creationId xmlns:a16="http://schemas.microsoft.com/office/drawing/2014/main" id="{123D7403-D210-52B9-E33E-1968DFA0659A}"/>
                  </a:ext>
                </a:extLst>
              </p:cNvPr>
              <p:cNvSpPr/>
              <p:nvPr/>
            </p:nvSpPr>
            <p:spPr>
              <a:xfrm>
                <a:off x="22236008" y="-2106741"/>
                <a:ext cx="40775" cy="77438"/>
              </a:xfrm>
              <a:custGeom>
                <a:avLst/>
                <a:gdLst>
                  <a:gd name="connsiteX0" fmla="*/ 104 w 40775"/>
                  <a:gd name="connsiteY0" fmla="*/ 0 h 77438"/>
                  <a:gd name="connsiteX1" fmla="*/ 10867 w 40775"/>
                  <a:gd name="connsiteY1" fmla="*/ 43434 h 77438"/>
                  <a:gd name="connsiteX2" fmla="*/ 40775 w 40775"/>
                  <a:gd name="connsiteY2" fmla="*/ 77438 h 77438"/>
                  <a:gd name="connsiteX3" fmla="*/ 15153 w 40775"/>
                  <a:gd name="connsiteY3" fmla="*/ 41338 h 77438"/>
                  <a:gd name="connsiteX4" fmla="*/ 104 w 40775"/>
                  <a:gd name="connsiteY4" fmla="*/ 0 h 7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75" h="77438">
                    <a:moveTo>
                      <a:pt x="104" y="0"/>
                    </a:moveTo>
                    <a:cubicBezTo>
                      <a:pt x="-687" y="15221"/>
                      <a:pt x="3066" y="30337"/>
                      <a:pt x="10867" y="43434"/>
                    </a:cubicBezTo>
                    <a:cubicBezTo>
                      <a:pt x="17363" y="57407"/>
                      <a:pt x="27745" y="69218"/>
                      <a:pt x="40775" y="77438"/>
                    </a:cubicBezTo>
                    <a:cubicBezTo>
                      <a:pt x="31260" y="66122"/>
                      <a:pt x="22697" y="54054"/>
                      <a:pt x="15153" y="41338"/>
                    </a:cubicBezTo>
                    <a:cubicBezTo>
                      <a:pt x="9057" y="27975"/>
                      <a:pt x="4018" y="14154"/>
                      <a:pt x="10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9" name="云麒演示设计23-19">
                <a:extLst>
                  <a:ext uri="{FF2B5EF4-FFF2-40B4-BE49-F238E27FC236}">
                    <a16:creationId xmlns:a16="http://schemas.microsoft.com/office/drawing/2014/main" id="{130C0ECA-D27E-103F-C63C-F54A678FD116}"/>
                  </a:ext>
                </a:extLst>
              </p:cNvPr>
              <p:cNvSpPr/>
              <p:nvPr/>
            </p:nvSpPr>
            <p:spPr>
              <a:xfrm>
                <a:off x="22206497" y="-2140841"/>
                <a:ext cx="25423" cy="74199"/>
              </a:xfrm>
              <a:custGeom>
                <a:avLst/>
                <a:gdLst>
                  <a:gd name="connsiteX0" fmla="*/ 2754 w 25423"/>
                  <a:gd name="connsiteY0" fmla="*/ 0 h 74199"/>
                  <a:gd name="connsiteX1" fmla="*/ 3897 w 25423"/>
                  <a:gd name="connsiteY1" fmla="*/ 40100 h 74199"/>
                  <a:gd name="connsiteX2" fmla="*/ 25424 w 25423"/>
                  <a:gd name="connsiteY2" fmla="*/ 74200 h 74199"/>
                  <a:gd name="connsiteX3" fmla="*/ 8469 w 25423"/>
                  <a:gd name="connsiteY3" fmla="*/ 38767 h 74199"/>
                  <a:gd name="connsiteX4" fmla="*/ 2754 w 25423"/>
                  <a:gd name="connsiteY4" fmla="*/ 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23" h="74199">
                    <a:moveTo>
                      <a:pt x="2754" y="0"/>
                    </a:moveTo>
                    <a:cubicBezTo>
                      <a:pt x="-1275" y="13125"/>
                      <a:pt x="-875" y="27222"/>
                      <a:pt x="3897" y="40100"/>
                    </a:cubicBezTo>
                    <a:cubicBezTo>
                      <a:pt x="7203" y="53493"/>
                      <a:pt x="14756" y="65456"/>
                      <a:pt x="25424" y="74200"/>
                    </a:cubicBezTo>
                    <a:cubicBezTo>
                      <a:pt x="18766" y="62894"/>
                      <a:pt x="13098" y="51044"/>
                      <a:pt x="8469" y="38767"/>
                    </a:cubicBezTo>
                    <a:cubicBezTo>
                      <a:pt x="5393" y="26041"/>
                      <a:pt x="3488" y="13068"/>
                      <a:pt x="275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0" name="云麒演示设计23-20">
                <a:extLst>
                  <a:ext uri="{FF2B5EF4-FFF2-40B4-BE49-F238E27FC236}">
                    <a16:creationId xmlns:a16="http://schemas.microsoft.com/office/drawing/2014/main" id="{2030C935-99BF-ADDD-C1AA-D81D91F3491F}"/>
                  </a:ext>
                </a:extLst>
              </p:cNvPr>
              <p:cNvSpPr/>
              <p:nvPr/>
            </p:nvSpPr>
            <p:spPr>
              <a:xfrm>
                <a:off x="22068853" y="-540164"/>
                <a:ext cx="198882" cy="233743"/>
              </a:xfrm>
              <a:custGeom>
                <a:avLst/>
                <a:gdLst>
                  <a:gd name="connsiteX0" fmla="*/ 79343 w 198882"/>
                  <a:gd name="connsiteY0" fmla="*/ 230696 h 233743"/>
                  <a:gd name="connsiteX1" fmla="*/ 0 w 198882"/>
                  <a:gd name="connsiteY1" fmla="*/ 54673 h 233743"/>
                  <a:gd name="connsiteX2" fmla="*/ 132302 w 198882"/>
                  <a:gd name="connsiteY2" fmla="*/ 0 h 233743"/>
                  <a:gd name="connsiteX3" fmla="*/ 198882 w 198882"/>
                  <a:gd name="connsiteY3" fmla="*/ 185738 h 233743"/>
                  <a:gd name="connsiteX4" fmla="*/ 148685 w 198882"/>
                  <a:gd name="connsiteY4" fmla="*/ 233744 h 233743"/>
                  <a:gd name="connsiteX5" fmla="*/ 79343 w 198882"/>
                  <a:gd name="connsiteY5" fmla="*/ 230696 h 23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882" h="233743">
                    <a:moveTo>
                      <a:pt x="79343" y="230696"/>
                    </a:moveTo>
                    <a:lnTo>
                      <a:pt x="0" y="54673"/>
                    </a:lnTo>
                    <a:lnTo>
                      <a:pt x="132302" y="0"/>
                    </a:lnTo>
                    <a:lnTo>
                      <a:pt x="198882" y="185738"/>
                    </a:lnTo>
                    <a:lnTo>
                      <a:pt x="148685" y="233744"/>
                    </a:lnTo>
                    <a:lnTo>
                      <a:pt x="79343" y="230696"/>
                    </a:ln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1" name="云麒演示设计23-21">
                <a:extLst>
                  <a:ext uri="{FF2B5EF4-FFF2-40B4-BE49-F238E27FC236}">
                    <a16:creationId xmlns:a16="http://schemas.microsoft.com/office/drawing/2014/main" id="{90AD56C4-EB79-436F-D429-07E1EFECBD42}"/>
                  </a:ext>
                </a:extLst>
              </p:cNvPr>
              <p:cNvSpPr/>
              <p:nvPr/>
            </p:nvSpPr>
            <p:spPr>
              <a:xfrm>
                <a:off x="22103005" y="-354427"/>
                <a:ext cx="215592" cy="202691"/>
              </a:xfrm>
              <a:custGeom>
                <a:avLst/>
                <a:gdLst>
                  <a:gd name="connsiteX0" fmla="*/ 96435 w 215592"/>
                  <a:gd name="connsiteY0" fmla="*/ 26956 h 202691"/>
                  <a:gd name="connsiteX1" fmla="*/ 45191 w 215592"/>
                  <a:gd name="connsiteY1" fmla="*/ 44958 h 202691"/>
                  <a:gd name="connsiteX2" fmla="*/ 614 w 215592"/>
                  <a:gd name="connsiteY2" fmla="*/ 176498 h 202691"/>
                  <a:gd name="connsiteX3" fmla="*/ 11377 w 215592"/>
                  <a:gd name="connsiteY3" fmla="*/ 202692 h 202691"/>
                  <a:gd name="connsiteX4" fmla="*/ 129868 w 215592"/>
                  <a:gd name="connsiteY4" fmla="*/ 157734 h 202691"/>
                  <a:gd name="connsiteX5" fmla="*/ 215593 w 215592"/>
                  <a:gd name="connsiteY5" fmla="*/ 122491 h 202691"/>
                  <a:gd name="connsiteX6" fmla="*/ 164920 w 215592"/>
                  <a:gd name="connsiteY6" fmla="*/ 0 h 20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92" h="202691">
                    <a:moveTo>
                      <a:pt x="96435" y="26956"/>
                    </a:moveTo>
                    <a:lnTo>
                      <a:pt x="45191" y="44958"/>
                    </a:lnTo>
                    <a:cubicBezTo>
                      <a:pt x="45191" y="44958"/>
                      <a:pt x="-6149" y="139160"/>
                      <a:pt x="614" y="176498"/>
                    </a:cubicBezTo>
                    <a:cubicBezTo>
                      <a:pt x="2691" y="185776"/>
                      <a:pt x="6329" y="194634"/>
                      <a:pt x="11377" y="202692"/>
                    </a:cubicBezTo>
                    <a:lnTo>
                      <a:pt x="129868" y="157734"/>
                    </a:lnTo>
                    <a:lnTo>
                      <a:pt x="215593" y="122491"/>
                    </a:lnTo>
                    <a:lnTo>
                      <a:pt x="16492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2" name="云麒演示设计23-22">
                <a:extLst>
                  <a:ext uri="{FF2B5EF4-FFF2-40B4-BE49-F238E27FC236}">
                    <a16:creationId xmlns:a16="http://schemas.microsoft.com/office/drawing/2014/main" id="{7661ACE3-7C32-2F97-A9CD-88E6CE62E13C}"/>
                  </a:ext>
                </a:extLst>
              </p:cNvPr>
              <p:cNvSpPr/>
              <p:nvPr/>
            </p:nvSpPr>
            <p:spPr>
              <a:xfrm rot="-1347000">
                <a:off x="22102007" y="-211628"/>
                <a:ext cx="220217" cy="22955"/>
              </a:xfrm>
              <a:custGeom>
                <a:avLst/>
                <a:gdLst>
                  <a:gd name="connsiteX0" fmla="*/ 0 w 220217"/>
                  <a:gd name="connsiteY0" fmla="*/ 0 h 22955"/>
                  <a:gd name="connsiteX1" fmla="*/ 220218 w 220217"/>
                  <a:gd name="connsiteY1" fmla="*/ 0 h 22955"/>
                  <a:gd name="connsiteX2" fmla="*/ 220218 w 220217"/>
                  <a:gd name="connsiteY2" fmla="*/ 22955 h 22955"/>
                  <a:gd name="connsiteX3" fmla="*/ 0 w 220217"/>
                  <a:gd name="connsiteY3" fmla="*/ 22955 h 2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217" h="22955">
                    <a:moveTo>
                      <a:pt x="0" y="0"/>
                    </a:moveTo>
                    <a:lnTo>
                      <a:pt x="220218" y="0"/>
                    </a:lnTo>
                    <a:lnTo>
                      <a:pt x="220218" y="22955"/>
                    </a:lnTo>
                    <a:lnTo>
                      <a:pt x="0" y="229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3" name="云麒演示设计23-23">
                <a:extLst>
                  <a:ext uri="{FF2B5EF4-FFF2-40B4-BE49-F238E27FC236}">
                    <a16:creationId xmlns:a16="http://schemas.microsoft.com/office/drawing/2014/main" id="{F6058828-4ED8-3357-BAD0-55E4821CD92B}"/>
                  </a:ext>
                </a:extLst>
              </p:cNvPr>
              <p:cNvSpPr/>
              <p:nvPr/>
            </p:nvSpPr>
            <p:spPr>
              <a:xfrm>
                <a:off x="22161915" y="-304040"/>
                <a:ext cx="23990" cy="101536"/>
              </a:xfrm>
              <a:custGeom>
                <a:avLst/>
                <a:gdLst>
                  <a:gd name="connsiteX0" fmla="*/ 93 w 23990"/>
                  <a:gd name="connsiteY0" fmla="*/ 0 h 101536"/>
                  <a:gd name="connsiteX1" fmla="*/ 11332 w 23990"/>
                  <a:gd name="connsiteY1" fmla="*/ 50863 h 101536"/>
                  <a:gd name="connsiteX2" fmla="*/ 23810 w 23990"/>
                  <a:gd name="connsiteY2" fmla="*/ 101536 h 101536"/>
                  <a:gd name="connsiteX3" fmla="*/ 6475 w 23990"/>
                  <a:gd name="connsiteY3" fmla="*/ 52006 h 101536"/>
                  <a:gd name="connsiteX4" fmla="*/ 93 w 23990"/>
                  <a:gd name="connsiteY4" fmla="*/ 0 h 10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90" h="101536">
                    <a:moveTo>
                      <a:pt x="93" y="0"/>
                    </a:moveTo>
                    <a:cubicBezTo>
                      <a:pt x="1521" y="0"/>
                      <a:pt x="4760" y="22955"/>
                      <a:pt x="11332" y="50863"/>
                    </a:cubicBezTo>
                    <a:cubicBezTo>
                      <a:pt x="17904" y="78772"/>
                      <a:pt x="25239" y="100965"/>
                      <a:pt x="23810" y="101536"/>
                    </a:cubicBezTo>
                    <a:cubicBezTo>
                      <a:pt x="15619" y="85973"/>
                      <a:pt x="9780" y="69285"/>
                      <a:pt x="6475" y="52006"/>
                    </a:cubicBezTo>
                    <a:cubicBezTo>
                      <a:pt x="1664" y="35109"/>
                      <a:pt x="-488" y="17564"/>
                      <a:pt x="9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4" name="云麒演示设计23-24">
                <a:extLst>
                  <a:ext uri="{FF2B5EF4-FFF2-40B4-BE49-F238E27FC236}">
                    <a16:creationId xmlns:a16="http://schemas.microsoft.com/office/drawing/2014/main" id="{9C61694E-0720-237D-91CF-7EE2F61EE6F0}"/>
                  </a:ext>
                </a:extLst>
              </p:cNvPr>
              <p:cNvSpPr/>
              <p:nvPr/>
            </p:nvSpPr>
            <p:spPr>
              <a:xfrm>
                <a:off x="22188485" y="-283768"/>
                <a:ext cx="109539" cy="77264"/>
              </a:xfrm>
              <a:custGeom>
                <a:avLst/>
                <a:gdLst>
                  <a:gd name="connsiteX0" fmla="*/ 109539 w 109539"/>
                  <a:gd name="connsiteY0" fmla="*/ 27544 h 77264"/>
                  <a:gd name="connsiteX1" fmla="*/ 90489 w 109539"/>
                  <a:gd name="connsiteY1" fmla="*/ 12685 h 77264"/>
                  <a:gd name="connsiteX2" fmla="*/ 66486 w 109539"/>
                  <a:gd name="connsiteY2" fmla="*/ 4970 h 77264"/>
                  <a:gd name="connsiteX3" fmla="*/ 13051 w 109539"/>
                  <a:gd name="connsiteY3" fmla="*/ 30020 h 77264"/>
                  <a:gd name="connsiteX4" fmla="*/ 3526 w 109539"/>
                  <a:gd name="connsiteY4" fmla="*/ 53452 h 77264"/>
                  <a:gd name="connsiteX5" fmla="*/ 3526 w 109539"/>
                  <a:gd name="connsiteY5" fmla="*/ 77264 h 77264"/>
                  <a:gd name="connsiteX6" fmla="*/ 1240 w 109539"/>
                  <a:gd name="connsiteY6" fmla="*/ 71073 h 77264"/>
                  <a:gd name="connsiteX7" fmla="*/ 383 w 109539"/>
                  <a:gd name="connsiteY7" fmla="*/ 52975 h 77264"/>
                  <a:gd name="connsiteX8" fmla="*/ 34578 w 109539"/>
                  <a:gd name="connsiteY8" fmla="*/ 5827 h 77264"/>
                  <a:gd name="connsiteX9" fmla="*/ 67248 w 109539"/>
                  <a:gd name="connsiteY9" fmla="*/ 397 h 77264"/>
                  <a:gd name="connsiteX10" fmla="*/ 92584 w 109539"/>
                  <a:gd name="connsiteY10" fmla="*/ 9922 h 77264"/>
                  <a:gd name="connsiteX11" fmla="*/ 106015 w 109539"/>
                  <a:gd name="connsiteY11" fmla="*/ 22114 h 77264"/>
                  <a:gd name="connsiteX12" fmla="*/ 109539 w 109539"/>
                  <a:gd name="connsiteY12" fmla="*/ 27544 h 7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9539" h="77264">
                    <a:moveTo>
                      <a:pt x="109539" y="27544"/>
                    </a:moveTo>
                    <a:cubicBezTo>
                      <a:pt x="103758" y="21895"/>
                      <a:pt x="97376" y="16914"/>
                      <a:pt x="90489" y="12685"/>
                    </a:cubicBezTo>
                    <a:cubicBezTo>
                      <a:pt x="83117" y="8456"/>
                      <a:pt x="74944" y="5827"/>
                      <a:pt x="66486" y="4970"/>
                    </a:cubicBezTo>
                    <a:cubicBezTo>
                      <a:pt x="45465" y="3122"/>
                      <a:pt x="25071" y="12685"/>
                      <a:pt x="13051" y="30020"/>
                    </a:cubicBezTo>
                    <a:cubicBezTo>
                      <a:pt x="8308" y="37097"/>
                      <a:pt x="5069" y="45070"/>
                      <a:pt x="3526" y="53452"/>
                    </a:cubicBezTo>
                    <a:cubicBezTo>
                      <a:pt x="2659" y="61367"/>
                      <a:pt x="2659" y="69349"/>
                      <a:pt x="3526" y="77264"/>
                    </a:cubicBezTo>
                    <a:cubicBezTo>
                      <a:pt x="3526" y="77264"/>
                      <a:pt x="2193" y="75169"/>
                      <a:pt x="1240" y="71073"/>
                    </a:cubicBezTo>
                    <a:cubicBezTo>
                      <a:pt x="-46" y="65129"/>
                      <a:pt x="-332" y="59014"/>
                      <a:pt x="383" y="52975"/>
                    </a:cubicBezTo>
                    <a:cubicBezTo>
                      <a:pt x="2793" y="32373"/>
                      <a:pt x="15747" y="14513"/>
                      <a:pt x="34578" y="5827"/>
                    </a:cubicBezTo>
                    <a:cubicBezTo>
                      <a:pt x="44741" y="988"/>
                      <a:pt x="56066" y="-898"/>
                      <a:pt x="67248" y="397"/>
                    </a:cubicBezTo>
                    <a:cubicBezTo>
                      <a:pt x="76316" y="1579"/>
                      <a:pt x="84984" y="4846"/>
                      <a:pt x="92584" y="9922"/>
                    </a:cubicBezTo>
                    <a:cubicBezTo>
                      <a:pt x="97709" y="13209"/>
                      <a:pt x="102252" y="17323"/>
                      <a:pt x="106015" y="22114"/>
                    </a:cubicBezTo>
                    <a:cubicBezTo>
                      <a:pt x="108968" y="25163"/>
                      <a:pt x="109539" y="27353"/>
                      <a:pt x="109539" y="275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5" name="云麒演示设计23-25">
                <a:extLst>
                  <a:ext uri="{FF2B5EF4-FFF2-40B4-BE49-F238E27FC236}">
                    <a16:creationId xmlns:a16="http://schemas.microsoft.com/office/drawing/2014/main" id="{35923185-3BE2-8F86-C5EF-9327F6524B80}"/>
                  </a:ext>
                </a:extLst>
              </p:cNvPr>
              <p:cNvSpPr/>
              <p:nvPr/>
            </p:nvSpPr>
            <p:spPr>
              <a:xfrm>
                <a:off x="21851388" y="-1097853"/>
                <a:ext cx="372722" cy="675417"/>
              </a:xfrm>
              <a:custGeom>
                <a:avLst/>
                <a:gdLst>
                  <a:gd name="connsiteX0" fmla="*/ 94212 w 372722"/>
                  <a:gd name="connsiteY0" fmla="*/ 0 h 675417"/>
                  <a:gd name="connsiteX1" fmla="*/ 1533 w 372722"/>
                  <a:gd name="connsiteY1" fmla="*/ 122301 h 675417"/>
                  <a:gd name="connsiteX2" fmla="*/ 15059 w 372722"/>
                  <a:gd name="connsiteY2" fmla="*/ 254699 h 675417"/>
                  <a:gd name="connsiteX3" fmla="*/ 186509 w 372722"/>
                  <a:gd name="connsiteY3" fmla="*/ 675418 h 675417"/>
                  <a:gd name="connsiteX4" fmla="*/ 372723 w 372722"/>
                  <a:gd name="connsiteY4" fmla="*/ 593789 h 675417"/>
                  <a:gd name="connsiteX5" fmla="*/ 246612 w 372722"/>
                  <a:gd name="connsiteY5" fmla="*/ 220885 h 67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2722" h="675417">
                    <a:moveTo>
                      <a:pt x="94212" y="0"/>
                    </a:moveTo>
                    <a:cubicBezTo>
                      <a:pt x="94212" y="0"/>
                      <a:pt x="9439" y="64389"/>
                      <a:pt x="1533" y="122301"/>
                    </a:cubicBezTo>
                    <a:cubicBezTo>
                      <a:pt x="-2715" y="166897"/>
                      <a:pt x="1886" y="211884"/>
                      <a:pt x="15059" y="254699"/>
                    </a:cubicBezTo>
                    <a:cubicBezTo>
                      <a:pt x="24584" y="279368"/>
                      <a:pt x="186509" y="675418"/>
                      <a:pt x="186509" y="675418"/>
                    </a:cubicBezTo>
                    <a:lnTo>
                      <a:pt x="372723" y="593789"/>
                    </a:lnTo>
                    <a:lnTo>
                      <a:pt x="246612" y="2208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6" name="云麒演示设计23-26">
                <a:extLst>
                  <a:ext uri="{FF2B5EF4-FFF2-40B4-BE49-F238E27FC236}">
                    <a16:creationId xmlns:a16="http://schemas.microsoft.com/office/drawing/2014/main" id="{2D862422-FF97-D725-61CF-630E7185A112}"/>
                  </a:ext>
                </a:extLst>
              </p:cNvPr>
              <p:cNvSpPr/>
              <p:nvPr/>
            </p:nvSpPr>
            <p:spPr>
              <a:xfrm>
                <a:off x="22454996" y="-534640"/>
                <a:ext cx="187166" cy="234315"/>
              </a:xfrm>
              <a:custGeom>
                <a:avLst/>
                <a:gdLst>
                  <a:gd name="connsiteX0" fmla="*/ 122873 w 187166"/>
                  <a:gd name="connsiteY0" fmla="*/ 225457 h 234315"/>
                  <a:gd name="connsiteX1" fmla="*/ 187166 w 187166"/>
                  <a:gd name="connsiteY1" fmla="*/ 43339 h 234315"/>
                  <a:gd name="connsiteX2" fmla="*/ 50578 w 187166"/>
                  <a:gd name="connsiteY2" fmla="*/ 0 h 234315"/>
                  <a:gd name="connsiteX3" fmla="*/ 0 w 187166"/>
                  <a:gd name="connsiteY3" fmla="*/ 190691 h 234315"/>
                  <a:gd name="connsiteX4" fmla="*/ 54007 w 187166"/>
                  <a:gd name="connsiteY4" fmla="*/ 234315 h 234315"/>
                  <a:gd name="connsiteX5" fmla="*/ 122873 w 187166"/>
                  <a:gd name="connsiteY5" fmla="*/ 225457 h 234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166" h="234315">
                    <a:moveTo>
                      <a:pt x="122873" y="225457"/>
                    </a:moveTo>
                    <a:lnTo>
                      <a:pt x="187166" y="43339"/>
                    </a:lnTo>
                    <a:lnTo>
                      <a:pt x="50578" y="0"/>
                    </a:lnTo>
                    <a:lnTo>
                      <a:pt x="0" y="190691"/>
                    </a:lnTo>
                    <a:lnTo>
                      <a:pt x="54007" y="234315"/>
                    </a:lnTo>
                    <a:lnTo>
                      <a:pt x="122873" y="225457"/>
                    </a:ln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7" name="云麒演示设计23-27">
                <a:extLst>
                  <a:ext uri="{FF2B5EF4-FFF2-40B4-BE49-F238E27FC236}">
                    <a16:creationId xmlns:a16="http://schemas.microsoft.com/office/drawing/2014/main" id="{350B81A0-7E9B-CDAC-DF32-7EA35904860D}"/>
                  </a:ext>
                </a:extLst>
              </p:cNvPr>
              <p:cNvSpPr/>
              <p:nvPr/>
            </p:nvSpPr>
            <p:spPr>
              <a:xfrm>
                <a:off x="22414801" y="-343949"/>
                <a:ext cx="218750" cy="189071"/>
              </a:xfrm>
              <a:custGeom>
                <a:avLst/>
                <a:gdLst>
                  <a:gd name="connsiteX0" fmla="*/ 110490 w 218750"/>
                  <a:gd name="connsiteY0" fmla="*/ 21146 h 189071"/>
                  <a:gd name="connsiteX1" fmla="*/ 163068 w 218750"/>
                  <a:gd name="connsiteY1" fmla="*/ 34766 h 189071"/>
                  <a:gd name="connsiteX2" fmla="*/ 218599 w 218750"/>
                  <a:gd name="connsiteY2" fmla="*/ 162020 h 189071"/>
                  <a:gd name="connsiteX3" fmla="*/ 209931 w 218750"/>
                  <a:gd name="connsiteY3" fmla="*/ 189071 h 189071"/>
                  <a:gd name="connsiteX4" fmla="*/ 88106 w 218750"/>
                  <a:gd name="connsiteY4" fmla="*/ 154210 h 189071"/>
                  <a:gd name="connsiteX5" fmla="*/ 0 w 218750"/>
                  <a:gd name="connsiteY5" fmla="*/ 126397 h 189071"/>
                  <a:gd name="connsiteX6" fmla="*/ 40195 w 218750"/>
                  <a:gd name="connsiteY6" fmla="*/ 0 h 18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750" h="189071">
                    <a:moveTo>
                      <a:pt x="110490" y="21146"/>
                    </a:moveTo>
                    <a:lnTo>
                      <a:pt x="163068" y="34766"/>
                    </a:lnTo>
                    <a:cubicBezTo>
                      <a:pt x="163068" y="34766"/>
                      <a:pt x="222123" y="124301"/>
                      <a:pt x="218599" y="162020"/>
                    </a:cubicBezTo>
                    <a:cubicBezTo>
                      <a:pt x="217265" y="171459"/>
                      <a:pt x="214332" y="180613"/>
                      <a:pt x="209931" y="189071"/>
                    </a:cubicBezTo>
                    <a:lnTo>
                      <a:pt x="88106" y="154210"/>
                    </a:lnTo>
                    <a:lnTo>
                      <a:pt x="0" y="126397"/>
                    </a:lnTo>
                    <a:lnTo>
                      <a:pt x="40195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8" name="云麒演示设计23-28">
                <a:extLst>
                  <a:ext uri="{FF2B5EF4-FFF2-40B4-BE49-F238E27FC236}">
                    <a16:creationId xmlns:a16="http://schemas.microsoft.com/office/drawing/2014/main" id="{1EAE4059-E342-7A4A-BB8F-BF536C96A886}"/>
                  </a:ext>
                </a:extLst>
              </p:cNvPr>
              <p:cNvSpPr/>
              <p:nvPr/>
            </p:nvSpPr>
            <p:spPr>
              <a:xfrm rot="-9742200">
                <a:off x="22413336" y="-206832"/>
                <a:ext cx="220217" cy="22955"/>
              </a:xfrm>
              <a:custGeom>
                <a:avLst/>
                <a:gdLst>
                  <a:gd name="connsiteX0" fmla="*/ 0 w 220217"/>
                  <a:gd name="connsiteY0" fmla="*/ 0 h 22955"/>
                  <a:gd name="connsiteX1" fmla="*/ 220218 w 220217"/>
                  <a:gd name="connsiteY1" fmla="*/ 0 h 22955"/>
                  <a:gd name="connsiteX2" fmla="*/ 220218 w 220217"/>
                  <a:gd name="connsiteY2" fmla="*/ 22955 h 22955"/>
                  <a:gd name="connsiteX3" fmla="*/ 0 w 220217"/>
                  <a:gd name="connsiteY3" fmla="*/ 22955 h 2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217" h="22955">
                    <a:moveTo>
                      <a:pt x="0" y="0"/>
                    </a:moveTo>
                    <a:lnTo>
                      <a:pt x="220218" y="0"/>
                    </a:lnTo>
                    <a:lnTo>
                      <a:pt x="220218" y="22955"/>
                    </a:lnTo>
                    <a:lnTo>
                      <a:pt x="0" y="229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9" name="云麒演示设计23-29">
                <a:extLst>
                  <a:ext uri="{FF2B5EF4-FFF2-40B4-BE49-F238E27FC236}">
                    <a16:creationId xmlns:a16="http://schemas.microsoft.com/office/drawing/2014/main" id="{4E35DA23-CA44-FAAE-629F-3BD406ECA760}"/>
                  </a:ext>
                </a:extLst>
              </p:cNvPr>
              <p:cNvSpPr/>
              <p:nvPr/>
            </p:nvSpPr>
            <p:spPr>
              <a:xfrm>
                <a:off x="22549374" y="-302611"/>
                <a:ext cx="16515" cy="103155"/>
              </a:xfrm>
              <a:custGeom>
                <a:avLst/>
                <a:gdLst>
                  <a:gd name="connsiteX0" fmla="*/ 15351 w 16515"/>
                  <a:gd name="connsiteY0" fmla="*/ 0 h 103155"/>
                  <a:gd name="connsiteX1" fmla="*/ 13350 w 16515"/>
                  <a:gd name="connsiteY1" fmla="*/ 52388 h 103155"/>
                  <a:gd name="connsiteX2" fmla="*/ 206 w 16515"/>
                  <a:gd name="connsiteY2" fmla="*/ 103156 h 103155"/>
                  <a:gd name="connsiteX3" fmla="*/ 8398 w 16515"/>
                  <a:gd name="connsiteY3" fmla="*/ 51626 h 103155"/>
                  <a:gd name="connsiteX4" fmla="*/ 15351 w 16515"/>
                  <a:gd name="connsiteY4" fmla="*/ 0 h 10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5" h="103155">
                    <a:moveTo>
                      <a:pt x="15351" y="0"/>
                    </a:moveTo>
                    <a:cubicBezTo>
                      <a:pt x="17408" y="17460"/>
                      <a:pt x="16741" y="35138"/>
                      <a:pt x="13350" y="52388"/>
                    </a:cubicBezTo>
                    <a:cubicBezTo>
                      <a:pt x="11588" y="69885"/>
                      <a:pt x="7159" y="87002"/>
                      <a:pt x="206" y="103156"/>
                    </a:cubicBezTo>
                    <a:cubicBezTo>
                      <a:pt x="-1127" y="103156"/>
                      <a:pt x="4302" y="80010"/>
                      <a:pt x="8398" y="51626"/>
                    </a:cubicBezTo>
                    <a:cubicBezTo>
                      <a:pt x="12493" y="23241"/>
                      <a:pt x="13732" y="-95"/>
                      <a:pt x="1535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0" name="云麒演示设计23-30">
                <a:extLst>
                  <a:ext uri="{FF2B5EF4-FFF2-40B4-BE49-F238E27FC236}">
                    <a16:creationId xmlns:a16="http://schemas.microsoft.com/office/drawing/2014/main" id="{8C94638F-D8C1-3CEC-8BFC-FD5F364EB332}"/>
                  </a:ext>
                </a:extLst>
              </p:cNvPr>
              <p:cNvSpPr/>
              <p:nvPr/>
            </p:nvSpPr>
            <p:spPr>
              <a:xfrm>
                <a:off x="22432898" y="-275467"/>
                <a:ext cx="111857" cy="72392"/>
              </a:xfrm>
              <a:custGeom>
                <a:avLst/>
                <a:gdLst>
                  <a:gd name="connsiteX0" fmla="*/ 0 w 111857"/>
                  <a:gd name="connsiteY0" fmla="*/ 31721 h 72392"/>
                  <a:gd name="connsiteX1" fmla="*/ 2858 w 111857"/>
                  <a:gd name="connsiteY1" fmla="*/ 25720 h 72392"/>
                  <a:gd name="connsiteX2" fmla="*/ 15145 w 111857"/>
                  <a:gd name="connsiteY2" fmla="*/ 12480 h 72392"/>
                  <a:gd name="connsiteX3" fmla="*/ 39720 w 111857"/>
                  <a:gd name="connsiteY3" fmla="*/ 1146 h 72392"/>
                  <a:gd name="connsiteX4" fmla="*/ 99441 w 111857"/>
                  <a:gd name="connsiteY4" fmla="*/ 23339 h 72392"/>
                  <a:gd name="connsiteX5" fmla="*/ 110681 w 111857"/>
                  <a:gd name="connsiteY5" fmla="*/ 47913 h 72392"/>
                  <a:gd name="connsiteX6" fmla="*/ 111443 w 111857"/>
                  <a:gd name="connsiteY6" fmla="*/ 66011 h 72392"/>
                  <a:gd name="connsiteX7" fmla="*/ 109728 w 111857"/>
                  <a:gd name="connsiteY7" fmla="*/ 72392 h 72392"/>
                  <a:gd name="connsiteX8" fmla="*/ 107252 w 111857"/>
                  <a:gd name="connsiteY8" fmla="*/ 48675 h 72392"/>
                  <a:gd name="connsiteX9" fmla="*/ 95917 w 111857"/>
                  <a:gd name="connsiteY9" fmla="*/ 26196 h 72392"/>
                  <a:gd name="connsiteX10" fmla="*/ 70961 w 111857"/>
                  <a:gd name="connsiteY10" fmla="*/ 8480 h 72392"/>
                  <a:gd name="connsiteX11" fmla="*/ 40577 w 111857"/>
                  <a:gd name="connsiteY11" fmla="*/ 5717 h 72392"/>
                  <a:gd name="connsiteX12" fmla="*/ 17240 w 111857"/>
                  <a:gd name="connsiteY12" fmla="*/ 15242 h 72392"/>
                  <a:gd name="connsiteX13" fmla="*/ 0 w 111857"/>
                  <a:gd name="connsiteY13" fmla="*/ 31721 h 7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857" h="72392">
                    <a:moveTo>
                      <a:pt x="0" y="31721"/>
                    </a:moveTo>
                    <a:cubicBezTo>
                      <a:pt x="0" y="31721"/>
                      <a:pt x="571" y="29340"/>
                      <a:pt x="2858" y="25720"/>
                    </a:cubicBezTo>
                    <a:cubicBezTo>
                      <a:pt x="6230" y="20681"/>
                      <a:pt x="10373" y="16214"/>
                      <a:pt x="15145" y="12480"/>
                    </a:cubicBezTo>
                    <a:cubicBezTo>
                      <a:pt x="22413" y="6956"/>
                      <a:pt x="30804" y="3089"/>
                      <a:pt x="39720" y="1146"/>
                    </a:cubicBezTo>
                    <a:cubicBezTo>
                      <a:pt x="62218" y="-3274"/>
                      <a:pt x="85287" y="5299"/>
                      <a:pt x="99441" y="23339"/>
                    </a:cubicBezTo>
                    <a:cubicBezTo>
                      <a:pt x="105033" y="30559"/>
                      <a:pt x="108881" y="38969"/>
                      <a:pt x="110681" y="47913"/>
                    </a:cubicBezTo>
                    <a:cubicBezTo>
                      <a:pt x="111929" y="53867"/>
                      <a:pt x="112186" y="59982"/>
                      <a:pt x="111443" y="66011"/>
                    </a:cubicBezTo>
                    <a:cubicBezTo>
                      <a:pt x="111376" y="68240"/>
                      <a:pt x="110795" y="70430"/>
                      <a:pt x="109728" y="72392"/>
                    </a:cubicBezTo>
                    <a:cubicBezTo>
                      <a:pt x="109709" y="64420"/>
                      <a:pt x="108881" y="56476"/>
                      <a:pt x="107252" y="48675"/>
                    </a:cubicBezTo>
                    <a:cubicBezTo>
                      <a:pt x="105061" y="40484"/>
                      <a:pt x="101203" y="32835"/>
                      <a:pt x="95917" y="26196"/>
                    </a:cubicBezTo>
                    <a:cubicBezTo>
                      <a:pt x="89345" y="18157"/>
                      <a:pt x="80725" y="12033"/>
                      <a:pt x="70961" y="8480"/>
                    </a:cubicBezTo>
                    <a:cubicBezTo>
                      <a:pt x="61275" y="4822"/>
                      <a:pt x="50768" y="3870"/>
                      <a:pt x="40577" y="5717"/>
                    </a:cubicBezTo>
                    <a:cubicBezTo>
                      <a:pt x="32204" y="7184"/>
                      <a:pt x="24251" y="10433"/>
                      <a:pt x="17240" y="15242"/>
                    </a:cubicBezTo>
                    <a:cubicBezTo>
                      <a:pt x="10935" y="20119"/>
                      <a:pt x="5153" y="25644"/>
                      <a:pt x="0" y="317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1" name="云麒演示设计23-31">
                <a:extLst>
                  <a:ext uri="{FF2B5EF4-FFF2-40B4-BE49-F238E27FC236}">
                    <a16:creationId xmlns:a16="http://schemas.microsoft.com/office/drawing/2014/main" id="{F21380EA-7226-1278-FFD9-502B8DABA447}"/>
                  </a:ext>
                </a:extLst>
              </p:cNvPr>
              <p:cNvSpPr/>
              <p:nvPr/>
            </p:nvSpPr>
            <p:spPr>
              <a:xfrm>
                <a:off x="22465188" y="-1121475"/>
                <a:ext cx="341612" cy="675036"/>
              </a:xfrm>
              <a:custGeom>
                <a:avLst/>
                <a:gdLst>
                  <a:gd name="connsiteX0" fmla="*/ 0 w 341612"/>
                  <a:gd name="connsiteY0" fmla="*/ 612648 h 675036"/>
                  <a:gd name="connsiteX1" fmla="*/ 112395 w 341612"/>
                  <a:gd name="connsiteY1" fmla="*/ 194500 h 675036"/>
                  <a:gd name="connsiteX2" fmla="*/ 216218 w 341612"/>
                  <a:gd name="connsiteY2" fmla="*/ 0 h 675036"/>
                  <a:gd name="connsiteX3" fmla="*/ 340805 w 341612"/>
                  <a:gd name="connsiteY3" fmla="*/ 134207 h 675036"/>
                  <a:gd name="connsiteX4" fmla="*/ 258033 w 341612"/>
                  <a:gd name="connsiteY4" fmla="*/ 473392 h 675036"/>
                  <a:gd name="connsiteX5" fmla="*/ 193643 w 341612"/>
                  <a:gd name="connsiteY5" fmla="*/ 675037 h 67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612" h="675036">
                    <a:moveTo>
                      <a:pt x="0" y="612648"/>
                    </a:moveTo>
                    <a:lnTo>
                      <a:pt x="112395" y="194500"/>
                    </a:lnTo>
                    <a:lnTo>
                      <a:pt x="216218" y="0"/>
                    </a:lnTo>
                    <a:cubicBezTo>
                      <a:pt x="216218" y="0"/>
                      <a:pt x="323279" y="63817"/>
                      <a:pt x="340805" y="134207"/>
                    </a:cubicBezTo>
                    <a:cubicBezTo>
                      <a:pt x="351187" y="175546"/>
                      <a:pt x="258033" y="473392"/>
                      <a:pt x="258033" y="473392"/>
                    </a:cubicBezTo>
                    <a:lnTo>
                      <a:pt x="193643" y="67503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2" name="云麒演示设计23-32">
                <a:extLst>
                  <a:ext uri="{FF2B5EF4-FFF2-40B4-BE49-F238E27FC236}">
                    <a16:creationId xmlns:a16="http://schemas.microsoft.com/office/drawing/2014/main" id="{CD01646B-02DF-0949-9E01-7EB230F429B3}"/>
                  </a:ext>
                </a:extLst>
              </p:cNvPr>
              <p:cNvSpPr/>
              <p:nvPr/>
            </p:nvSpPr>
            <p:spPr>
              <a:xfrm>
                <a:off x="21943694" y="-1927576"/>
                <a:ext cx="749394" cy="879728"/>
              </a:xfrm>
              <a:custGeom>
                <a:avLst/>
                <a:gdLst>
                  <a:gd name="connsiteX0" fmla="*/ 710375 w 749394"/>
                  <a:gd name="connsiteY0" fmla="*/ 128873 h 879728"/>
                  <a:gd name="connsiteX1" fmla="*/ 479013 w 749394"/>
                  <a:gd name="connsiteY1" fmla="*/ 0 h 879728"/>
                  <a:gd name="connsiteX2" fmla="*/ 265367 w 749394"/>
                  <a:gd name="connsiteY2" fmla="*/ 0 h 879728"/>
                  <a:gd name="connsiteX3" fmla="*/ 96488 w 749394"/>
                  <a:gd name="connsiteY3" fmla="*/ 85725 h 879728"/>
                  <a:gd name="connsiteX4" fmla="*/ 0 w 749394"/>
                  <a:gd name="connsiteY4" fmla="*/ 272224 h 879728"/>
                  <a:gd name="connsiteX5" fmla="*/ 23051 w 749394"/>
                  <a:gd name="connsiteY5" fmla="*/ 648176 h 879728"/>
                  <a:gd name="connsiteX6" fmla="*/ 56769 w 749394"/>
                  <a:gd name="connsiteY6" fmla="*/ 698087 h 879728"/>
                  <a:gd name="connsiteX7" fmla="*/ 45720 w 749394"/>
                  <a:gd name="connsiteY7" fmla="*/ 865061 h 879728"/>
                  <a:gd name="connsiteX8" fmla="*/ 698468 w 749394"/>
                  <a:gd name="connsiteY8" fmla="*/ 879729 h 879728"/>
                  <a:gd name="connsiteX9" fmla="*/ 749237 w 749394"/>
                  <a:gd name="connsiteY9" fmla="*/ 238030 h 879728"/>
                  <a:gd name="connsiteX10" fmla="*/ 710375 w 749394"/>
                  <a:gd name="connsiteY10" fmla="*/ 128873 h 87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9394" h="879728">
                    <a:moveTo>
                      <a:pt x="710375" y="128873"/>
                    </a:moveTo>
                    <a:cubicBezTo>
                      <a:pt x="644024" y="68932"/>
                      <a:pt x="564909" y="24860"/>
                      <a:pt x="479013" y="0"/>
                    </a:cubicBezTo>
                    <a:lnTo>
                      <a:pt x="265367" y="0"/>
                    </a:lnTo>
                    <a:lnTo>
                      <a:pt x="96488" y="85725"/>
                    </a:lnTo>
                    <a:cubicBezTo>
                      <a:pt x="96488" y="85725"/>
                      <a:pt x="0" y="131254"/>
                      <a:pt x="0" y="272224"/>
                    </a:cubicBezTo>
                    <a:cubicBezTo>
                      <a:pt x="0" y="413195"/>
                      <a:pt x="6953" y="613601"/>
                      <a:pt x="23051" y="648176"/>
                    </a:cubicBezTo>
                    <a:cubicBezTo>
                      <a:pt x="31204" y="666702"/>
                      <a:pt x="42624" y="683609"/>
                      <a:pt x="56769" y="698087"/>
                    </a:cubicBezTo>
                    <a:cubicBezTo>
                      <a:pt x="51245" y="783146"/>
                      <a:pt x="47244" y="847630"/>
                      <a:pt x="45720" y="865061"/>
                    </a:cubicBezTo>
                    <a:lnTo>
                      <a:pt x="698468" y="879729"/>
                    </a:lnTo>
                    <a:lnTo>
                      <a:pt x="749237" y="238030"/>
                    </a:lnTo>
                    <a:cubicBezTo>
                      <a:pt x="751056" y="197958"/>
                      <a:pt x="737102" y="158772"/>
                      <a:pt x="710375" y="128873"/>
                    </a:cubicBezTo>
                    <a:close/>
                  </a:path>
                </a:pathLst>
              </a:custGeom>
              <a:solidFill>
                <a:srgbClr val="E449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3" name="云麒演示设计23-33">
                <a:extLst>
                  <a:ext uri="{FF2B5EF4-FFF2-40B4-BE49-F238E27FC236}">
                    <a16:creationId xmlns:a16="http://schemas.microsoft.com/office/drawing/2014/main" id="{6E7D1D02-0D32-308B-95A1-75025908B58A}"/>
                  </a:ext>
                </a:extLst>
              </p:cNvPr>
              <p:cNvSpPr/>
              <p:nvPr/>
            </p:nvSpPr>
            <p:spPr>
              <a:xfrm>
                <a:off x="22025719" y="-1690404"/>
                <a:ext cx="24879" cy="253460"/>
              </a:xfrm>
              <a:custGeom>
                <a:avLst/>
                <a:gdLst>
                  <a:gd name="connsiteX0" fmla="*/ 24656 w 24879"/>
                  <a:gd name="connsiteY0" fmla="*/ 253461 h 253460"/>
                  <a:gd name="connsiteX1" fmla="*/ 9892 w 24879"/>
                  <a:gd name="connsiteY1" fmla="*/ 126969 h 253460"/>
                  <a:gd name="connsiteX2" fmla="*/ 367 w 24879"/>
                  <a:gd name="connsiteY2" fmla="*/ 0 h 253460"/>
                  <a:gd name="connsiteX3" fmla="*/ 15131 w 24879"/>
                  <a:gd name="connsiteY3" fmla="*/ 126492 h 253460"/>
                  <a:gd name="connsiteX4" fmla="*/ 24656 w 24879"/>
                  <a:gd name="connsiteY4" fmla="*/ 253461 h 25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79" h="253460">
                    <a:moveTo>
                      <a:pt x="24656" y="253461"/>
                    </a:moveTo>
                    <a:cubicBezTo>
                      <a:pt x="23227" y="253461"/>
                      <a:pt x="16655" y="196977"/>
                      <a:pt x="9892" y="126969"/>
                    </a:cubicBezTo>
                    <a:cubicBezTo>
                      <a:pt x="3129" y="56960"/>
                      <a:pt x="-1347" y="191"/>
                      <a:pt x="367" y="0"/>
                    </a:cubicBezTo>
                    <a:cubicBezTo>
                      <a:pt x="2082" y="-190"/>
                      <a:pt x="8368" y="56484"/>
                      <a:pt x="15131" y="126492"/>
                    </a:cubicBezTo>
                    <a:cubicBezTo>
                      <a:pt x="21894" y="196501"/>
                      <a:pt x="25894" y="253366"/>
                      <a:pt x="24656" y="2534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4" name="云麒演示设计23-34">
                <a:extLst>
                  <a:ext uri="{FF2B5EF4-FFF2-40B4-BE49-F238E27FC236}">
                    <a16:creationId xmlns:a16="http://schemas.microsoft.com/office/drawing/2014/main" id="{E08ABD34-0C8C-C53E-653B-974A6DDB0318}"/>
                  </a:ext>
                </a:extLst>
              </p:cNvPr>
              <p:cNvSpPr/>
              <p:nvPr/>
            </p:nvSpPr>
            <p:spPr>
              <a:xfrm>
                <a:off x="22590782" y="-1694975"/>
                <a:ext cx="18655" cy="266700"/>
              </a:xfrm>
              <a:custGeom>
                <a:avLst/>
                <a:gdLst>
                  <a:gd name="connsiteX0" fmla="*/ 327 w 18655"/>
                  <a:gd name="connsiteY0" fmla="*/ 266700 h 266700"/>
                  <a:gd name="connsiteX1" fmla="*/ 6899 w 18655"/>
                  <a:gd name="connsiteY1" fmla="*/ 133350 h 266700"/>
                  <a:gd name="connsiteX2" fmla="*/ 18329 w 18655"/>
                  <a:gd name="connsiteY2" fmla="*/ 0 h 266700"/>
                  <a:gd name="connsiteX3" fmla="*/ 11852 w 18655"/>
                  <a:gd name="connsiteY3" fmla="*/ 133350 h 266700"/>
                  <a:gd name="connsiteX4" fmla="*/ 327 w 18655"/>
                  <a:gd name="connsiteY4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5" h="266700">
                    <a:moveTo>
                      <a:pt x="327" y="266700"/>
                    </a:moveTo>
                    <a:cubicBezTo>
                      <a:pt x="-1007" y="266700"/>
                      <a:pt x="1851" y="206788"/>
                      <a:pt x="6899" y="133350"/>
                    </a:cubicBezTo>
                    <a:cubicBezTo>
                      <a:pt x="11947" y="59912"/>
                      <a:pt x="16996" y="0"/>
                      <a:pt x="18329" y="0"/>
                    </a:cubicBezTo>
                    <a:cubicBezTo>
                      <a:pt x="19662" y="0"/>
                      <a:pt x="16805" y="59912"/>
                      <a:pt x="11852" y="133350"/>
                    </a:cubicBezTo>
                    <a:cubicBezTo>
                      <a:pt x="6899" y="206788"/>
                      <a:pt x="1660" y="266795"/>
                      <a:pt x="327" y="2667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5" name="云麒演示设计23-35">
                <a:extLst>
                  <a:ext uri="{FF2B5EF4-FFF2-40B4-BE49-F238E27FC236}">
                    <a16:creationId xmlns:a16="http://schemas.microsoft.com/office/drawing/2014/main" id="{FA5F3662-9136-E740-82ED-D7F55B8CE508}"/>
                  </a:ext>
                </a:extLst>
              </p:cNvPr>
              <p:cNvSpPr/>
              <p:nvPr/>
            </p:nvSpPr>
            <p:spPr>
              <a:xfrm>
                <a:off x="21946115" y="-1437991"/>
                <a:ext cx="753684" cy="585501"/>
              </a:xfrm>
              <a:custGeom>
                <a:avLst/>
                <a:gdLst>
                  <a:gd name="connsiteX0" fmla="*/ 131978 w 753684"/>
                  <a:gd name="connsiteY0" fmla="*/ 585216 h 585501"/>
                  <a:gd name="connsiteX1" fmla="*/ 3581 w 753684"/>
                  <a:gd name="connsiteY1" fmla="*/ 461391 h 585501"/>
                  <a:gd name="connsiteX2" fmla="*/ 56 w 753684"/>
                  <a:gd name="connsiteY2" fmla="*/ 42767 h 585501"/>
                  <a:gd name="connsiteX3" fmla="*/ 42919 w 753684"/>
                  <a:gd name="connsiteY3" fmla="*/ 0 h 585501"/>
                  <a:gd name="connsiteX4" fmla="*/ 710812 w 753684"/>
                  <a:gd name="connsiteY4" fmla="*/ 0 h 585501"/>
                  <a:gd name="connsiteX5" fmla="*/ 753684 w 753684"/>
                  <a:gd name="connsiteY5" fmla="*/ 42853 h 585501"/>
                  <a:gd name="connsiteX6" fmla="*/ 753674 w 753684"/>
                  <a:gd name="connsiteY6" fmla="*/ 43910 h 585501"/>
                  <a:gd name="connsiteX7" fmla="*/ 743197 w 753684"/>
                  <a:gd name="connsiteY7" fmla="*/ 474917 h 585501"/>
                  <a:gd name="connsiteX8" fmla="*/ 629849 w 753684"/>
                  <a:gd name="connsiteY8" fmla="*/ 585502 h 58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3684" h="585501">
                    <a:moveTo>
                      <a:pt x="131978" y="585216"/>
                    </a:moveTo>
                    <a:cubicBezTo>
                      <a:pt x="62731" y="585464"/>
                      <a:pt x="5848" y="530600"/>
                      <a:pt x="3581" y="461391"/>
                    </a:cubicBezTo>
                    <a:cubicBezTo>
                      <a:pt x="-39" y="331375"/>
                      <a:pt x="-134" y="130112"/>
                      <a:pt x="56" y="42767"/>
                    </a:cubicBezTo>
                    <a:cubicBezTo>
                      <a:pt x="114" y="19136"/>
                      <a:pt x="19288" y="0"/>
                      <a:pt x="42919" y="0"/>
                    </a:cubicBezTo>
                    <a:lnTo>
                      <a:pt x="710812" y="0"/>
                    </a:lnTo>
                    <a:cubicBezTo>
                      <a:pt x="734481" y="-10"/>
                      <a:pt x="753684" y="19174"/>
                      <a:pt x="753684" y="42853"/>
                    </a:cubicBezTo>
                    <a:cubicBezTo>
                      <a:pt x="753684" y="43206"/>
                      <a:pt x="753684" y="43558"/>
                      <a:pt x="753674" y="43910"/>
                    </a:cubicBezTo>
                    <a:cubicBezTo>
                      <a:pt x="751484" y="134493"/>
                      <a:pt x="746435" y="344614"/>
                      <a:pt x="743197" y="474917"/>
                    </a:cubicBezTo>
                    <a:cubicBezTo>
                      <a:pt x="741749" y="536458"/>
                      <a:pt x="691410" y="585568"/>
                      <a:pt x="629849" y="58550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6" name="云麒演示设计23-36">
                <a:extLst>
                  <a:ext uri="{FF2B5EF4-FFF2-40B4-BE49-F238E27FC236}">
                    <a16:creationId xmlns:a16="http://schemas.microsoft.com/office/drawing/2014/main" id="{99BF4AA5-B483-2EA1-74A9-484CA5CD4861}"/>
                  </a:ext>
                </a:extLst>
              </p:cNvPr>
              <p:cNvSpPr/>
              <p:nvPr/>
            </p:nvSpPr>
            <p:spPr>
              <a:xfrm>
                <a:off x="21888450" y="-855061"/>
                <a:ext cx="860583" cy="714089"/>
              </a:xfrm>
              <a:custGeom>
                <a:avLst/>
                <a:gdLst>
                  <a:gd name="connsiteX0" fmla="*/ 38100 w 860583"/>
                  <a:gd name="connsiteY0" fmla="*/ 714089 h 714089"/>
                  <a:gd name="connsiteX1" fmla="*/ 0 w 860583"/>
                  <a:gd name="connsiteY1" fmla="*/ 709517 h 714089"/>
                  <a:gd name="connsiteX2" fmla="*/ 78677 w 860583"/>
                  <a:gd name="connsiteY2" fmla="*/ 66199 h 714089"/>
                  <a:gd name="connsiteX3" fmla="*/ 152114 w 860583"/>
                  <a:gd name="connsiteY3" fmla="*/ 0 h 714089"/>
                  <a:gd name="connsiteX4" fmla="*/ 715327 w 860583"/>
                  <a:gd name="connsiteY4" fmla="*/ 0 h 714089"/>
                  <a:gd name="connsiteX5" fmla="*/ 788765 w 860583"/>
                  <a:gd name="connsiteY5" fmla="*/ 65913 h 714089"/>
                  <a:gd name="connsiteX6" fmla="*/ 860584 w 860583"/>
                  <a:gd name="connsiteY6" fmla="*/ 709708 h 714089"/>
                  <a:gd name="connsiteX7" fmla="*/ 822484 w 860583"/>
                  <a:gd name="connsiteY7" fmla="*/ 713899 h 714089"/>
                  <a:gd name="connsiteX8" fmla="*/ 750761 w 860583"/>
                  <a:gd name="connsiteY8" fmla="*/ 70675 h 714089"/>
                  <a:gd name="connsiteX9" fmla="*/ 715423 w 860583"/>
                  <a:gd name="connsiteY9" fmla="*/ 38386 h 714089"/>
                  <a:gd name="connsiteX10" fmla="*/ 151733 w 860583"/>
                  <a:gd name="connsiteY10" fmla="*/ 38386 h 714089"/>
                  <a:gd name="connsiteX11" fmla="*/ 116396 w 860583"/>
                  <a:gd name="connsiteY11" fmla="*/ 70866 h 71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0583" h="714089">
                    <a:moveTo>
                      <a:pt x="38100" y="714089"/>
                    </a:moveTo>
                    <a:lnTo>
                      <a:pt x="0" y="709517"/>
                    </a:lnTo>
                    <a:lnTo>
                      <a:pt x="78677" y="66199"/>
                    </a:lnTo>
                    <a:cubicBezTo>
                      <a:pt x="82868" y="28727"/>
                      <a:pt x="114405" y="295"/>
                      <a:pt x="152114" y="0"/>
                    </a:cubicBezTo>
                    <a:lnTo>
                      <a:pt x="715327" y="0"/>
                    </a:lnTo>
                    <a:cubicBezTo>
                      <a:pt x="752923" y="324"/>
                      <a:pt x="784393" y="28575"/>
                      <a:pt x="788765" y="65913"/>
                    </a:cubicBezTo>
                    <a:cubicBezTo>
                      <a:pt x="807815" y="218313"/>
                      <a:pt x="860107" y="704850"/>
                      <a:pt x="860584" y="709708"/>
                    </a:cubicBezTo>
                    <a:lnTo>
                      <a:pt x="822484" y="713899"/>
                    </a:lnTo>
                    <a:cubicBezTo>
                      <a:pt x="822484" y="708946"/>
                      <a:pt x="769525" y="222409"/>
                      <a:pt x="750761" y="70675"/>
                    </a:cubicBezTo>
                    <a:cubicBezTo>
                      <a:pt x="748799" y="52549"/>
                      <a:pt x="733654" y="38710"/>
                      <a:pt x="715423" y="38386"/>
                    </a:cubicBezTo>
                    <a:lnTo>
                      <a:pt x="151733" y="38386"/>
                    </a:lnTo>
                    <a:cubicBezTo>
                      <a:pt x="133436" y="38719"/>
                      <a:pt x="118272" y="52664"/>
                      <a:pt x="116396" y="7086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7" name="云麒演示设计23-37">
                <a:extLst>
                  <a:ext uri="{FF2B5EF4-FFF2-40B4-BE49-F238E27FC236}">
                    <a16:creationId xmlns:a16="http://schemas.microsoft.com/office/drawing/2014/main" id="{23854B73-5AD3-12CC-8BFA-4B3CF35ABEE4}"/>
                  </a:ext>
                </a:extLst>
              </p:cNvPr>
              <p:cNvSpPr/>
              <p:nvPr/>
            </p:nvSpPr>
            <p:spPr>
              <a:xfrm>
                <a:off x="21887878" y="-855252"/>
                <a:ext cx="863536" cy="718089"/>
              </a:xfrm>
              <a:custGeom>
                <a:avLst/>
                <a:gdLst>
                  <a:gd name="connsiteX0" fmla="*/ 38671 w 863536"/>
                  <a:gd name="connsiteY0" fmla="*/ 714280 h 718089"/>
                  <a:gd name="connsiteX1" fmla="*/ 39719 w 863536"/>
                  <a:gd name="connsiteY1" fmla="*/ 704184 h 718089"/>
                  <a:gd name="connsiteX2" fmla="*/ 43148 w 863536"/>
                  <a:gd name="connsiteY2" fmla="*/ 674751 h 718089"/>
                  <a:gd name="connsiteX3" fmla="*/ 56483 w 863536"/>
                  <a:gd name="connsiteY3" fmla="*/ 561880 h 718089"/>
                  <a:gd name="connsiteX4" fmla="*/ 106299 w 863536"/>
                  <a:gd name="connsiteY4" fmla="*/ 146780 h 718089"/>
                  <a:gd name="connsiteX5" fmla="*/ 114395 w 863536"/>
                  <a:gd name="connsiteY5" fmla="*/ 79439 h 718089"/>
                  <a:gd name="connsiteX6" fmla="*/ 117634 w 863536"/>
                  <a:gd name="connsiteY6" fmla="*/ 61817 h 718089"/>
                  <a:gd name="connsiteX7" fmla="*/ 127825 w 863536"/>
                  <a:gd name="connsiteY7" fmla="*/ 46577 h 718089"/>
                  <a:gd name="connsiteX8" fmla="*/ 144208 w 863536"/>
                  <a:gd name="connsiteY8" fmla="*/ 37814 h 718089"/>
                  <a:gd name="connsiteX9" fmla="*/ 162592 w 863536"/>
                  <a:gd name="connsiteY9" fmla="*/ 36767 h 718089"/>
                  <a:gd name="connsiteX10" fmla="*/ 313468 w 863536"/>
                  <a:gd name="connsiteY10" fmla="*/ 36767 h 718089"/>
                  <a:gd name="connsiteX11" fmla="*/ 646843 w 863536"/>
                  <a:gd name="connsiteY11" fmla="*/ 36767 h 718089"/>
                  <a:gd name="connsiteX12" fmla="*/ 713518 w 863536"/>
                  <a:gd name="connsiteY12" fmla="*/ 36767 h 718089"/>
                  <a:gd name="connsiteX13" fmla="*/ 736187 w 863536"/>
                  <a:gd name="connsiteY13" fmla="*/ 43244 h 718089"/>
                  <a:gd name="connsiteX14" fmla="*/ 750761 w 863536"/>
                  <a:gd name="connsiteY14" fmla="*/ 62294 h 718089"/>
                  <a:gd name="connsiteX15" fmla="*/ 754570 w 863536"/>
                  <a:gd name="connsiteY15" fmla="*/ 85249 h 718089"/>
                  <a:gd name="connsiteX16" fmla="*/ 759714 w 863536"/>
                  <a:gd name="connsiteY16" fmla="*/ 130969 h 718089"/>
                  <a:gd name="connsiteX17" fmla="*/ 780764 w 863536"/>
                  <a:gd name="connsiteY17" fmla="*/ 318707 h 718089"/>
                  <a:gd name="connsiteX18" fmla="*/ 824960 w 863536"/>
                  <a:gd name="connsiteY18" fmla="*/ 714661 h 718089"/>
                  <a:gd name="connsiteX19" fmla="*/ 822198 w 863536"/>
                  <a:gd name="connsiteY19" fmla="*/ 712470 h 718089"/>
                  <a:gd name="connsiteX20" fmla="*/ 860298 w 863536"/>
                  <a:gd name="connsiteY20" fmla="*/ 708375 h 718089"/>
                  <a:gd name="connsiteX21" fmla="*/ 858108 w 863536"/>
                  <a:gd name="connsiteY21" fmla="*/ 711042 h 718089"/>
                  <a:gd name="connsiteX22" fmla="*/ 851821 w 863536"/>
                  <a:gd name="connsiteY22" fmla="*/ 655511 h 718089"/>
                  <a:gd name="connsiteX23" fmla="*/ 811054 w 863536"/>
                  <a:gd name="connsiteY23" fmla="*/ 289465 h 718089"/>
                  <a:gd name="connsiteX24" fmla="*/ 792004 w 863536"/>
                  <a:gd name="connsiteY24" fmla="*/ 114110 h 718089"/>
                  <a:gd name="connsiteX25" fmla="*/ 787242 w 863536"/>
                  <a:gd name="connsiteY25" fmla="*/ 71247 h 718089"/>
                  <a:gd name="connsiteX26" fmla="*/ 773049 w 863536"/>
                  <a:gd name="connsiteY26" fmla="*/ 33147 h 718089"/>
                  <a:gd name="connsiteX27" fmla="*/ 740950 w 863536"/>
                  <a:gd name="connsiteY27" fmla="*/ 8477 h 718089"/>
                  <a:gd name="connsiteX28" fmla="*/ 721138 w 863536"/>
                  <a:gd name="connsiteY28" fmla="*/ 4001 h 718089"/>
                  <a:gd name="connsiteX29" fmla="*/ 700373 w 863536"/>
                  <a:gd name="connsiteY29" fmla="*/ 4001 h 718089"/>
                  <a:gd name="connsiteX30" fmla="*/ 381000 w 863536"/>
                  <a:gd name="connsiteY30" fmla="*/ 4001 h 718089"/>
                  <a:gd name="connsiteX31" fmla="*/ 162496 w 863536"/>
                  <a:gd name="connsiteY31" fmla="*/ 4001 h 718089"/>
                  <a:gd name="connsiteX32" fmla="*/ 145447 w 863536"/>
                  <a:gd name="connsiteY32" fmla="*/ 4001 h 718089"/>
                  <a:gd name="connsiteX33" fmla="*/ 129254 w 863536"/>
                  <a:gd name="connsiteY33" fmla="*/ 7525 h 718089"/>
                  <a:gd name="connsiteX34" fmla="*/ 101632 w 863536"/>
                  <a:gd name="connsiteY34" fmla="*/ 24765 h 718089"/>
                  <a:gd name="connsiteX35" fmla="*/ 84391 w 863536"/>
                  <a:gd name="connsiteY35" fmla="*/ 51816 h 718089"/>
                  <a:gd name="connsiteX36" fmla="*/ 78581 w 863536"/>
                  <a:gd name="connsiteY36" fmla="*/ 83344 h 718089"/>
                  <a:gd name="connsiteX37" fmla="*/ 70866 w 863536"/>
                  <a:gd name="connsiteY37" fmla="*/ 146114 h 718089"/>
                  <a:gd name="connsiteX38" fmla="*/ 56293 w 863536"/>
                  <a:gd name="connsiteY38" fmla="*/ 263652 h 718089"/>
                  <a:gd name="connsiteX39" fmla="*/ 31432 w 863536"/>
                  <a:gd name="connsiteY39" fmla="*/ 464820 h 718089"/>
                  <a:gd name="connsiteX40" fmla="*/ 476 w 863536"/>
                  <a:gd name="connsiteY40" fmla="*/ 711232 h 718089"/>
                  <a:gd name="connsiteX41" fmla="*/ 476 w 863536"/>
                  <a:gd name="connsiteY41" fmla="*/ 710756 h 718089"/>
                  <a:gd name="connsiteX42" fmla="*/ 29051 w 863536"/>
                  <a:gd name="connsiteY42" fmla="*/ 714470 h 718089"/>
                  <a:gd name="connsiteX43" fmla="*/ 38576 w 863536"/>
                  <a:gd name="connsiteY43" fmla="*/ 715804 h 718089"/>
                  <a:gd name="connsiteX44" fmla="*/ 29051 w 863536"/>
                  <a:gd name="connsiteY44" fmla="*/ 714947 h 718089"/>
                  <a:gd name="connsiteX45" fmla="*/ 0 w 863536"/>
                  <a:gd name="connsiteY45" fmla="*/ 711613 h 718089"/>
                  <a:gd name="connsiteX46" fmla="*/ 0 w 863536"/>
                  <a:gd name="connsiteY46" fmla="*/ 711613 h 718089"/>
                  <a:gd name="connsiteX47" fmla="*/ 0 w 863536"/>
                  <a:gd name="connsiteY47" fmla="*/ 711137 h 718089"/>
                  <a:gd name="connsiteX48" fmla="*/ 29337 w 863536"/>
                  <a:gd name="connsiteY48" fmla="*/ 464534 h 718089"/>
                  <a:gd name="connsiteX49" fmla="*/ 53626 w 863536"/>
                  <a:gd name="connsiteY49" fmla="*/ 263271 h 718089"/>
                  <a:gd name="connsiteX50" fmla="*/ 67818 w 863536"/>
                  <a:gd name="connsiteY50" fmla="*/ 145637 h 718089"/>
                  <a:gd name="connsiteX51" fmla="*/ 75438 w 863536"/>
                  <a:gd name="connsiteY51" fmla="*/ 82963 h 718089"/>
                  <a:gd name="connsiteX52" fmla="*/ 81344 w 863536"/>
                  <a:gd name="connsiteY52" fmla="*/ 50578 h 718089"/>
                  <a:gd name="connsiteX53" fmla="*/ 99346 w 863536"/>
                  <a:gd name="connsiteY53" fmla="*/ 22003 h 718089"/>
                  <a:gd name="connsiteX54" fmla="*/ 145542 w 863536"/>
                  <a:gd name="connsiteY54" fmla="*/ 0 h 718089"/>
                  <a:gd name="connsiteX55" fmla="*/ 162973 w 863536"/>
                  <a:gd name="connsiteY55" fmla="*/ 0 h 718089"/>
                  <a:gd name="connsiteX56" fmla="*/ 381095 w 863536"/>
                  <a:gd name="connsiteY56" fmla="*/ 0 h 718089"/>
                  <a:gd name="connsiteX57" fmla="*/ 700468 w 863536"/>
                  <a:gd name="connsiteY57" fmla="*/ 0 h 718089"/>
                  <a:gd name="connsiteX58" fmla="*/ 721614 w 863536"/>
                  <a:gd name="connsiteY58" fmla="*/ 0 h 718089"/>
                  <a:gd name="connsiteX59" fmla="*/ 742759 w 863536"/>
                  <a:gd name="connsiteY59" fmla="*/ 4763 h 718089"/>
                  <a:gd name="connsiteX60" fmla="*/ 776954 w 863536"/>
                  <a:gd name="connsiteY60" fmla="*/ 30956 h 718089"/>
                  <a:gd name="connsiteX61" fmla="*/ 792099 w 863536"/>
                  <a:gd name="connsiteY61" fmla="*/ 71723 h 718089"/>
                  <a:gd name="connsiteX62" fmla="*/ 796861 w 863536"/>
                  <a:gd name="connsiteY62" fmla="*/ 114586 h 718089"/>
                  <a:gd name="connsiteX63" fmla="*/ 816483 w 863536"/>
                  <a:gd name="connsiteY63" fmla="*/ 289941 h 718089"/>
                  <a:gd name="connsiteX64" fmla="*/ 857345 w 863536"/>
                  <a:gd name="connsiteY64" fmla="*/ 656082 h 718089"/>
                  <a:gd name="connsiteX65" fmla="*/ 863536 w 863536"/>
                  <a:gd name="connsiteY65" fmla="*/ 711613 h 718089"/>
                  <a:gd name="connsiteX66" fmla="*/ 863536 w 863536"/>
                  <a:gd name="connsiteY66" fmla="*/ 713994 h 718089"/>
                  <a:gd name="connsiteX67" fmla="*/ 861060 w 863536"/>
                  <a:gd name="connsiteY67" fmla="*/ 713994 h 718089"/>
                  <a:gd name="connsiteX68" fmla="*/ 822960 w 863536"/>
                  <a:gd name="connsiteY68" fmla="*/ 718090 h 718089"/>
                  <a:gd name="connsiteX69" fmla="*/ 820484 w 863536"/>
                  <a:gd name="connsiteY69" fmla="*/ 718090 h 718089"/>
                  <a:gd name="connsiteX70" fmla="*/ 820484 w 863536"/>
                  <a:gd name="connsiteY70" fmla="*/ 715613 h 718089"/>
                  <a:gd name="connsiteX71" fmla="*/ 776478 w 863536"/>
                  <a:gd name="connsiteY71" fmla="*/ 319754 h 718089"/>
                  <a:gd name="connsiteX72" fmla="*/ 755523 w 863536"/>
                  <a:gd name="connsiteY72" fmla="*/ 132017 h 718089"/>
                  <a:gd name="connsiteX73" fmla="*/ 750475 w 863536"/>
                  <a:gd name="connsiteY73" fmla="*/ 86296 h 718089"/>
                  <a:gd name="connsiteX74" fmla="*/ 746950 w 863536"/>
                  <a:gd name="connsiteY74" fmla="*/ 64389 h 718089"/>
                  <a:gd name="connsiteX75" fmla="*/ 733997 w 863536"/>
                  <a:gd name="connsiteY75" fmla="*/ 47911 h 718089"/>
                  <a:gd name="connsiteX76" fmla="*/ 713994 w 863536"/>
                  <a:gd name="connsiteY76" fmla="*/ 42196 h 718089"/>
                  <a:gd name="connsiteX77" fmla="*/ 647319 w 863536"/>
                  <a:gd name="connsiteY77" fmla="*/ 42196 h 718089"/>
                  <a:gd name="connsiteX78" fmla="*/ 313944 w 863536"/>
                  <a:gd name="connsiteY78" fmla="*/ 42196 h 718089"/>
                  <a:gd name="connsiteX79" fmla="*/ 163068 w 863536"/>
                  <a:gd name="connsiteY79" fmla="*/ 42196 h 718089"/>
                  <a:gd name="connsiteX80" fmla="*/ 145542 w 863536"/>
                  <a:gd name="connsiteY80" fmla="*/ 43148 h 718089"/>
                  <a:gd name="connsiteX81" fmla="*/ 130778 w 863536"/>
                  <a:gd name="connsiteY81" fmla="*/ 50959 h 718089"/>
                  <a:gd name="connsiteX82" fmla="*/ 121253 w 863536"/>
                  <a:gd name="connsiteY82" fmla="*/ 64865 h 718089"/>
                  <a:gd name="connsiteX83" fmla="*/ 118205 w 863536"/>
                  <a:gd name="connsiteY83" fmla="*/ 81534 h 718089"/>
                  <a:gd name="connsiteX84" fmla="*/ 109823 w 863536"/>
                  <a:gd name="connsiteY84" fmla="*/ 149162 h 718089"/>
                  <a:gd name="connsiteX85" fmla="*/ 58103 w 863536"/>
                  <a:gd name="connsiteY85" fmla="*/ 564833 h 718089"/>
                  <a:gd name="connsiteX86" fmla="*/ 43910 w 863536"/>
                  <a:gd name="connsiteY86" fmla="*/ 677228 h 718089"/>
                  <a:gd name="connsiteX87" fmla="*/ 40196 w 863536"/>
                  <a:gd name="connsiteY87" fmla="*/ 705803 h 718089"/>
                  <a:gd name="connsiteX88" fmla="*/ 38671 w 863536"/>
                  <a:gd name="connsiteY88" fmla="*/ 714280 h 718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863536" h="718089">
                    <a:moveTo>
                      <a:pt x="38671" y="714280"/>
                    </a:moveTo>
                    <a:cubicBezTo>
                      <a:pt x="38671" y="714280"/>
                      <a:pt x="38671" y="710851"/>
                      <a:pt x="39719" y="704184"/>
                    </a:cubicBezTo>
                    <a:cubicBezTo>
                      <a:pt x="40767" y="697516"/>
                      <a:pt x="41624" y="687610"/>
                      <a:pt x="43148" y="674751"/>
                    </a:cubicBezTo>
                    <a:cubicBezTo>
                      <a:pt x="46196" y="648843"/>
                      <a:pt x="50673" y="610838"/>
                      <a:pt x="56483" y="561880"/>
                    </a:cubicBezTo>
                    <a:cubicBezTo>
                      <a:pt x="68199" y="463963"/>
                      <a:pt x="85058" y="322326"/>
                      <a:pt x="106299" y="146780"/>
                    </a:cubicBezTo>
                    <a:cubicBezTo>
                      <a:pt x="108966" y="124778"/>
                      <a:pt x="111633" y="102394"/>
                      <a:pt x="114395" y="79439"/>
                    </a:cubicBezTo>
                    <a:cubicBezTo>
                      <a:pt x="114852" y="73466"/>
                      <a:pt x="115938" y="67561"/>
                      <a:pt x="117634" y="61817"/>
                    </a:cubicBezTo>
                    <a:cubicBezTo>
                      <a:pt x="119777" y="56007"/>
                      <a:pt x="123272" y="50778"/>
                      <a:pt x="127825" y="46577"/>
                    </a:cubicBezTo>
                    <a:cubicBezTo>
                      <a:pt x="132445" y="42291"/>
                      <a:pt x="138084" y="39281"/>
                      <a:pt x="144208" y="37814"/>
                    </a:cubicBezTo>
                    <a:cubicBezTo>
                      <a:pt x="150276" y="36767"/>
                      <a:pt x="156448" y="36414"/>
                      <a:pt x="162592" y="36767"/>
                    </a:cubicBezTo>
                    <a:lnTo>
                      <a:pt x="313468" y="36767"/>
                    </a:lnTo>
                    <a:lnTo>
                      <a:pt x="646843" y="36767"/>
                    </a:lnTo>
                    <a:lnTo>
                      <a:pt x="713518" y="36767"/>
                    </a:lnTo>
                    <a:cubicBezTo>
                      <a:pt x="721566" y="36471"/>
                      <a:pt x="729510" y="38738"/>
                      <a:pt x="736187" y="43244"/>
                    </a:cubicBezTo>
                    <a:cubicBezTo>
                      <a:pt x="742941" y="47892"/>
                      <a:pt x="748046" y="54559"/>
                      <a:pt x="750761" y="62294"/>
                    </a:cubicBezTo>
                    <a:cubicBezTo>
                      <a:pt x="752894" y="69780"/>
                      <a:pt x="754170" y="77476"/>
                      <a:pt x="754570" y="85249"/>
                    </a:cubicBezTo>
                    <a:cubicBezTo>
                      <a:pt x="756285" y="100365"/>
                      <a:pt x="758000" y="115605"/>
                      <a:pt x="759714" y="130969"/>
                    </a:cubicBezTo>
                    <a:cubicBezTo>
                      <a:pt x="766572" y="192310"/>
                      <a:pt x="773592" y="254889"/>
                      <a:pt x="780764" y="318707"/>
                    </a:cubicBezTo>
                    <a:cubicBezTo>
                      <a:pt x="794957" y="446342"/>
                      <a:pt x="809816" y="578739"/>
                      <a:pt x="824960" y="714661"/>
                    </a:cubicBezTo>
                    <a:lnTo>
                      <a:pt x="822198" y="712470"/>
                    </a:lnTo>
                    <a:lnTo>
                      <a:pt x="860298" y="708375"/>
                    </a:lnTo>
                    <a:lnTo>
                      <a:pt x="858108" y="711042"/>
                    </a:lnTo>
                    <a:cubicBezTo>
                      <a:pt x="856107" y="693515"/>
                      <a:pt x="854011" y="674561"/>
                      <a:pt x="851821" y="655511"/>
                    </a:cubicBezTo>
                    <a:cubicBezTo>
                      <a:pt x="837914" y="530543"/>
                      <a:pt x="824293" y="407861"/>
                      <a:pt x="811054" y="289465"/>
                    </a:cubicBezTo>
                    <a:cubicBezTo>
                      <a:pt x="804700" y="230096"/>
                      <a:pt x="798357" y="171641"/>
                      <a:pt x="792004" y="114110"/>
                    </a:cubicBezTo>
                    <a:cubicBezTo>
                      <a:pt x="790480" y="99822"/>
                      <a:pt x="788861" y="85535"/>
                      <a:pt x="787242" y="71247"/>
                    </a:cubicBezTo>
                    <a:cubicBezTo>
                      <a:pt x="786127" y="57474"/>
                      <a:pt x="781222" y="44291"/>
                      <a:pt x="773049" y="33147"/>
                    </a:cubicBezTo>
                    <a:cubicBezTo>
                      <a:pt x="764905" y="22041"/>
                      <a:pt x="753780" y="13488"/>
                      <a:pt x="740950" y="8477"/>
                    </a:cubicBezTo>
                    <a:cubicBezTo>
                      <a:pt x="734596" y="6048"/>
                      <a:pt x="727920" y="4534"/>
                      <a:pt x="721138" y="4001"/>
                    </a:cubicBezTo>
                    <a:cubicBezTo>
                      <a:pt x="714470" y="4001"/>
                      <a:pt x="707327" y="4001"/>
                      <a:pt x="700373" y="4001"/>
                    </a:cubicBezTo>
                    <a:lnTo>
                      <a:pt x="381000" y="4001"/>
                    </a:lnTo>
                    <a:lnTo>
                      <a:pt x="162496" y="4001"/>
                    </a:lnTo>
                    <a:cubicBezTo>
                      <a:pt x="156781" y="4001"/>
                      <a:pt x="150971" y="4001"/>
                      <a:pt x="145447" y="4001"/>
                    </a:cubicBezTo>
                    <a:cubicBezTo>
                      <a:pt x="139932" y="4544"/>
                      <a:pt x="134493" y="5725"/>
                      <a:pt x="129254" y="7525"/>
                    </a:cubicBezTo>
                    <a:cubicBezTo>
                      <a:pt x="118815" y="11021"/>
                      <a:pt x="109356" y="16926"/>
                      <a:pt x="101632" y="24765"/>
                    </a:cubicBezTo>
                    <a:cubicBezTo>
                      <a:pt x="93926" y="32376"/>
                      <a:pt x="88030" y="41615"/>
                      <a:pt x="84391" y="51816"/>
                    </a:cubicBezTo>
                    <a:cubicBezTo>
                      <a:pt x="81248" y="62065"/>
                      <a:pt x="79296" y="72647"/>
                      <a:pt x="78581" y="83344"/>
                    </a:cubicBezTo>
                    <a:cubicBezTo>
                      <a:pt x="75914" y="104680"/>
                      <a:pt x="73343" y="125606"/>
                      <a:pt x="70866" y="146114"/>
                    </a:cubicBezTo>
                    <a:cubicBezTo>
                      <a:pt x="65846" y="187071"/>
                      <a:pt x="60988" y="226248"/>
                      <a:pt x="56293" y="263652"/>
                    </a:cubicBezTo>
                    <a:cubicBezTo>
                      <a:pt x="46768" y="338423"/>
                      <a:pt x="38671" y="405765"/>
                      <a:pt x="31432" y="464820"/>
                    </a:cubicBezTo>
                    <a:cubicBezTo>
                      <a:pt x="16573" y="582644"/>
                      <a:pt x="6001" y="667322"/>
                      <a:pt x="476" y="711232"/>
                    </a:cubicBezTo>
                    <a:lnTo>
                      <a:pt x="476" y="710756"/>
                    </a:lnTo>
                    <a:lnTo>
                      <a:pt x="29051" y="714470"/>
                    </a:lnTo>
                    <a:lnTo>
                      <a:pt x="38576" y="715804"/>
                    </a:lnTo>
                    <a:lnTo>
                      <a:pt x="29051" y="714947"/>
                    </a:lnTo>
                    <a:lnTo>
                      <a:pt x="0" y="711613"/>
                    </a:lnTo>
                    <a:lnTo>
                      <a:pt x="0" y="711613"/>
                    </a:lnTo>
                    <a:lnTo>
                      <a:pt x="0" y="711137"/>
                    </a:lnTo>
                    <a:cubicBezTo>
                      <a:pt x="5239" y="667131"/>
                      <a:pt x="15335" y="582454"/>
                      <a:pt x="29337" y="464534"/>
                    </a:cubicBezTo>
                    <a:cubicBezTo>
                      <a:pt x="36481" y="405479"/>
                      <a:pt x="44577" y="338042"/>
                      <a:pt x="53626" y="263271"/>
                    </a:cubicBezTo>
                    <a:cubicBezTo>
                      <a:pt x="58074" y="225866"/>
                      <a:pt x="62798" y="186662"/>
                      <a:pt x="67818" y="145637"/>
                    </a:cubicBezTo>
                    <a:cubicBezTo>
                      <a:pt x="70295" y="125130"/>
                      <a:pt x="72838" y="104232"/>
                      <a:pt x="75438" y="82963"/>
                    </a:cubicBezTo>
                    <a:cubicBezTo>
                      <a:pt x="76162" y="71980"/>
                      <a:pt x="78143" y="61113"/>
                      <a:pt x="81344" y="50578"/>
                    </a:cubicBezTo>
                    <a:cubicBezTo>
                      <a:pt x="85134" y="39824"/>
                      <a:pt x="91287" y="30061"/>
                      <a:pt x="99346" y="22003"/>
                    </a:cubicBezTo>
                    <a:cubicBezTo>
                      <a:pt x="111795" y="9630"/>
                      <a:pt x="128092" y="1867"/>
                      <a:pt x="145542" y="0"/>
                    </a:cubicBezTo>
                    <a:cubicBezTo>
                      <a:pt x="151543" y="0"/>
                      <a:pt x="157258" y="0"/>
                      <a:pt x="162973" y="0"/>
                    </a:cubicBezTo>
                    <a:lnTo>
                      <a:pt x="381095" y="0"/>
                    </a:lnTo>
                    <a:lnTo>
                      <a:pt x="700468" y="0"/>
                    </a:lnTo>
                    <a:cubicBezTo>
                      <a:pt x="707517" y="0"/>
                      <a:pt x="714280" y="0"/>
                      <a:pt x="721614" y="0"/>
                    </a:cubicBezTo>
                    <a:cubicBezTo>
                      <a:pt x="728843" y="648"/>
                      <a:pt x="735949" y="2248"/>
                      <a:pt x="742759" y="4763"/>
                    </a:cubicBezTo>
                    <a:cubicBezTo>
                      <a:pt x="756409" y="10078"/>
                      <a:pt x="768268" y="19155"/>
                      <a:pt x="776954" y="30956"/>
                    </a:cubicBezTo>
                    <a:cubicBezTo>
                      <a:pt x="785660" y="42891"/>
                      <a:pt x="790899" y="56998"/>
                      <a:pt x="792099" y="71723"/>
                    </a:cubicBezTo>
                    <a:cubicBezTo>
                      <a:pt x="793718" y="85916"/>
                      <a:pt x="795242" y="100298"/>
                      <a:pt x="796861" y="114586"/>
                    </a:cubicBezTo>
                    <a:cubicBezTo>
                      <a:pt x="803215" y="172117"/>
                      <a:pt x="809749" y="230572"/>
                      <a:pt x="816483" y="289941"/>
                    </a:cubicBezTo>
                    <a:cubicBezTo>
                      <a:pt x="829723" y="408718"/>
                      <a:pt x="843439" y="531114"/>
                      <a:pt x="857345" y="656082"/>
                    </a:cubicBezTo>
                    <a:cubicBezTo>
                      <a:pt x="859536" y="675132"/>
                      <a:pt x="861632" y="694182"/>
                      <a:pt x="863536" y="711613"/>
                    </a:cubicBezTo>
                    <a:lnTo>
                      <a:pt x="863536" y="713994"/>
                    </a:lnTo>
                    <a:lnTo>
                      <a:pt x="861060" y="713994"/>
                    </a:lnTo>
                    <a:lnTo>
                      <a:pt x="822960" y="718090"/>
                    </a:lnTo>
                    <a:lnTo>
                      <a:pt x="820484" y="718090"/>
                    </a:lnTo>
                    <a:lnTo>
                      <a:pt x="820484" y="715613"/>
                    </a:lnTo>
                    <a:cubicBezTo>
                      <a:pt x="805434" y="579787"/>
                      <a:pt x="790670" y="447389"/>
                      <a:pt x="776478" y="319754"/>
                    </a:cubicBezTo>
                    <a:cubicBezTo>
                      <a:pt x="769363" y="255937"/>
                      <a:pt x="762381" y="193358"/>
                      <a:pt x="755523" y="132017"/>
                    </a:cubicBezTo>
                    <a:cubicBezTo>
                      <a:pt x="753809" y="116681"/>
                      <a:pt x="752189" y="101441"/>
                      <a:pt x="750475" y="86296"/>
                    </a:cubicBezTo>
                    <a:cubicBezTo>
                      <a:pt x="750075" y="78886"/>
                      <a:pt x="748894" y="71542"/>
                      <a:pt x="746950" y="64389"/>
                    </a:cubicBezTo>
                    <a:cubicBezTo>
                      <a:pt x="744474" y="57674"/>
                      <a:pt x="739940" y="51911"/>
                      <a:pt x="733997" y="47911"/>
                    </a:cubicBezTo>
                    <a:cubicBezTo>
                      <a:pt x="728129" y="43882"/>
                      <a:pt x="721109" y="41881"/>
                      <a:pt x="713994" y="42196"/>
                    </a:cubicBezTo>
                    <a:lnTo>
                      <a:pt x="647319" y="42196"/>
                    </a:lnTo>
                    <a:lnTo>
                      <a:pt x="313944" y="42196"/>
                    </a:lnTo>
                    <a:lnTo>
                      <a:pt x="163068" y="42196"/>
                    </a:lnTo>
                    <a:cubicBezTo>
                      <a:pt x="157210" y="41824"/>
                      <a:pt x="151324" y="42148"/>
                      <a:pt x="145542" y="43148"/>
                    </a:cubicBezTo>
                    <a:cubicBezTo>
                      <a:pt x="140046" y="44472"/>
                      <a:pt x="134960" y="47158"/>
                      <a:pt x="130778" y="50959"/>
                    </a:cubicBezTo>
                    <a:cubicBezTo>
                      <a:pt x="126520" y="54750"/>
                      <a:pt x="123244" y="59522"/>
                      <a:pt x="121253" y="64865"/>
                    </a:cubicBezTo>
                    <a:cubicBezTo>
                      <a:pt x="119586" y="70285"/>
                      <a:pt x="118558" y="75876"/>
                      <a:pt x="118205" y="81534"/>
                    </a:cubicBezTo>
                    <a:cubicBezTo>
                      <a:pt x="115348" y="104585"/>
                      <a:pt x="112557" y="127130"/>
                      <a:pt x="109823" y="149162"/>
                    </a:cubicBezTo>
                    <a:cubicBezTo>
                      <a:pt x="87916" y="324898"/>
                      <a:pt x="70295" y="466820"/>
                      <a:pt x="58103" y="564833"/>
                    </a:cubicBezTo>
                    <a:cubicBezTo>
                      <a:pt x="51911" y="613601"/>
                      <a:pt x="47149" y="651415"/>
                      <a:pt x="43910" y="677228"/>
                    </a:cubicBezTo>
                    <a:lnTo>
                      <a:pt x="40196" y="705803"/>
                    </a:lnTo>
                    <a:cubicBezTo>
                      <a:pt x="38671" y="711042"/>
                      <a:pt x="38671" y="714280"/>
                      <a:pt x="38671" y="7142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8" name="云麒演示设计23-38">
                <a:extLst>
                  <a:ext uri="{FF2B5EF4-FFF2-40B4-BE49-F238E27FC236}">
                    <a16:creationId xmlns:a16="http://schemas.microsoft.com/office/drawing/2014/main" id="{D1283AFB-C977-024D-CAD2-9C0EE1880815}"/>
                  </a:ext>
                </a:extLst>
              </p:cNvPr>
              <p:cNvSpPr/>
              <p:nvPr/>
            </p:nvSpPr>
            <p:spPr>
              <a:xfrm>
                <a:off x="21978023" y="-1406368"/>
                <a:ext cx="644492" cy="516552"/>
              </a:xfrm>
              <a:custGeom>
                <a:avLst/>
                <a:gdLst>
                  <a:gd name="connsiteX0" fmla="*/ 644328 w 644492"/>
                  <a:gd name="connsiteY0" fmla="*/ 437102 h 516552"/>
                  <a:gd name="connsiteX1" fmla="*/ 644328 w 644492"/>
                  <a:gd name="connsiteY1" fmla="*/ 439960 h 516552"/>
                  <a:gd name="connsiteX2" fmla="*/ 643852 w 644492"/>
                  <a:gd name="connsiteY2" fmla="*/ 448437 h 516552"/>
                  <a:gd name="connsiteX3" fmla="*/ 624802 w 644492"/>
                  <a:gd name="connsiteY3" fmla="*/ 474631 h 516552"/>
                  <a:gd name="connsiteX4" fmla="*/ 510502 w 644492"/>
                  <a:gd name="connsiteY4" fmla="*/ 508159 h 516552"/>
                  <a:gd name="connsiteX5" fmla="*/ 116167 w 644492"/>
                  <a:gd name="connsiteY5" fmla="*/ 504539 h 516552"/>
                  <a:gd name="connsiteX6" fmla="*/ 60541 w 644492"/>
                  <a:gd name="connsiteY6" fmla="*/ 489490 h 516552"/>
                  <a:gd name="connsiteX7" fmla="*/ 26918 w 644492"/>
                  <a:gd name="connsiteY7" fmla="*/ 444818 h 516552"/>
                  <a:gd name="connsiteX8" fmla="*/ 18059 w 644492"/>
                  <a:gd name="connsiteY8" fmla="*/ 391668 h 516552"/>
                  <a:gd name="connsiteX9" fmla="*/ 13297 w 644492"/>
                  <a:gd name="connsiteY9" fmla="*/ 340614 h 516552"/>
                  <a:gd name="connsiteX10" fmla="*/ 2438 w 644492"/>
                  <a:gd name="connsiteY10" fmla="*/ 163449 h 516552"/>
                  <a:gd name="connsiteX11" fmla="*/ 57 w 644492"/>
                  <a:gd name="connsiteY11" fmla="*/ 43910 h 516552"/>
                  <a:gd name="connsiteX12" fmla="*/ 57 w 644492"/>
                  <a:gd name="connsiteY12" fmla="*/ 11335 h 516552"/>
                  <a:gd name="connsiteX13" fmla="*/ 57 w 644492"/>
                  <a:gd name="connsiteY13" fmla="*/ 2953 h 516552"/>
                  <a:gd name="connsiteX14" fmla="*/ 57 w 644492"/>
                  <a:gd name="connsiteY14" fmla="*/ 0 h 516552"/>
                  <a:gd name="connsiteX15" fmla="*/ 57 w 644492"/>
                  <a:gd name="connsiteY15" fmla="*/ 2953 h 516552"/>
                  <a:gd name="connsiteX16" fmla="*/ 57 w 644492"/>
                  <a:gd name="connsiteY16" fmla="*/ 11335 h 516552"/>
                  <a:gd name="connsiteX17" fmla="*/ 724 w 644492"/>
                  <a:gd name="connsiteY17" fmla="*/ 43910 h 516552"/>
                  <a:gd name="connsiteX18" fmla="*/ 4629 w 644492"/>
                  <a:gd name="connsiteY18" fmla="*/ 163354 h 516552"/>
                  <a:gd name="connsiteX19" fmla="*/ 16535 w 644492"/>
                  <a:gd name="connsiteY19" fmla="*/ 340233 h 516552"/>
                  <a:gd name="connsiteX20" fmla="*/ 21393 w 644492"/>
                  <a:gd name="connsiteY20" fmla="*/ 391192 h 516552"/>
                  <a:gd name="connsiteX21" fmla="*/ 30251 w 644492"/>
                  <a:gd name="connsiteY21" fmla="*/ 443389 h 516552"/>
                  <a:gd name="connsiteX22" fmla="*/ 61684 w 644492"/>
                  <a:gd name="connsiteY22" fmla="*/ 485204 h 516552"/>
                  <a:gd name="connsiteX23" fmla="*/ 115310 w 644492"/>
                  <a:gd name="connsiteY23" fmla="*/ 499586 h 516552"/>
                  <a:gd name="connsiteX24" fmla="*/ 508787 w 644492"/>
                  <a:gd name="connsiteY24" fmla="*/ 504730 h 516552"/>
                  <a:gd name="connsiteX25" fmla="*/ 622421 w 644492"/>
                  <a:gd name="connsiteY25" fmla="*/ 473012 h 516552"/>
                  <a:gd name="connsiteX26" fmla="*/ 641471 w 644492"/>
                  <a:gd name="connsiteY26" fmla="*/ 448246 h 516552"/>
                  <a:gd name="connsiteX27" fmla="*/ 642328 w 644492"/>
                  <a:gd name="connsiteY27" fmla="*/ 439960 h 516552"/>
                  <a:gd name="connsiteX28" fmla="*/ 644328 w 644492"/>
                  <a:gd name="connsiteY28" fmla="*/ 437102 h 51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44492" h="516552">
                    <a:moveTo>
                      <a:pt x="644328" y="437102"/>
                    </a:moveTo>
                    <a:cubicBezTo>
                      <a:pt x="644452" y="438055"/>
                      <a:pt x="644452" y="439007"/>
                      <a:pt x="644328" y="439960"/>
                    </a:cubicBezTo>
                    <a:cubicBezTo>
                      <a:pt x="644652" y="442789"/>
                      <a:pt x="644499" y="445656"/>
                      <a:pt x="643852" y="448437"/>
                    </a:cubicBezTo>
                    <a:cubicBezTo>
                      <a:pt x="641299" y="459381"/>
                      <a:pt x="634432" y="468830"/>
                      <a:pt x="624802" y="474631"/>
                    </a:cubicBezTo>
                    <a:cubicBezTo>
                      <a:pt x="601180" y="491395"/>
                      <a:pt x="560413" y="501777"/>
                      <a:pt x="510502" y="508159"/>
                    </a:cubicBezTo>
                    <a:cubicBezTo>
                      <a:pt x="409918" y="520637"/>
                      <a:pt x="269710" y="519017"/>
                      <a:pt x="116167" y="504539"/>
                    </a:cubicBezTo>
                    <a:cubicBezTo>
                      <a:pt x="96783" y="503415"/>
                      <a:pt x="77848" y="498291"/>
                      <a:pt x="60541" y="489490"/>
                    </a:cubicBezTo>
                    <a:cubicBezTo>
                      <a:pt x="44024" y="479460"/>
                      <a:pt x="31994" y="463467"/>
                      <a:pt x="26918" y="444818"/>
                    </a:cubicBezTo>
                    <a:cubicBezTo>
                      <a:pt x="22146" y="427453"/>
                      <a:pt x="19174" y="409642"/>
                      <a:pt x="18059" y="391668"/>
                    </a:cubicBezTo>
                    <a:cubicBezTo>
                      <a:pt x="16440" y="374332"/>
                      <a:pt x="14821" y="357283"/>
                      <a:pt x="13297" y="340614"/>
                    </a:cubicBezTo>
                    <a:cubicBezTo>
                      <a:pt x="7582" y="273939"/>
                      <a:pt x="3772" y="213931"/>
                      <a:pt x="2438" y="163449"/>
                    </a:cubicBezTo>
                    <a:cubicBezTo>
                      <a:pt x="1105" y="112966"/>
                      <a:pt x="152" y="72104"/>
                      <a:pt x="57" y="43910"/>
                    </a:cubicBezTo>
                    <a:cubicBezTo>
                      <a:pt x="57" y="29813"/>
                      <a:pt x="57" y="18764"/>
                      <a:pt x="57" y="11335"/>
                    </a:cubicBezTo>
                    <a:cubicBezTo>
                      <a:pt x="57" y="7906"/>
                      <a:pt x="57" y="5048"/>
                      <a:pt x="57" y="2953"/>
                    </a:cubicBezTo>
                    <a:cubicBezTo>
                      <a:pt x="-19" y="1972"/>
                      <a:pt x="-19" y="981"/>
                      <a:pt x="57" y="0"/>
                    </a:cubicBezTo>
                    <a:cubicBezTo>
                      <a:pt x="171" y="981"/>
                      <a:pt x="171" y="1972"/>
                      <a:pt x="57" y="2953"/>
                    </a:cubicBezTo>
                    <a:cubicBezTo>
                      <a:pt x="57" y="5048"/>
                      <a:pt x="57" y="7906"/>
                      <a:pt x="57" y="11335"/>
                    </a:cubicBezTo>
                    <a:cubicBezTo>
                      <a:pt x="57" y="19145"/>
                      <a:pt x="57" y="30385"/>
                      <a:pt x="724" y="43910"/>
                    </a:cubicBezTo>
                    <a:cubicBezTo>
                      <a:pt x="1295" y="72485"/>
                      <a:pt x="2248" y="112966"/>
                      <a:pt x="4629" y="163354"/>
                    </a:cubicBezTo>
                    <a:cubicBezTo>
                      <a:pt x="7010" y="213741"/>
                      <a:pt x="10535" y="273748"/>
                      <a:pt x="16535" y="340233"/>
                    </a:cubicBezTo>
                    <a:cubicBezTo>
                      <a:pt x="18155" y="356806"/>
                      <a:pt x="19774" y="373856"/>
                      <a:pt x="21393" y="391192"/>
                    </a:cubicBezTo>
                    <a:cubicBezTo>
                      <a:pt x="22546" y="408851"/>
                      <a:pt x="25517" y="426339"/>
                      <a:pt x="30251" y="443389"/>
                    </a:cubicBezTo>
                    <a:cubicBezTo>
                      <a:pt x="34909" y="460877"/>
                      <a:pt x="46187" y="475869"/>
                      <a:pt x="61684" y="485204"/>
                    </a:cubicBezTo>
                    <a:cubicBezTo>
                      <a:pt x="78372" y="493662"/>
                      <a:pt x="96631" y="498558"/>
                      <a:pt x="115310" y="499586"/>
                    </a:cubicBezTo>
                    <a:cubicBezTo>
                      <a:pt x="268472" y="514064"/>
                      <a:pt x="408584" y="516160"/>
                      <a:pt x="508787" y="504730"/>
                    </a:cubicBezTo>
                    <a:cubicBezTo>
                      <a:pt x="558603" y="498729"/>
                      <a:pt x="599180" y="488918"/>
                      <a:pt x="622421" y="473012"/>
                    </a:cubicBezTo>
                    <a:cubicBezTo>
                      <a:pt x="631783" y="467582"/>
                      <a:pt x="638623" y="458686"/>
                      <a:pt x="641471" y="448246"/>
                    </a:cubicBezTo>
                    <a:cubicBezTo>
                      <a:pt x="642204" y="445551"/>
                      <a:pt x="642490" y="442751"/>
                      <a:pt x="642328" y="439960"/>
                    </a:cubicBezTo>
                    <a:cubicBezTo>
                      <a:pt x="642842" y="438912"/>
                      <a:pt x="643519" y="437940"/>
                      <a:pt x="644328" y="4371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19" name="图形 7208">
              <a:extLst>
                <a:ext uri="{FF2B5EF4-FFF2-40B4-BE49-F238E27FC236}">
                  <a16:creationId xmlns:a16="http://schemas.microsoft.com/office/drawing/2014/main" id="{E51822F5-5150-7B4C-6C89-D52A98538B1B}"/>
                </a:ext>
              </a:extLst>
            </p:cNvPr>
            <p:cNvGrpSpPr/>
            <p:nvPr/>
          </p:nvGrpSpPr>
          <p:grpSpPr>
            <a:xfrm>
              <a:off x="4015749" y="4978715"/>
              <a:ext cx="1478042" cy="3961366"/>
              <a:chOff x="19297650" y="-2455538"/>
              <a:chExt cx="868348" cy="2327297"/>
            </a:xfrm>
          </p:grpSpPr>
          <p:sp>
            <p:nvSpPr>
              <p:cNvPr id="7620" name="云麒演示设计23-39">
                <a:extLst>
                  <a:ext uri="{FF2B5EF4-FFF2-40B4-BE49-F238E27FC236}">
                    <a16:creationId xmlns:a16="http://schemas.microsoft.com/office/drawing/2014/main" id="{2768E454-CC50-1BDB-1B2C-69DB28B7D19D}"/>
                  </a:ext>
                </a:extLst>
              </p:cNvPr>
              <p:cNvSpPr/>
              <p:nvPr/>
            </p:nvSpPr>
            <p:spPr>
              <a:xfrm>
                <a:off x="19536060" y="-473775"/>
                <a:ext cx="143256" cy="222313"/>
              </a:xfrm>
              <a:custGeom>
                <a:avLst/>
                <a:gdLst>
                  <a:gd name="connsiteX0" fmla="*/ 6096 w 143256"/>
                  <a:gd name="connsiteY0" fmla="*/ 192976 h 222313"/>
                  <a:gd name="connsiteX1" fmla="*/ 0 w 143256"/>
                  <a:gd name="connsiteY1" fmla="*/ 0 h 222313"/>
                  <a:gd name="connsiteX2" fmla="*/ 143256 w 143256"/>
                  <a:gd name="connsiteY2" fmla="*/ 0 h 222313"/>
                  <a:gd name="connsiteX3" fmla="*/ 133731 w 143256"/>
                  <a:gd name="connsiteY3" fmla="*/ 197072 h 222313"/>
                  <a:gd name="connsiteX4" fmla="*/ 69056 w 143256"/>
                  <a:gd name="connsiteY4" fmla="*/ 222313 h 222313"/>
                  <a:gd name="connsiteX5" fmla="*/ 6096 w 143256"/>
                  <a:gd name="connsiteY5" fmla="*/ 192976 h 222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256" h="222313">
                    <a:moveTo>
                      <a:pt x="6096" y="192976"/>
                    </a:moveTo>
                    <a:lnTo>
                      <a:pt x="0" y="0"/>
                    </a:lnTo>
                    <a:lnTo>
                      <a:pt x="143256" y="0"/>
                    </a:lnTo>
                    <a:lnTo>
                      <a:pt x="133731" y="197072"/>
                    </a:lnTo>
                    <a:lnTo>
                      <a:pt x="69056" y="222313"/>
                    </a:lnTo>
                    <a:lnTo>
                      <a:pt x="6096" y="192976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1" name="云麒演示设计23-40">
                <a:extLst>
                  <a:ext uri="{FF2B5EF4-FFF2-40B4-BE49-F238E27FC236}">
                    <a16:creationId xmlns:a16="http://schemas.microsoft.com/office/drawing/2014/main" id="{76917BD6-5B9C-FCC3-F789-5F815C8A1880}"/>
                  </a:ext>
                </a:extLst>
              </p:cNvPr>
              <p:cNvSpPr/>
              <p:nvPr/>
            </p:nvSpPr>
            <p:spPr>
              <a:xfrm>
                <a:off x="19449480" y="-280799"/>
                <a:ext cx="220310" cy="137064"/>
              </a:xfrm>
              <a:custGeom>
                <a:avLst/>
                <a:gdLst>
                  <a:gd name="connsiteX0" fmla="*/ 146873 w 220310"/>
                  <a:gd name="connsiteY0" fmla="*/ 2953 h 137064"/>
                  <a:gd name="connsiteX1" fmla="*/ 92676 w 220310"/>
                  <a:gd name="connsiteY1" fmla="*/ 0 h 137064"/>
                  <a:gd name="connsiteX2" fmla="*/ 1236 w 220310"/>
                  <a:gd name="connsiteY2" fmla="*/ 104775 h 137064"/>
                  <a:gd name="connsiteX3" fmla="*/ 1236 w 220310"/>
                  <a:gd name="connsiteY3" fmla="*/ 133350 h 137064"/>
                  <a:gd name="connsiteX4" fmla="*/ 127918 w 220310"/>
                  <a:gd name="connsiteY4" fmla="*/ 137065 h 137064"/>
                  <a:gd name="connsiteX5" fmla="*/ 220311 w 220310"/>
                  <a:gd name="connsiteY5" fmla="*/ 137065 h 137064"/>
                  <a:gd name="connsiteX6" fmla="*/ 220311 w 220310"/>
                  <a:gd name="connsiteY6" fmla="*/ 4096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0310" h="137064">
                    <a:moveTo>
                      <a:pt x="146873" y="2953"/>
                    </a:moveTo>
                    <a:lnTo>
                      <a:pt x="92676" y="0"/>
                    </a:lnTo>
                    <a:cubicBezTo>
                      <a:pt x="92676" y="0"/>
                      <a:pt x="9332" y="67533"/>
                      <a:pt x="1236" y="104775"/>
                    </a:cubicBezTo>
                    <a:cubicBezTo>
                      <a:pt x="-412" y="114233"/>
                      <a:pt x="-412" y="123892"/>
                      <a:pt x="1236" y="133350"/>
                    </a:cubicBezTo>
                    <a:lnTo>
                      <a:pt x="127918" y="137065"/>
                    </a:lnTo>
                    <a:lnTo>
                      <a:pt x="220311" y="137065"/>
                    </a:lnTo>
                    <a:lnTo>
                      <a:pt x="220311" y="4096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2" name="云麒演示设计23-41">
                <a:extLst>
                  <a:ext uri="{FF2B5EF4-FFF2-40B4-BE49-F238E27FC236}">
                    <a16:creationId xmlns:a16="http://schemas.microsoft.com/office/drawing/2014/main" id="{CE7216CD-CFCC-B560-D395-82373F441161}"/>
                  </a:ext>
                </a:extLst>
              </p:cNvPr>
              <p:cNvSpPr/>
              <p:nvPr/>
            </p:nvSpPr>
            <p:spPr>
              <a:xfrm>
                <a:off x="19449573" y="-167070"/>
                <a:ext cx="220218" cy="22955"/>
              </a:xfrm>
              <a:custGeom>
                <a:avLst/>
                <a:gdLst>
                  <a:gd name="connsiteX0" fmla="*/ 0 w 220218"/>
                  <a:gd name="connsiteY0" fmla="*/ 0 h 22955"/>
                  <a:gd name="connsiteX1" fmla="*/ 220218 w 220218"/>
                  <a:gd name="connsiteY1" fmla="*/ 0 h 22955"/>
                  <a:gd name="connsiteX2" fmla="*/ 220218 w 220218"/>
                  <a:gd name="connsiteY2" fmla="*/ 22955 h 22955"/>
                  <a:gd name="connsiteX3" fmla="*/ 0 w 220218"/>
                  <a:gd name="connsiteY3" fmla="*/ 22955 h 2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218" h="22955">
                    <a:moveTo>
                      <a:pt x="0" y="0"/>
                    </a:moveTo>
                    <a:lnTo>
                      <a:pt x="220218" y="0"/>
                    </a:lnTo>
                    <a:lnTo>
                      <a:pt x="220218" y="22955"/>
                    </a:lnTo>
                    <a:lnTo>
                      <a:pt x="0" y="2295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3" name="云麒演示设计23-42">
                <a:extLst>
                  <a:ext uri="{FF2B5EF4-FFF2-40B4-BE49-F238E27FC236}">
                    <a16:creationId xmlns:a16="http://schemas.microsoft.com/office/drawing/2014/main" id="{209E3620-038A-32E3-4CBE-F1573B70112D}"/>
                  </a:ext>
                </a:extLst>
              </p:cNvPr>
              <p:cNvSpPr/>
              <p:nvPr/>
            </p:nvSpPr>
            <p:spPr>
              <a:xfrm>
                <a:off x="19535439" y="-270512"/>
                <a:ext cx="17606" cy="102965"/>
              </a:xfrm>
              <a:custGeom>
                <a:avLst/>
                <a:gdLst>
                  <a:gd name="connsiteX0" fmla="*/ 17386 w 17606"/>
                  <a:gd name="connsiteY0" fmla="*/ 0 h 102965"/>
                  <a:gd name="connsiteX1" fmla="*/ 8432 w 17606"/>
                  <a:gd name="connsiteY1" fmla="*/ 51340 h 102965"/>
                  <a:gd name="connsiteX2" fmla="*/ 336 w 17606"/>
                  <a:gd name="connsiteY2" fmla="*/ 102965 h 102965"/>
                  <a:gd name="connsiteX3" fmla="*/ 17100 w 17606"/>
                  <a:gd name="connsiteY3" fmla="*/ 95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6" h="102965">
                    <a:moveTo>
                      <a:pt x="17386" y="0"/>
                    </a:moveTo>
                    <a:cubicBezTo>
                      <a:pt x="18814" y="0"/>
                      <a:pt x="13004" y="23050"/>
                      <a:pt x="8432" y="51340"/>
                    </a:cubicBezTo>
                    <a:cubicBezTo>
                      <a:pt x="3860" y="79629"/>
                      <a:pt x="2050" y="102965"/>
                      <a:pt x="336" y="102965"/>
                    </a:cubicBezTo>
                    <a:cubicBezTo>
                      <a:pt x="-1502" y="67875"/>
                      <a:pt x="4222" y="32795"/>
                      <a:pt x="17100" y="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4" name="云麒演示设计23-43">
                <a:extLst>
                  <a:ext uri="{FF2B5EF4-FFF2-40B4-BE49-F238E27FC236}">
                    <a16:creationId xmlns:a16="http://schemas.microsoft.com/office/drawing/2014/main" id="{87293C97-E85C-AB6E-6FED-6F084E2BB0C9}"/>
                  </a:ext>
                </a:extLst>
              </p:cNvPr>
              <p:cNvSpPr/>
              <p:nvPr/>
            </p:nvSpPr>
            <p:spPr>
              <a:xfrm>
                <a:off x="19543266" y="-222686"/>
                <a:ext cx="117210" cy="54187"/>
              </a:xfrm>
              <a:custGeom>
                <a:avLst/>
                <a:gdLst>
                  <a:gd name="connsiteX0" fmla="*/ 117191 w 117210"/>
                  <a:gd name="connsiteY0" fmla="*/ 48377 h 54187"/>
                  <a:gd name="connsiteX1" fmla="*/ 105666 w 117210"/>
                  <a:gd name="connsiteY1" fmla="*/ 27517 h 54187"/>
                  <a:gd name="connsiteX2" fmla="*/ 86616 w 117210"/>
                  <a:gd name="connsiteY2" fmla="*/ 11230 h 54187"/>
                  <a:gd name="connsiteX3" fmla="*/ 56802 w 117210"/>
                  <a:gd name="connsiteY3" fmla="*/ 4752 h 54187"/>
                  <a:gd name="connsiteX4" fmla="*/ 27656 w 117210"/>
                  <a:gd name="connsiteY4" fmla="*/ 14277 h 54187"/>
                  <a:gd name="connsiteX5" fmla="*/ 9939 w 117210"/>
                  <a:gd name="connsiteY5" fmla="*/ 32375 h 54187"/>
                  <a:gd name="connsiteX6" fmla="*/ 414 w 117210"/>
                  <a:gd name="connsiteY6" fmla="*/ 54187 h 54187"/>
                  <a:gd name="connsiteX7" fmla="*/ 414 w 117210"/>
                  <a:gd name="connsiteY7" fmla="*/ 47520 h 54187"/>
                  <a:gd name="connsiteX8" fmla="*/ 6606 w 117210"/>
                  <a:gd name="connsiteY8" fmla="*/ 30565 h 54187"/>
                  <a:gd name="connsiteX9" fmla="*/ 88425 w 117210"/>
                  <a:gd name="connsiteY9" fmla="*/ 7515 h 54187"/>
                  <a:gd name="connsiteX10" fmla="*/ 108333 w 117210"/>
                  <a:gd name="connsiteY10" fmla="*/ 25708 h 54187"/>
                  <a:gd name="connsiteX11" fmla="*/ 116048 w 117210"/>
                  <a:gd name="connsiteY11" fmla="*/ 42091 h 54187"/>
                  <a:gd name="connsiteX12" fmla="*/ 117191 w 117210"/>
                  <a:gd name="connsiteY12" fmla="*/ 48377 h 5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7210" h="54187">
                    <a:moveTo>
                      <a:pt x="117191" y="48377"/>
                    </a:moveTo>
                    <a:cubicBezTo>
                      <a:pt x="114086" y="41043"/>
                      <a:pt x="110228" y="34051"/>
                      <a:pt x="105666" y="27517"/>
                    </a:cubicBezTo>
                    <a:cubicBezTo>
                      <a:pt x="100503" y="20840"/>
                      <a:pt x="94016" y="15297"/>
                      <a:pt x="86616" y="11230"/>
                    </a:cubicBezTo>
                    <a:cubicBezTo>
                      <a:pt x="77424" y="6476"/>
                      <a:pt x="67137" y="4238"/>
                      <a:pt x="56802" y="4752"/>
                    </a:cubicBezTo>
                    <a:cubicBezTo>
                      <a:pt x="46401" y="5238"/>
                      <a:pt x="36333" y="8534"/>
                      <a:pt x="27656" y="14277"/>
                    </a:cubicBezTo>
                    <a:cubicBezTo>
                      <a:pt x="20569" y="19031"/>
                      <a:pt x="14540" y="25193"/>
                      <a:pt x="9939" y="32375"/>
                    </a:cubicBezTo>
                    <a:cubicBezTo>
                      <a:pt x="6025" y="39300"/>
                      <a:pt x="2824" y="46605"/>
                      <a:pt x="414" y="54187"/>
                    </a:cubicBezTo>
                    <a:cubicBezTo>
                      <a:pt x="-138" y="51997"/>
                      <a:pt x="-138" y="49710"/>
                      <a:pt x="414" y="47520"/>
                    </a:cubicBezTo>
                    <a:cubicBezTo>
                      <a:pt x="1510" y="41557"/>
                      <a:pt x="3605" y="35832"/>
                      <a:pt x="6606" y="30565"/>
                    </a:cubicBezTo>
                    <a:cubicBezTo>
                      <a:pt x="23008" y="1828"/>
                      <a:pt x="59431" y="-8440"/>
                      <a:pt x="88425" y="7515"/>
                    </a:cubicBezTo>
                    <a:cubicBezTo>
                      <a:pt x="96331" y="12020"/>
                      <a:pt x="103132" y="18240"/>
                      <a:pt x="108333" y="25708"/>
                    </a:cubicBezTo>
                    <a:cubicBezTo>
                      <a:pt x="111828" y="30680"/>
                      <a:pt x="114438" y="36223"/>
                      <a:pt x="116048" y="42091"/>
                    </a:cubicBezTo>
                    <a:cubicBezTo>
                      <a:pt x="116915" y="44072"/>
                      <a:pt x="117305" y="46224"/>
                      <a:pt x="117191" y="483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5" name="云麒演示设计23-44">
                <a:extLst>
                  <a:ext uri="{FF2B5EF4-FFF2-40B4-BE49-F238E27FC236}">
                    <a16:creationId xmlns:a16="http://schemas.microsoft.com/office/drawing/2014/main" id="{132C8558-02E8-9818-FE83-0B76FF0BC799}"/>
                  </a:ext>
                </a:extLst>
              </p:cNvPr>
              <p:cNvSpPr/>
              <p:nvPr/>
            </p:nvSpPr>
            <p:spPr>
              <a:xfrm>
                <a:off x="19787711" y="-482538"/>
                <a:ext cx="155733" cy="229457"/>
              </a:xfrm>
              <a:custGeom>
                <a:avLst/>
                <a:gdLst>
                  <a:gd name="connsiteX0" fmla="*/ 127254 w 155733"/>
                  <a:gd name="connsiteY0" fmla="*/ 207645 h 229457"/>
                  <a:gd name="connsiteX1" fmla="*/ 155734 w 155733"/>
                  <a:gd name="connsiteY1" fmla="*/ 16669 h 229457"/>
                  <a:gd name="connsiteX2" fmla="*/ 13525 w 155733"/>
                  <a:gd name="connsiteY2" fmla="*/ 0 h 229457"/>
                  <a:gd name="connsiteX3" fmla="*/ 0 w 155733"/>
                  <a:gd name="connsiteY3" fmla="*/ 196787 h 229457"/>
                  <a:gd name="connsiteX4" fmla="*/ 61246 w 155733"/>
                  <a:gd name="connsiteY4" fmla="*/ 229457 h 229457"/>
                  <a:gd name="connsiteX5" fmla="*/ 127254 w 155733"/>
                  <a:gd name="connsiteY5" fmla="*/ 207645 h 229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733" h="229457">
                    <a:moveTo>
                      <a:pt x="127254" y="207645"/>
                    </a:moveTo>
                    <a:lnTo>
                      <a:pt x="155734" y="16669"/>
                    </a:lnTo>
                    <a:lnTo>
                      <a:pt x="13525" y="0"/>
                    </a:lnTo>
                    <a:lnTo>
                      <a:pt x="0" y="196787"/>
                    </a:lnTo>
                    <a:lnTo>
                      <a:pt x="61246" y="229457"/>
                    </a:lnTo>
                    <a:lnTo>
                      <a:pt x="127254" y="207645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6" name="云麒演示设计23-45">
                <a:extLst>
                  <a:ext uri="{FF2B5EF4-FFF2-40B4-BE49-F238E27FC236}">
                    <a16:creationId xmlns:a16="http://schemas.microsoft.com/office/drawing/2014/main" id="{93DA81D2-8C93-4219-E2AB-9430155BA349}"/>
                  </a:ext>
                </a:extLst>
              </p:cNvPr>
              <p:cNvSpPr/>
              <p:nvPr/>
            </p:nvSpPr>
            <p:spPr>
              <a:xfrm>
                <a:off x="19772185" y="-285561"/>
                <a:ext cx="221512" cy="153447"/>
              </a:xfrm>
              <a:custGeom>
                <a:avLst/>
                <a:gdLst>
                  <a:gd name="connsiteX0" fmla="*/ 88582 w 221512"/>
                  <a:gd name="connsiteY0" fmla="*/ 7239 h 153447"/>
                  <a:gd name="connsiteX1" fmla="*/ 142684 w 221512"/>
                  <a:gd name="connsiteY1" fmla="*/ 10573 h 153447"/>
                  <a:gd name="connsiteX2" fmla="*/ 221361 w 221512"/>
                  <a:gd name="connsiteY2" fmla="*/ 124873 h 153447"/>
                  <a:gd name="connsiteX3" fmla="*/ 218027 w 221512"/>
                  <a:gd name="connsiteY3" fmla="*/ 153448 h 153447"/>
                  <a:gd name="connsiteX4" fmla="*/ 91821 w 221512"/>
                  <a:gd name="connsiteY4" fmla="*/ 142399 h 153447"/>
                  <a:gd name="connsiteX5" fmla="*/ 0 w 221512"/>
                  <a:gd name="connsiteY5" fmla="*/ 131731 h 153447"/>
                  <a:gd name="connsiteX6" fmla="*/ 15526 w 221512"/>
                  <a:gd name="connsiteY6" fmla="*/ 0 h 153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512" h="153447">
                    <a:moveTo>
                      <a:pt x="88582" y="7239"/>
                    </a:moveTo>
                    <a:lnTo>
                      <a:pt x="142684" y="10573"/>
                    </a:lnTo>
                    <a:cubicBezTo>
                      <a:pt x="142684" y="10573"/>
                      <a:pt x="217741" y="87440"/>
                      <a:pt x="221361" y="124873"/>
                    </a:cubicBezTo>
                    <a:cubicBezTo>
                      <a:pt x="221952" y="134522"/>
                      <a:pt x="220818" y="144199"/>
                      <a:pt x="218027" y="153448"/>
                    </a:cubicBezTo>
                    <a:lnTo>
                      <a:pt x="91821" y="142399"/>
                    </a:lnTo>
                    <a:cubicBezTo>
                      <a:pt x="66484" y="139351"/>
                      <a:pt x="0" y="131731"/>
                      <a:pt x="0" y="131731"/>
                    </a:cubicBezTo>
                    <a:lnTo>
                      <a:pt x="15526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7" name="云麒演示设计23-46">
                <a:extLst>
                  <a:ext uri="{FF2B5EF4-FFF2-40B4-BE49-F238E27FC236}">
                    <a16:creationId xmlns:a16="http://schemas.microsoft.com/office/drawing/2014/main" id="{549D4647-B406-2F33-2566-9CD3B4C203D3}"/>
                  </a:ext>
                </a:extLst>
              </p:cNvPr>
              <p:cNvSpPr/>
              <p:nvPr/>
            </p:nvSpPr>
            <p:spPr>
              <a:xfrm rot="-10398601">
                <a:off x="19772451" y="-163945"/>
                <a:ext cx="220217" cy="22955"/>
              </a:xfrm>
              <a:custGeom>
                <a:avLst/>
                <a:gdLst>
                  <a:gd name="connsiteX0" fmla="*/ 0 w 220217"/>
                  <a:gd name="connsiteY0" fmla="*/ 0 h 22955"/>
                  <a:gd name="connsiteX1" fmla="*/ 220218 w 220217"/>
                  <a:gd name="connsiteY1" fmla="*/ 0 h 22955"/>
                  <a:gd name="connsiteX2" fmla="*/ 220218 w 220217"/>
                  <a:gd name="connsiteY2" fmla="*/ 22955 h 22955"/>
                  <a:gd name="connsiteX3" fmla="*/ 0 w 220217"/>
                  <a:gd name="connsiteY3" fmla="*/ 22955 h 2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217" h="22955">
                    <a:moveTo>
                      <a:pt x="0" y="0"/>
                    </a:moveTo>
                    <a:lnTo>
                      <a:pt x="220218" y="0"/>
                    </a:lnTo>
                    <a:lnTo>
                      <a:pt x="220218" y="22955"/>
                    </a:lnTo>
                    <a:lnTo>
                      <a:pt x="0" y="2295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8" name="云麒演示设计23-47">
                <a:extLst>
                  <a:ext uri="{FF2B5EF4-FFF2-40B4-BE49-F238E27FC236}">
                    <a16:creationId xmlns:a16="http://schemas.microsoft.com/office/drawing/2014/main" id="{B2989423-D47F-C84A-DC82-C3644A775A39}"/>
                  </a:ext>
                </a:extLst>
              </p:cNvPr>
              <p:cNvSpPr/>
              <p:nvPr/>
            </p:nvSpPr>
            <p:spPr>
              <a:xfrm>
                <a:off x="19902748" y="-265940"/>
                <a:ext cx="9001" cy="104108"/>
              </a:xfrm>
              <a:custGeom>
                <a:avLst/>
                <a:gdLst>
                  <a:gd name="connsiteX0" fmla="*/ 406 w 9001"/>
                  <a:gd name="connsiteY0" fmla="*/ 0 h 104108"/>
                  <a:gd name="connsiteX1" fmla="*/ 8312 w 9001"/>
                  <a:gd name="connsiteY1" fmla="*/ 51816 h 104108"/>
                  <a:gd name="connsiteX2" fmla="*/ 5073 w 9001"/>
                  <a:gd name="connsiteY2" fmla="*/ 104108 h 104108"/>
                  <a:gd name="connsiteX3" fmla="*/ 3359 w 9001"/>
                  <a:gd name="connsiteY3" fmla="*/ 52006 h 104108"/>
                  <a:gd name="connsiteX4" fmla="*/ 406 w 9001"/>
                  <a:gd name="connsiteY4" fmla="*/ 0 h 104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01" h="104108">
                    <a:moveTo>
                      <a:pt x="406" y="0"/>
                    </a:moveTo>
                    <a:cubicBezTo>
                      <a:pt x="5607" y="16783"/>
                      <a:pt x="8274" y="34242"/>
                      <a:pt x="8312" y="51816"/>
                    </a:cubicBezTo>
                    <a:cubicBezTo>
                      <a:pt x="9874" y="69313"/>
                      <a:pt x="8779" y="86944"/>
                      <a:pt x="5073" y="104108"/>
                    </a:cubicBezTo>
                    <a:cubicBezTo>
                      <a:pt x="3645" y="104108"/>
                      <a:pt x="5073" y="80677"/>
                      <a:pt x="3359" y="52006"/>
                    </a:cubicBezTo>
                    <a:cubicBezTo>
                      <a:pt x="1644" y="23336"/>
                      <a:pt x="-1023" y="190"/>
                      <a:pt x="40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9" name="云麒演示设计23-48">
                <a:extLst>
                  <a:ext uri="{FF2B5EF4-FFF2-40B4-BE49-F238E27FC236}">
                    <a16:creationId xmlns:a16="http://schemas.microsoft.com/office/drawing/2014/main" id="{5DB6D29D-9B18-1B72-653B-E8A02F53F6A8}"/>
                  </a:ext>
                </a:extLst>
              </p:cNvPr>
              <p:cNvSpPr/>
              <p:nvPr/>
            </p:nvSpPr>
            <p:spPr>
              <a:xfrm>
                <a:off x="19785044" y="-224707"/>
                <a:ext cx="116202" cy="61256"/>
              </a:xfrm>
              <a:custGeom>
                <a:avLst/>
                <a:gdLst>
                  <a:gd name="connsiteX0" fmla="*/ 0 w 116202"/>
                  <a:gd name="connsiteY0" fmla="*/ 41730 h 61256"/>
                  <a:gd name="connsiteX1" fmla="*/ 1619 w 116202"/>
                  <a:gd name="connsiteY1" fmla="*/ 35348 h 61256"/>
                  <a:gd name="connsiteX2" fmla="*/ 11144 w 116202"/>
                  <a:gd name="connsiteY2" fmla="*/ 20013 h 61256"/>
                  <a:gd name="connsiteX3" fmla="*/ 66008 w 116202"/>
                  <a:gd name="connsiteY3" fmla="*/ 963 h 61256"/>
                  <a:gd name="connsiteX4" fmla="*/ 96012 w 116202"/>
                  <a:gd name="connsiteY4" fmla="*/ 15060 h 61256"/>
                  <a:gd name="connsiteX5" fmla="*/ 111633 w 116202"/>
                  <a:gd name="connsiteY5" fmla="*/ 36968 h 61256"/>
                  <a:gd name="connsiteX6" fmla="*/ 115824 w 116202"/>
                  <a:gd name="connsiteY6" fmla="*/ 54589 h 61256"/>
                  <a:gd name="connsiteX7" fmla="*/ 115824 w 116202"/>
                  <a:gd name="connsiteY7" fmla="*/ 61256 h 61256"/>
                  <a:gd name="connsiteX8" fmla="*/ 108966 w 116202"/>
                  <a:gd name="connsiteY8" fmla="*/ 38396 h 61256"/>
                  <a:gd name="connsiteX9" fmla="*/ 93440 w 116202"/>
                  <a:gd name="connsiteY9" fmla="*/ 18489 h 61256"/>
                  <a:gd name="connsiteX10" fmla="*/ 65627 w 116202"/>
                  <a:gd name="connsiteY10" fmla="*/ 5821 h 61256"/>
                  <a:gd name="connsiteX11" fmla="*/ 35242 w 116202"/>
                  <a:gd name="connsiteY11" fmla="*/ 8869 h 61256"/>
                  <a:gd name="connsiteX12" fmla="*/ 14192 w 116202"/>
                  <a:gd name="connsiteY12" fmla="*/ 22775 h 61256"/>
                  <a:gd name="connsiteX13" fmla="*/ 0 w 116202"/>
                  <a:gd name="connsiteY13" fmla="*/ 41730 h 6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202" h="61256">
                    <a:moveTo>
                      <a:pt x="0" y="41730"/>
                    </a:moveTo>
                    <a:cubicBezTo>
                      <a:pt x="0" y="41730"/>
                      <a:pt x="0" y="39253"/>
                      <a:pt x="1619" y="35348"/>
                    </a:cubicBezTo>
                    <a:cubicBezTo>
                      <a:pt x="3934" y="29748"/>
                      <a:pt x="7153" y="24576"/>
                      <a:pt x="11144" y="20013"/>
                    </a:cubicBezTo>
                    <a:cubicBezTo>
                      <a:pt x="24822" y="4468"/>
                      <a:pt x="45644" y="-2761"/>
                      <a:pt x="66008" y="963"/>
                    </a:cubicBezTo>
                    <a:cubicBezTo>
                      <a:pt x="77143" y="2725"/>
                      <a:pt x="87544" y="7611"/>
                      <a:pt x="96012" y="15060"/>
                    </a:cubicBezTo>
                    <a:cubicBezTo>
                      <a:pt x="102803" y="21089"/>
                      <a:pt x="108147" y="28576"/>
                      <a:pt x="111633" y="36968"/>
                    </a:cubicBezTo>
                    <a:cubicBezTo>
                      <a:pt x="114014" y="42559"/>
                      <a:pt x="115434" y="48521"/>
                      <a:pt x="115824" y="54589"/>
                    </a:cubicBezTo>
                    <a:cubicBezTo>
                      <a:pt x="116329" y="56779"/>
                      <a:pt x="116329" y="59066"/>
                      <a:pt x="115824" y="61256"/>
                    </a:cubicBezTo>
                    <a:cubicBezTo>
                      <a:pt x="114300" y="53427"/>
                      <a:pt x="111995" y="45768"/>
                      <a:pt x="108966" y="38396"/>
                    </a:cubicBezTo>
                    <a:cubicBezTo>
                      <a:pt x="105213" y="30757"/>
                      <a:pt x="99936" y="23985"/>
                      <a:pt x="93440" y="18489"/>
                    </a:cubicBezTo>
                    <a:cubicBezTo>
                      <a:pt x="85487" y="11821"/>
                      <a:pt x="75876" y="7440"/>
                      <a:pt x="65627" y="5821"/>
                    </a:cubicBezTo>
                    <a:cubicBezTo>
                      <a:pt x="55407" y="4125"/>
                      <a:pt x="44920" y="5183"/>
                      <a:pt x="35242" y="8869"/>
                    </a:cubicBezTo>
                    <a:cubicBezTo>
                      <a:pt x="27337" y="12002"/>
                      <a:pt x="20174" y="16737"/>
                      <a:pt x="14192" y="22775"/>
                    </a:cubicBezTo>
                    <a:cubicBezTo>
                      <a:pt x="8830" y="28595"/>
                      <a:pt x="4077" y="34948"/>
                      <a:pt x="0" y="417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0" name="云麒演示设计23-49">
                <a:extLst>
                  <a:ext uri="{FF2B5EF4-FFF2-40B4-BE49-F238E27FC236}">
                    <a16:creationId xmlns:a16="http://schemas.microsoft.com/office/drawing/2014/main" id="{E3A96D55-A383-0AE1-0717-3BF0484E6694}"/>
                  </a:ext>
                </a:extLst>
              </p:cNvPr>
              <p:cNvSpPr/>
              <p:nvPr/>
            </p:nvSpPr>
            <p:spPr>
              <a:xfrm>
                <a:off x="19464051" y="-888589"/>
                <a:ext cx="260413" cy="481107"/>
              </a:xfrm>
              <a:custGeom>
                <a:avLst/>
                <a:gdLst>
                  <a:gd name="connsiteX0" fmla="*/ 0 w 260413"/>
                  <a:gd name="connsiteY0" fmla="*/ 6668 h 481107"/>
                  <a:gd name="connsiteX1" fmla="*/ 32195 w 260413"/>
                  <a:gd name="connsiteY1" fmla="*/ 481108 h 481107"/>
                  <a:gd name="connsiteX2" fmla="*/ 238411 w 260413"/>
                  <a:gd name="connsiteY2" fmla="*/ 481108 h 481107"/>
                  <a:gd name="connsiteX3" fmla="*/ 260413 w 260413"/>
                  <a:gd name="connsiteY3" fmla="*/ 0 h 48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13" h="481107">
                    <a:moveTo>
                      <a:pt x="0" y="6668"/>
                    </a:moveTo>
                    <a:cubicBezTo>
                      <a:pt x="0" y="15145"/>
                      <a:pt x="32195" y="481108"/>
                      <a:pt x="32195" y="481108"/>
                    </a:cubicBezTo>
                    <a:lnTo>
                      <a:pt x="238411" y="481108"/>
                    </a:lnTo>
                    <a:lnTo>
                      <a:pt x="260413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1" name="云麒演示设计23-50">
                <a:extLst>
                  <a:ext uri="{FF2B5EF4-FFF2-40B4-BE49-F238E27FC236}">
                    <a16:creationId xmlns:a16="http://schemas.microsoft.com/office/drawing/2014/main" id="{C2309118-E38D-5F81-6A92-F95C9FA50077}"/>
                  </a:ext>
                </a:extLst>
              </p:cNvPr>
              <p:cNvSpPr/>
              <p:nvPr/>
            </p:nvSpPr>
            <p:spPr>
              <a:xfrm>
                <a:off x="19764375" y="-902114"/>
                <a:ext cx="255936" cy="505015"/>
              </a:xfrm>
              <a:custGeom>
                <a:avLst/>
                <a:gdLst>
                  <a:gd name="connsiteX0" fmla="*/ 255937 w 255936"/>
                  <a:gd name="connsiteY0" fmla="*/ 13716 h 505015"/>
                  <a:gd name="connsiteX1" fmla="*/ 201835 w 255936"/>
                  <a:gd name="connsiteY1" fmla="*/ 505015 h 505015"/>
                  <a:gd name="connsiteX2" fmla="*/ 0 w 255936"/>
                  <a:gd name="connsiteY2" fmla="*/ 488728 h 505015"/>
                  <a:gd name="connsiteX3" fmla="*/ 13049 w 255936"/>
                  <a:gd name="connsiteY3" fmla="*/ 0 h 505015"/>
                  <a:gd name="connsiteX4" fmla="*/ 255937 w 255936"/>
                  <a:gd name="connsiteY4" fmla="*/ 13716 h 505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36" h="505015">
                    <a:moveTo>
                      <a:pt x="255937" y="13716"/>
                    </a:moveTo>
                    <a:lnTo>
                      <a:pt x="201835" y="505015"/>
                    </a:lnTo>
                    <a:lnTo>
                      <a:pt x="0" y="488728"/>
                    </a:lnTo>
                    <a:lnTo>
                      <a:pt x="13049" y="0"/>
                    </a:lnTo>
                    <a:lnTo>
                      <a:pt x="255937" y="1371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2" name="云麒演示设计23-51">
                <a:extLst>
                  <a:ext uri="{FF2B5EF4-FFF2-40B4-BE49-F238E27FC236}">
                    <a16:creationId xmlns:a16="http://schemas.microsoft.com/office/drawing/2014/main" id="{2C7AFCBC-68CC-9192-C269-2A886560D3B2}"/>
                  </a:ext>
                </a:extLst>
              </p:cNvPr>
              <p:cNvSpPr/>
              <p:nvPr/>
            </p:nvSpPr>
            <p:spPr>
              <a:xfrm>
                <a:off x="19585507" y="-2455538"/>
                <a:ext cx="253924" cy="181733"/>
              </a:xfrm>
              <a:custGeom>
                <a:avLst/>
                <a:gdLst>
                  <a:gd name="connsiteX0" fmla="*/ 253925 w 253924"/>
                  <a:gd name="connsiteY0" fmla="*/ 47902 h 181733"/>
                  <a:gd name="connsiteX1" fmla="*/ 250019 w 253924"/>
                  <a:gd name="connsiteY1" fmla="*/ 46378 h 181733"/>
                  <a:gd name="connsiteX2" fmla="*/ 192012 w 253924"/>
                  <a:gd name="connsiteY2" fmla="*/ 1134 h 181733"/>
                  <a:gd name="connsiteX3" fmla="*/ 119241 w 253924"/>
                  <a:gd name="connsiteY3" fmla="*/ 18279 h 181733"/>
                  <a:gd name="connsiteX4" fmla="*/ 77522 w 253924"/>
                  <a:gd name="connsiteY4" fmla="*/ 51522 h 181733"/>
                  <a:gd name="connsiteX5" fmla="*/ 27230 w 253924"/>
                  <a:gd name="connsiteY5" fmla="*/ 62190 h 181733"/>
                  <a:gd name="connsiteX6" fmla="*/ 34278 w 253924"/>
                  <a:gd name="connsiteY6" fmla="*/ 80287 h 181733"/>
                  <a:gd name="connsiteX7" fmla="*/ 26753 w 253924"/>
                  <a:gd name="connsiteY7" fmla="*/ 85431 h 181733"/>
                  <a:gd name="connsiteX8" fmla="*/ 12561 w 253924"/>
                  <a:gd name="connsiteY8" fmla="*/ 83526 h 181733"/>
                  <a:gd name="connsiteX9" fmla="*/ 464 w 253924"/>
                  <a:gd name="connsiteY9" fmla="*/ 89050 h 181733"/>
                  <a:gd name="connsiteX10" fmla="*/ 464 w 253924"/>
                  <a:gd name="connsiteY10" fmla="*/ 95908 h 181733"/>
                  <a:gd name="connsiteX11" fmla="*/ 21515 w 253924"/>
                  <a:gd name="connsiteY11" fmla="*/ 154296 h 181733"/>
                  <a:gd name="connsiteX12" fmla="*/ 75140 w 253924"/>
                  <a:gd name="connsiteY12" fmla="*/ 181728 h 181733"/>
                  <a:gd name="connsiteX13" fmla="*/ 121051 w 253924"/>
                  <a:gd name="connsiteY13" fmla="*/ 162678 h 181733"/>
                  <a:gd name="connsiteX14" fmla="*/ 202204 w 253924"/>
                  <a:gd name="connsiteY14" fmla="*/ 112863 h 181733"/>
                  <a:gd name="connsiteX15" fmla="*/ 237351 w 253924"/>
                  <a:gd name="connsiteY15" fmla="*/ 86859 h 181733"/>
                  <a:gd name="connsiteX16" fmla="*/ 253925 w 253924"/>
                  <a:gd name="connsiteY16" fmla="*/ 47902 h 181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3924" h="181733">
                    <a:moveTo>
                      <a:pt x="253925" y="47902"/>
                    </a:moveTo>
                    <a:lnTo>
                      <a:pt x="250019" y="46378"/>
                    </a:lnTo>
                    <a:cubicBezTo>
                      <a:pt x="239570" y="22470"/>
                      <a:pt x="217749" y="5449"/>
                      <a:pt x="192012" y="1134"/>
                    </a:cubicBezTo>
                    <a:cubicBezTo>
                      <a:pt x="166457" y="-2742"/>
                      <a:pt x="140387" y="3401"/>
                      <a:pt x="119241" y="18279"/>
                    </a:cubicBezTo>
                    <a:cubicBezTo>
                      <a:pt x="104573" y="27804"/>
                      <a:pt x="92285" y="41616"/>
                      <a:pt x="77522" y="51522"/>
                    </a:cubicBezTo>
                    <a:cubicBezTo>
                      <a:pt x="63301" y="62637"/>
                      <a:pt x="44746" y="66571"/>
                      <a:pt x="27230" y="62190"/>
                    </a:cubicBezTo>
                    <a:cubicBezTo>
                      <a:pt x="24372" y="68381"/>
                      <a:pt x="35897" y="73715"/>
                      <a:pt x="34278" y="80287"/>
                    </a:cubicBezTo>
                    <a:cubicBezTo>
                      <a:pt x="33068" y="83383"/>
                      <a:pt x="30078" y="85421"/>
                      <a:pt x="26753" y="85431"/>
                    </a:cubicBezTo>
                    <a:cubicBezTo>
                      <a:pt x="21981" y="85173"/>
                      <a:pt x="17238" y="84535"/>
                      <a:pt x="12561" y="83526"/>
                    </a:cubicBezTo>
                    <a:cubicBezTo>
                      <a:pt x="7751" y="82525"/>
                      <a:pt x="2855" y="84764"/>
                      <a:pt x="464" y="89050"/>
                    </a:cubicBezTo>
                    <a:cubicBezTo>
                      <a:pt x="-155" y="91298"/>
                      <a:pt x="-155" y="93660"/>
                      <a:pt x="464" y="95908"/>
                    </a:cubicBezTo>
                    <a:cubicBezTo>
                      <a:pt x="2407" y="116844"/>
                      <a:pt x="9656" y="136932"/>
                      <a:pt x="21515" y="154296"/>
                    </a:cubicBezTo>
                    <a:cubicBezTo>
                      <a:pt x="33773" y="171727"/>
                      <a:pt x="53833" y="181995"/>
                      <a:pt x="75140" y="181728"/>
                    </a:cubicBezTo>
                    <a:cubicBezTo>
                      <a:pt x="91780" y="179252"/>
                      <a:pt x="107544" y="172708"/>
                      <a:pt x="121051" y="162678"/>
                    </a:cubicBezTo>
                    <a:lnTo>
                      <a:pt x="202204" y="112863"/>
                    </a:lnTo>
                    <a:cubicBezTo>
                      <a:pt x="214996" y="105757"/>
                      <a:pt x="226816" y="97013"/>
                      <a:pt x="237351" y="86859"/>
                    </a:cubicBezTo>
                    <a:cubicBezTo>
                      <a:pt x="247705" y="76506"/>
                      <a:pt x="253648" y="62542"/>
                      <a:pt x="253925" y="4790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3" name="云麒演示设计23-52">
                <a:extLst>
                  <a:ext uri="{FF2B5EF4-FFF2-40B4-BE49-F238E27FC236}">
                    <a16:creationId xmlns:a16="http://schemas.microsoft.com/office/drawing/2014/main" id="{040CE25F-C91D-176B-497A-B34A65E16612}"/>
                  </a:ext>
                </a:extLst>
              </p:cNvPr>
              <p:cNvSpPr/>
              <p:nvPr/>
            </p:nvSpPr>
            <p:spPr>
              <a:xfrm>
                <a:off x="19823620" y="-2418300"/>
                <a:ext cx="129063" cy="212403"/>
              </a:xfrm>
              <a:custGeom>
                <a:avLst/>
                <a:gdLst>
                  <a:gd name="connsiteX0" fmla="*/ 0 w 129063"/>
                  <a:gd name="connsiteY0" fmla="*/ 12855 h 212403"/>
                  <a:gd name="connsiteX1" fmla="*/ 36386 w 129063"/>
                  <a:gd name="connsiteY1" fmla="*/ 186 h 212403"/>
                  <a:gd name="connsiteX2" fmla="*/ 72485 w 129063"/>
                  <a:gd name="connsiteY2" fmla="*/ 11902 h 212403"/>
                  <a:gd name="connsiteX3" fmla="*/ 91535 w 129063"/>
                  <a:gd name="connsiteY3" fmla="*/ 42477 h 212403"/>
                  <a:gd name="connsiteX4" fmla="*/ 116681 w 129063"/>
                  <a:gd name="connsiteY4" fmla="*/ 67147 h 212403"/>
                  <a:gd name="connsiteX5" fmla="*/ 122301 w 129063"/>
                  <a:gd name="connsiteY5" fmla="*/ 69814 h 212403"/>
                  <a:gd name="connsiteX6" fmla="*/ 118491 w 129063"/>
                  <a:gd name="connsiteY6" fmla="*/ 78577 h 212403"/>
                  <a:gd name="connsiteX7" fmla="*/ 107537 w 129063"/>
                  <a:gd name="connsiteY7" fmla="*/ 77053 h 212403"/>
                  <a:gd name="connsiteX8" fmla="*/ 129064 w 129063"/>
                  <a:gd name="connsiteY8" fmla="*/ 92960 h 212403"/>
                  <a:gd name="connsiteX9" fmla="*/ 106937 w 129063"/>
                  <a:gd name="connsiteY9" fmla="*/ 102551 h 212403"/>
                  <a:gd name="connsiteX10" fmla="*/ 106775 w 129063"/>
                  <a:gd name="connsiteY10" fmla="*/ 102485 h 212403"/>
                  <a:gd name="connsiteX11" fmla="*/ 108299 w 129063"/>
                  <a:gd name="connsiteY11" fmla="*/ 145728 h 212403"/>
                  <a:gd name="connsiteX12" fmla="*/ 89249 w 129063"/>
                  <a:gd name="connsiteY12" fmla="*/ 183828 h 212403"/>
                  <a:gd name="connsiteX13" fmla="*/ 52197 w 129063"/>
                  <a:gd name="connsiteY13" fmla="*/ 212403 h 212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9063" h="212403">
                    <a:moveTo>
                      <a:pt x="0" y="12855"/>
                    </a:moveTo>
                    <a:cubicBezTo>
                      <a:pt x="10935" y="5768"/>
                      <a:pt x="23413" y="1415"/>
                      <a:pt x="36386" y="186"/>
                    </a:cubicBezTo>
                    <a:cubicBezTo>
                      <a:pt x="49511" y="-966"/>
                      <a:pt x="62541" y="3263"/>
                      <a:pt x="72485" y="11902"/>
                    </a:cubicBezTo>
                    <a:cubicBezTo>
                      <a:pt x="80515" y="20951"/>
                      <a:pt x="86954" y="31285"/>
                      <a:pt x="91535" y="42477"/>
                    </a:cubicBezTo>
                    <a:cubicBezTo>
                      <a:pt x="96212" y="53784"/>
                      <a:pt x="105289" y="62689"/>
                      <a:pt x="116681" y="67147"/>
                    </a:cubicBezTo>
                    <a:cubicBezTo>
                      <a:pt x="118786" y="67414"/>
                      <a:pt x="120758" y="68347"/>
                      <a:pt x="122301" y="69814"/>
                    </a:cubicBezTo>
                    <a:cubicBezTo>
                      <a:pt x="124682" y="72672"/>
                      <a:pt x="122301" y="77434"/>
                      <a:pt x="118491" y="78577"/>
                    </a:cubicBezTo>
                    <a:cubicBezTo>
                      <a:pt x="114767" y="79253"/>
                      <a:pt x="110928" y="78720"/>
                      <a:pt x="107537" y="77053"/>
                    </a:cubicBezTo>
                    <a:cubicBezTo>
                      <a:pt x="112624" y="84711"/>
                      <a:pt x="120244" y="90340"/>
                      <a:pt x="129064" y="92960"/>
                    </a:cubicBezTo>
                    <a:cubicBezTo>
                      <a:pt x="125606" y="101713"/>
                      <a:pt x="115700" y="106009"/>
                      <a:pt x="106937" y="102551"/>
                    </a:cubicBezTo>
                    <a:cubicBezTo>
                      <a:pt x="106889" y="102532"/>
                      <a:pt x="106832" y="102504"/>
                      <a:pt x="106775" y="102485"/>
                    </a:cubicBezTo>
                    <a:cubicBezTo>
                      <a:pt x="109090" y="116782"/>
                      <a:pt x="109604" y="131307"/>
                      <a:pt x="108299" y="145728"/>
                    </a:cubicBezTo>
                    <a:cubicBezTo>
                      <a:pt x="106937" y="160368"/>
                      <a:pt x="100136" y="173960"/>
                      <a:pt x="89249" y="183828"/>
                    </a:cubicBezTo>
                    <a:cubicBezTo>
                      <a:pt x="77057" y="194115"/>
                      <a:pt x="58864" y="198402"/>
                      <a:pt x="52197" y="212403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4" name="云麒演示设计23-53">
                <a:extLst>
                  <a:ext uri="{FF2B5EF4-FFF2-40B4-BE49-F238E27FC236}">
                    <a16:creationId xmlns:a16="http://schemas.microsoft.com/office/drawing/2014/main" id="{123AB448-C2EE-C977-2C8E-DCF056107AF7}"/>
                  </a:ext>
                </a:extLst>
              </p:cNvPr>
              <p:cNvSpPr/>
              <p:nvPr/>
            </p:nvSpPr>
            <p:spPr>
              <a:xfrm>
                <a:off x="19636073" y="-2355249"/>
                <a:ext cx="263651" cy="463677"/>
              </a:xfrm>
              <a:custGeom>
                <a:avLst/>
                <a:gdLst>
                  <a:gd name="connsiteX0" fmla="*/ 20574 w 263651"/>
                  <a:gd name="connsiteY0" fmla="*/ 442436 h 463677"/>
                  <a:gd name="connsiteX1" fmla="*/ 212693 w 263651"/>
                  <a:gd name="connsiteY1" fmla="*/ 463677 h 463677"/>
                  <a:gd name="connsiteX2" fmla="*/ 211836 w 263651"/>
                  <a:gd name="connsiteY2" fmla="*/ 297656 h 463677"/>
                  <a:gd name="connsiteX3" fmla="*/ 235077 w 263651"/>
                  <a:gd name="connsiteY3" fmla="*/ 225552 h 463677"/>
                  <a:gd name="connsiteX4" fmla="*/ 263652 w 263651"/>
                  <a:gd name="connsiteY4" fmla="*/ 34290 h 463677"/>
                  <a:gd name="connsiteX5" fmla="*/ 263652 w 263651"/>
                  <a:gd name="connsiteY5" fmla="*/ 34290 h 463677"/>
                  <a:gd name="connsiteX6" fmla="*/ 11621 w 263651"/>
                  <a:gd name="connsiteY6" fmla="*/ 34290 h 463677"/>
                  <a:gd name="connsiteX7" fmla="*/ 0 w 263651"/>
                  <a:gd name="connsiteY7" fmla="*/ 41053 h 46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1" h="463677">
                    <a:moveTo>
                      <a:pt x="20574" y="442436"/>
                    </a:moveTo>
                    <a:lnTo>
                      <a:pt x="212693" y="463677"/>
                    </a:lnTo>
                    <a:lnTo>
                      <a:pt x="211836" y="297656"/>
                    </a:lnTo>
                    <a:cubicBezTo>
                      <a:pt x="211836" y="297656"/>
                      <a:pt x="225266" y="296513"/>
                      <a:pt x="235077" y="225552"/>
                    </a:cubicBezTo>
                    <a:cubicBezTo>
                      <a:pt x="244888" y="154591"/>
                      <a:pt x="263652" y="34290"/>
                      <a:pt x="263652" y="34290"/>
                    </a:cubicBezTo>
                    <a:lnTo>
                      <a:pt x="263652" y="34290"/>
                    </a:lnTo>
                    <a:cubicBezTo>
                      <a:pt x="185861" y="-11430"/>
                      <a:pt x="89411" y="-11430"/>
                      <a:pt x="11621" y="34290"/>
                    </a:cubicBezTo>
                    <a:lnTo>
                      <a:pt x="0" y="41053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5" name="云麒演示设计23-54">
                <a:extLst>
                  <a:ext uri="{FF2B5EF4-FFF2-40B4-BE49-F238E27FC236}">
                    <a16:creationId xmlns:a16="http://schemas.microsoft.com/office/drawing/2014/main" id="{5CCA31D4-5BEE-25E1-1BCB-B6A0CBB5B52B}"/>
                  </a:ext>
                </a:extLst>
              </p:cNvPr>
              <p:cNvSpPr/>
              <p:nvPr/>
            </p:nvSpPr>
            <p:spPr>
              <a:xfrm>
                <a:off x="19595212" y="-2228156"/>
                <a:ext cx="51814" cy="75994"/>
              </a:xfrm>
              <a:custGeom>
                <a:avLst/>
                <a:gdLst>
                  <a:gd name="connsiteX0" fmla="*/ 51815 w 51814"/>
                  <a:gd name="connsiteY0" fmla="*/ 4543 h 75994"/>
                  <a:gd name="connsiteX1" fmla="*/ 285 w 51814"/>
                  <a:gd name="connsiteY1" fmla="*/ 33118 h 75994"/>
                  <a:gd name="connsiteX2" fmla="*/ 45814 w 51814"/>
                  <a:gd name="connsiteY2" fmla="*/ 75028 h 75994"/>
                  <a:gd name="connsiteX3" fmla="*/ 51815 w 51814"/>
                  <a:gd name="connsiteY3" fmla="*/ 4543 h 7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14" h="75994">
                    <a:moveTo>
                      <a:pt x="51815" y="4543"/>
                    </a:moveTo>
                    <a:cubicBezTo>
                      <a:pt x="50672" y="3876"/>
                      <a:pt x="4761" y="-16031"/>
                      <a:pt x="285" y="33118"/>
                    </a:cubicBezTo>
                    <a:cubicBezTo>
                      <a:pt x="-4192" y="82267"/>
                      <a:pt x="45624" y="76457"/>
                      <a:pt x="45814" y="75028"/>
                    </a:cubicBezTo>
                    <a:cubicBezTo>
                      <a:pt x="46005" y="73599"/>
                      <a:pt x="51815" y="4543"/>
                      <a:pt x="51815" y="4543"/>
                    </a:cubicBez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6" name="云麒演示设计23-55">
                <a:extLst>
                  <a:ext uri="{FF2B5EF4-FFF2-40B4-BE49-F238E27FC236}">
                    <a16:creationId xmlns:a16="http://schemas.microsoft.com/office/drawing/2014/main" id="{D42AFAED-33CE-2A2F-5876-25E922E23754}"/>
                  </a:ext>
                </a:extLst>
              </p:cNvPr>
              <p:cNvSpPr/>
              <p:nvPr/>
            </p:nvSpPr>
            <p:spPr>
              <a:xfrm>
                <a:off x="19860100" y="-2205351"/>
                <a:ext cx="55419" cy="75658"/>
              </a:xfrm>
              <a:custGeom>
                <a:avLst/>
                <a:gdLst>
                  <a:gd name="connsiteX0" fmla="*/ 16384 w 55419"/>
                  <a:gd name="connsiteY0" fmla="*/ 311 h 75658"/>
                  <a:gd name="connsiteX1" fmla="*/ 54484 w 55419"/>
                  <a:gd name="connsiteY1" fmla="*/ 42031 h 75658"/>
                  <a:gd name="connsiteX2" fmla="*/ 1 w 55419"/>
                  <a:gd name="connsiteY2" fmla="*/ 71368 h 75658"/>
                  <a:gd name="connsiteX3" fmla="*/ 16384 w 55419"/>
                  <a:gd name="connsiteY3" fmla="*/ 311 h 7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419" h="75658">
                    <a:moveTo>
                      <a:pt x="16384" y="311"/>
                    </a:moveTo>
                    <a:cubicBezTo>
                      <a:pt x="17622" y="311"/>
                      <a:pt x="62390" y="-6356"/>
                      <a:pt x="54484" y="42031"/>
                    </a:cubicBezTo>
                    <a:cubicBezTo>
                      <a:pt x="46578" y="90418"/>
                      <a:pt x="-190" y="72796"/>
                      <a:pt x="1" y="71368"/>
                    </a:cubicBezTo>
                    <a:cubicBezTo>
                      <a:pt x="191" y="69939"/>
                      <a:pt x="16384" y="311"/>
                      <a:pt x="16384" y="311"/>
                    </a:cubicBez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7" name="云麒演示设计23-56">
                <a:extLst>
                  <a:ext uri="{FF2B5EF4-FFF2-40B4-BE49-F238E27FC236}">
                    <a16:creationId xmlns:a16="http://schemas.microsoft.com/office/drawing/2014/main" id="{90DA6E57-3746-F514-A587-5F77F8B1DE92}"/>
                  </a:ext>
                </a:extLst>
              </p:cNvPr>
              <p:cNvSpPr/>
              <p:nvPr/>
            </p:nvSpPr>
            <p:spPr>
              <a:xfrm>
                <a:off x="19631946" y="-2365726"/>
                <a:ext cx="276827" cy="355374"/>
              </a:xfrm>
              <a:custGeom>
                <a:avLst/>
                <a:gdLst>
                  <a:gd name="connsiteX0" fmla="*/ 31 w 276827"/>
                  <a:gd name="connsiteY0" fmla="*/ 134779 h 355374"/>
                  <a:gd name="connsiteX1" fmla="*/ 1365 w 276827"/>
                  <a:gd name="connsiteY1" fmla="*/ 225647 h 355374"/>
                  <a:gd name="connsiteX2" fmla="*/ 59848 w 276827"/>
                  <a:gd name="connsiteY2" fmla="*/ 332041 h 355374"/>
                  <a:gd name="connsiteX3" fmla="*/ 185388 w 276827"/>
                  <a:gd name="connsiteY3" fmla="*/ 339471 h 355374"/>
                  <a:gd name="connsiteX4" fmla="*/ 237585 w 276827"/>
                  <a:gd name="connsiteY4" fmla="*/ 271081 h 355374"/>
                  <a:gd name="connsiteX5" fmla="*/ 265112 w 276827"/>
                  <a:gd name="connsiteY5" fmla="*/ 153924 h 355374"/>
                  <a:gd name="connsiteX6" fmla="*/ 276828 w 276827"/>
                  <a:gd name="connsiteY6" fmla="*/ 48578 h 355374"/>
                  <a:gd name="connsiteX7" fmla="*/ 121951 w 276827"/>
                  <a:gd name="connsiteY7" fmla="*/ 0 h 355374"/>
                  <a:gd name="connsiteX8" fmla="*/ 25082 w 276827"/>
                  <a:gd name="connsiteY8" fmla="*/ 42291 h 35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6827" h="355374">
                    <a:moveTo>
                      <a:pt x="31" y="134779"/>
                    </a:moveTo>
                    <a:cubicBezTo>
                      <a:pt x="2127" y="176403"/>
                      <a:pt x="-1969" y="197549"/>
                      <a:pt x="1365" y="225647"/>
                    </a:cubicBezTo>
                    <a:cubicBezTo>
                      <a:pt x="6603" y="269938"/>
                      <a:pt x="23748" y="305657"/>
                      <a:pt x="59848" y="332041"/>
                    </a:cubicBezTo>
                    <a:cubicBezTo>
                      <a:pt x="95948" y="358426"/>
                      <a:pt x="148430" y="364522"/>
                      <a:pt x="185388" y="339471"/>
                    </a:cubicBezTo>
                    <a:cubicBezTo>
                      <a:pt x="211010" y="322136"/>
                      <a:pt x="230250" y="301371"/>
                      <a:pt x="237585" y="271081"/>
                    </a:cubicBezTo>
                    <a:cubicBezTo>
                      <a:pt x="244919" y="240792"/>
                      <a:pt x="261016" y="184690"/>
                      <a:pt x="265112" y="153924"/>
                    </a:cubicBezTo>
                    <a:cubicBezTo>
                      <a:pt x="272446" y="98488"/>
                      <a:pt x="276828" y="48578"/>
                      <a:pt x="276828" y="48578"/>
                    </a:cubicBezTo>
                    <a:lnTo>
                      <a:pt x="121951" y="0"/>
                    </a:lnTo>
                    <a:lnTo>
                      <a:pt x="25082" y="4229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8" name="云麒演示设计23-57">
                <a:extLst>
                  <a:ext uri="{FF2B5EF4-FFF2-40B4-BE49-F238E27FC236}">
                    <a16:creationId xmlns:a16="http://schemas.microsoft.com/office/drawing/2014/main" id="{79BBF09B-E513-41F6-A465-9E855DF01031}"/>
                  </a:ext>
                </a:extLst>
              </p:cNvPr>
              <p:cNvSpPr/>
              <p:nvPr/>
            </p:nvSpPr>
            <p:spPr>
              <a:xfrm>
                <a:off x="19715321" y="-2012130"/>
                <a:ext cx="53530" cy="14469"/>
              </a:xfrm>
              <a:custGeom>
                <a:avLst/>
                <a:gdLst>
                  <a:gd name="connsiteX0" fmla="*/ 53530 w 53530"/>
                  <a:gd name="connsiteY0" fmla="*/ 13021 h 14469"/>
                  <a:gd name="connsiteX1" fmla="*/ 25432 w 53530"/>
                  <a:gd name="connsiteY1" fmla="*/ 11974 h 14469"/>
                  <a:gd name="connsiteX2" fmla="*/ 0 w 53530"/>
                  <a:gd name="connsiteY2" fmla="*/ 162 h 14469"/>
                  <a:gd name="connsiteX3" fmla="*/ 26479 w 53530"/>
                  <a:gd name="connsiteY3" fmla="*/ 7592 h 14469"/>
                  <a:gd name="connsiteX4" fmla="*/ 53530 w 53530"/>
                  <a:gd name="connsiteY4" fmla="*/ 13021 h 14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" h="14469">
                    <a:moveTo>
                      <a:pt x="53530" y="13021"/>
                    </a:moveTo>
                    <a:cubicBezTo>
                      <a:pt x="44244" y="15260"/>
                      <a:pt x="34528" y="14898"/>
                      <a:pt x="25432" y="11974"/>
                    </a:cubicBezTo>
                    <a:cubicBezTo>
                      <a:pt x="16002" y="10526"/>
                      <a:pt x="7182" y="6430"/>
                      <a:pt x="0" y="162"/>
                    </a:cubicBezTo>
                    <a:cubicBezTo>
                      <a:pt x="571" y="-981"/>
                      <a:pt x="11811" y="4163"/>
                      <a:pt x="26479" y="7592"/>
                    </a:cubicBezTo>
                    <a:cubicBezTo>
                      <a:pt x="41148" y="11021"/>
                      <a:pt x="53530" y="11688"/>
                      <a:pt x="53530" y="130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9" name="云麒演示设计23-58">
                <a:extLst>
                  <a:ext uri="{FF2B5EF4-FFF2-40B4-BE49-F238E27FC236}">
                    <a16:creationId xmlns:a16="http://schemas.microsoft.com/office/drawing/2014/main" id="{A43C92E6-B2BA-EDF2-DF9F-E67CFF2BAF2C}"/>
                  </a:ext>
                </a:extLst>
              </p:cNvPr>
              <p:cNvSpPr/>
              <p:nvPr/>
            </p:nvSpPr>
            <p:spPr>
              <a:xfrm>
                <a:off x="19631025" y="-2427270"/>
                <a:ext cx="299341" cy="266426"/>
              </a:xfrm>
              <a:custGeom>
                <a:avLst/>
                <a:gdLst>
                  <a:gd name="connsiteX0" fmla="*/ 0 w 299341"/>
                  <a:gd name="connsiteY0" fmla="*/ 266427 h 266426"/>
                  <a:gd name="connsiteX1" fmla="*/ 2572 w 299341"/>
                  <a:gd name="connsiteY1" fmla="*/ 131267 h 266426"/>
                  <a:gd name="connsiteX2" fmla="*/ 2572 w 299341"/>
                  <a:gd name="connsiteY2" fmla="*/ 73450 h 266426"/>
                  <a:gd name="connsiteX3" fmla="*/ 19336 w 299341"/>
                  <a:gd name="connsiteY3" fmla="*/ 48495 h 266426"/>
                  <a:gd name="connsiteX4" fmla="*/ 88773 w 299341"/>
                  <a:gd name="connsiteY4" fmla="*/ 21063 h 266426"/>
                  <a:gd name="connsiteX5" fmla="*/ 128778 w 299341"/>
                  <a:gd name="connsiteY5" fmla="*/ 17824 h 266426"/>
                  <a:gd name="connsiteX6" fmla="*/ 202016 w 299341"/>
                  <a:gd name="connsiteY6" fmla="*/ 12757 h 266426"/>
                  <a:gd name="connsiteX7" fmla="*/ 219837 w 299341"/>
                  <a:gd name="connsiteY7" fmla="*/ 51352 h 266426"/>
                  <a:gd name="connsiteX8" fmla="*/ 270205 w 299341"/>
                  <a:gd name="connsiteY8" fmla="*/ 58820 h 266426"/>
                  <a:gd name="connsiteX9" fmla="*/ 274320 w 299341"/>
                  <a:gd name="connsiteY9" fmla="*/ 94596 h 266426"/>
                  <a:gd name="connsiteX10" fmla="*/ 297942 w 299341"/>
                  <a:gd name="connsiteY10" fmla="*/ 118218 h 266426"/>
                  <a:gd name="connsiteX11" fmla="*/ 291179 w 299341"/>
                  <a:gd name="connsiteY11" fmla="*/ 150984 h 266426"/>
                  <a:gd name="connsiteX12" fmla="*/ 258889 w 299341"/>
                  <a:gd name="connsiteY12" fmla="*/ 175654 h 266426"/>
                  <a:gd name="connsiteX13" fmla="*/ 250984 w 299341"/>
                  <a:gd name="connsiteY13" fmla="*/ 219183 h 26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9341" h="266426">
                    <a:moveTo>
                      <a:pt x="0" y="266427"/>
                    </a:moveTo>
                    <a:cubicBezTo>
                      <a:pt x="571" y="224136"/>
                      <a:pt x="3524" y="176035"/>
                      <a:pt x="2572" y="131267"/>
                    </a:cubicBezTo>
                    <a:cubicBezTo>
                      <a:pt x="2572" y="114408"/>
                      <a:pt x="-667" y="89929"/>
                      <a:pt x="2572" y="73450"/>
                    </a:cubicBezTo>
                    <a:cubicBezTo>
                      <a:pt x="5810" y="56972"/>
                      <a:pt x="10096" y="62687"/>
                      <a:pt x="19336" y="48495"/>
                    </a:cubicBezTo>
                    <a:cubicBezTo>
                      <a:pt x="30861" y="30778"/>
                      <a:pt x="67723" y="22587"/>
                      <a:pt x="88773" y="21063"/>
                    </a:cubicBezTo>
                    <a:cubicBezTo>
                      <a:pt x="109823" y="19539"/>
                      <a:pt x="114681" y="2013"/>
                      <a:pt x="128778" y="17824"/>
                    </a:cubicBezTo>
                    <a:cubicBezTo>
                      <a:pt x="147609" y="-3797"/>
                      <a:pt x="180394" y="-6064"/>
                      <a:pt x="202016" y="12757"/>
                    </a:cubicBezTo>
                    <a:cubicBezTo>
                      <a:pt x="213188" y="22492"/>
                      <a:pt x="219675" y="36531"/>
                      <a:pt x="219837" y="51352"/>
                    </a:cubicBezTo>
                    <a:cubicBezTo>
                      <a:pt x="235810" y="39503"/>
                      <a:pt x="258356" y="42847"/>
                      <a:pt x="270205" y="58820"/>
                    </a:cubicBezTo>
                    <a:cubicBezTo>
                      <a:pt x="277873" y="69155"/>
                      <a:pt x="279445" y="82794"/>
                      <a:pt x="274320" y="94596"/>
                    </a:cubicBezTo>
                    <a:cubicBezTo>
                      <a:pt x="285636" y="98044"/>
                      <a:pt x="294494" y="106902"/>
                      <a:pt x="297942" y="118218"/>
                    </a:cubicBezTo>
                    <a:cubicBezTo>
                      <a:pt x="301209" y="129591"/>
                      <a:pt x="298675" y="141840"/>
                      <a:pt x="291179" y="150984"/>
                    </a:cubicBezTo>
                    <a:cubicBezTo>
                      <a:pt x="282416" y="161366"/>
                      <a:pt x="268319" y="165938"/>
                      <a:pt x="258889" y="175654"/>
                    </a:cubicBezTo>
                    <a:cubicBezTo>
                      <a:pt x="247974" y="187369"/>
                      <a:pt x="244878" y="204371"/>
                      <a:pt x="250984" y="219183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0" name="云麒演示设计23-59">
                <a:extLst>
                  <a:ext uri="{FF2B5EF4-FFF2-40B4-BE49-F238E27FC236}">
                    <a16:creationId xmlns:a16="http://schemas.microsoft.com/office/drawing/2014/main" id="{5018473E-114C-F7A6-B183-E35889117979}"/>
                  </a:ext>
                </a:extLst>
              </p:cNvPr>
              <p:cNvSpPr/>
              <p:nvPr/>
            </p:nvSpPr>
            <p:spPr>
              <a:xfrm>
                <a:off x="19796664" y="-2143889"/>
                <a:ext cx="39528" cy="74676"/>
              </a:xfrm>
              <a:custGeom>
                <a:avLst/>
                <a:gdLst>
                  <a:gd name="connsiteX0" fmla="*/ 39529 w 39528"/>
                  <a:gd name="connsiteY0" fmla="*/ 0 h 74676"/>
                  <a:gd name="connsiteX1" fmla="*/ 0 w 39528"/>
                  <a:gd name="connsiteY1" fmla="*/ 74676 h 74676"/>
                  <a:gd name="connsiteX2" fmla="*/ 24670 w 39528"/>
                  <a:gd name="connsiteY2" fmla="*/ 40005 h 74676"/>
                  <a:gd name="connsiteX3" fmla="*/ 39529 w 39528"/>
                  <a:gd name="connsiteY3" fmla="*/ 0 h 74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528" h="74676">
                    <a:moveTo>
                      <a:pt x="39529" y="0"/>
                    </a:moveTo>
                    <a:cubicBezTo>
                      <a:pt x="39005" y="29766"/>
                      <a:pt x="24317" y="57502"/>
                      <a:pt x="0" y="74676"/>
                    </a:cubicBezTo>
                    <a:cubicBezTo>
                      <a:pt x="9115" y="63779"/>
                      <a:pt x="17364" y="52188"/>
                      <a:pt x="24670" y="40005"/>
                    </a:cubicBezTo>
                    <a:cubicBezTo>
                      <a:pt x="30632" y="27070"/>
                      <a:pt x="35595" y="13697"/>
                      <a:pt x="39529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1" name="云麒演示设计23-60">
                <a:extLst>
                  <a:ext uri="{FF2B5EF4-FFF2-40B4-BE49-F238E27FC236}">
                    <a16:creationId xmlns:a16="http://schemas.microsoft.com/office/drawing/2014/main" id="{01404ADC-6C9A-93BD-E162-A0EE50B82EB2}"/>
                  </a:ext>
                </a:extLst>
              </p:cNvPr>
              <p:cNvSpPr/>
              <p:nvPr/>
            </p:nvSpPr>
            <p:spPr>
              <a:xfrm>
                <a:off x="19839336" y="-2176655"/>
                <a:ext cx="24340" cy="71723"/>
              </a:xfrm>
              <a:custGeom>
                <a:avLst/>
                <a:gdLst>
                  <a:gd name="connsiteX0" fmla="*/ 22574 w 24340"/>
                  <a:gd name="connsiteY0" fmla="*/ 0 h 71723"/>
                  <a:gd name="connsiteX1" fmla="*/ 0 w 24340"/>
                  <a:gd name="connsiteY1" fmla="*/ 71723 h 71723"/>
                  <a:gd name="connsiteX2" fmla="*/ 16573 w 24340"/>
                  <a:gd name="connsiteY2" fmla="*/ 37528 h 71723"/>
                  <a:gd name="connsiteX3" fmla="*/ 22574 w 24340"/>
                  <a:gd name="connsiteY3" fmla="*/ 0 h 7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40" h="71723">
                    <a:moveTo>
                      <a:pt x="22574" y="0"/>
                    </a:moveTo>
                    <a:cubicBezTo>
                      <a:pt x="28347" y="26222"/>
                      <a:pt x="19755" y="53540"/>
                      <a:pt x="0" y="71723"/>
                    </a:cubicBezTo>
                    <a:cubicBezTo>
                      <a:pt x="6525" y="60836"/>
                      <a:pt x="12068" y="49397"/>
                      <a:pt x="16573" y="37528"/>
                    </a:cubicBezTo>
                    <a:cubicBezTo>
                      <a:pt x="19707" y="25232"/>
                      <a:pt x="21717" y="12668"/>
                      <a:pt x="2257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2" name="云麒演示设计23-61">
                <a:extLst>
                  <a:ext uri="{FF2B5EF4-FFF2-40B4-BE49-F238E27FC236}">
                    <a16:creationId xmlns:a16="http://schemas.microsoft.com/office/drawing/2014/main" id="{6BEEC8A7-5510-3F2F-D3D2-D5574DAB2257}"/>
                  </a:ext>
                </a:extLst>
              </p:cNvPr>
              <p:cNvSpPr/>
              <p:nvPr/>
            </p:nvSpPr>
            <p:spPr>
              <a:xfrm>
                <a:off x="19683412" y="-2410221"/>
                <a:ext cx="117729" cy="40590"/>
              </a:xfrm>
              <a:custGeom>
                <a:avLst/>
                <a:gdLst>
                  <a:gd name="connsiteX0" fmla="*/ 0 w 117729"/>
                  <a:gd name="connsiteY0" fmla="*/ 40590 h 40590"/>
                  <a:gd name="connsiteX1" fmla="*/ 55054 w 117729"/>
                  <a:gd name="connsiteY1" fmla="*/ 2490 h 40590"/>
                  <a:gd name="connsiteX2" fmla="*/ 117729 w 117729"/>
                  <a:gd name="connsiteY2" fmla="*/ 18492 h 4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729" h="40590">
                    <a:moveTo>
                      <a:pt x="0" y="40590"/>
                    </a:moveTo>
                    <a:cubicBezTo>
                      <a:pt x="13916" y="22445"/>
                      <a:pt x="33166" y="9120"/>
                      <a:pt x="55054" y="2490"/>
                    </a:cubicBezTo>
                    <a:cubicBezTo>
                      <a:pt x="77305" y="-3901"/>
                      <a:pt x="101270" y="2214"/>
                      <a:pt x="117729" y="18492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3" name="云麒演示设计23-62">
                <a:extLst>
                  <a:ext uri="{FF2B5EF4-FFF2-40B4-BE49-F238E27FC236}">
                    <a16:creationId xmlns:a16="http://schemas.microsoft.com/office/drawing/2014/main" id="{9E275BFD-76B6-822A-D604-60771738A2FC}"/>
                  </a:ext>
                </a:extLst>
              </p:cNvPr>
              <p:cNvSpPr/>
              <p:nvPr/>
            </p:nvSpPr>
            <p:spPr>
              <a:xfrm>
                <a:off x="19668278" y="-2353088"/>
                <a:ext cx="26123" cy="91470"/>
              </a:xfrm>
              <a:custGeom>
                <a:avLst/>
                <a:gdLst>
                  <a:gd name="connsiteX0" fmla="*/ 5609 w 26123"/>
                  <a:gd name="connsiteY0" fmla="*/ 91470 h 91470"/>
                  <a:gd name="connsiteX1" fmla="*/ 5609 w 26123"/>
                  <a:gd name="connsiteY1" fmla="*/ 76993 h 91470"/>
                  <a:gd name="connsiteX2" fmla="*/ 6180 w 26123"/>
                  <a:gd name="connsiteY2" fmla="*/ 42798 h 91470"/>
                  <a:gd name="connsiteX3" fmla="*/ 17515 w 26123"/>
                  <a:gd name="connsiteY3" fmla="*/ 11556 h 91470"/>
                  <a:gd name="connsiteX4" fmla="*/ 26088 w 26123"/>
                  <a:gd name="connsiteY4" fmla="*/ 126 h 91470"/>
                  <a:gd name="connsiteX5" fmla="*/ 14277 w 26123"/>
                  <a:gd name="connsiteY5" fmla="*/ 9079 h 91470"/>
                  <a:gd name="connsiteX6" fmla="*/ 846 w 26123"/>
                  <a:gd name="connsiteY6" fmla="*/ 42417 h 91470"/>
                  <a:gd name="connsiteX7" fmla="*/ 1894 w 26123"/>
                  <a:gd name="connsiteY7" fmla="*/ 77755 h 91470"/>
                  <a:gd name="connsiteX8" fmla="*/ 5609 w 26123"/>
                  <a:gd name="connsiteY8" fmla="*/ 91470 h 9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23" h="91470">
                    <a:moveTo>
                      <a:pt x="5609" y="91470"/>
                    </a:moveTo>
                    <a:cubicBezTo>
                      <a:pt x="6466" y="91470"/>
                      <a:pt x="6371" y="85851"/>
                      <a:pt x="5609" y="76993"/>
                    </a:cubicBezTo>
                    <a:cubicBezTo>
                      <a:pt x="4780" y="65601"/>
                      <a:pt x="4971" y="54152"/>
                      <a:pt x="6180" y="42798"/>
                    </a:cubicBezTo>
                    <a:cubicBezTo>
                      <a:pt x="7533" y="31653"/>
                      <a:pt x="11410" y="20976"/>
                      <a:pt x="17515" y="11556"/>
                    </a:cubicBezTo>
                    <a:cubicBezTo>
                      <a:pt x="22278" y="4317"/>
                      <a:pt x="26564" y="888"/>
                      <a:pt x="26088" y="126"/>
                    </a:cubicBezTo>
                    <a:cubicBezTo>
                      <a:pt x="25611" y="-636"/>
                      <a:pt x="20277" y="2031"/>
                      <a:pt x="14277" y="9079"/>
                    </a:cubicBezTo>
                    <a:cubicBezTo>
                      <a:pt x="6780" y="18718"/>
                      <a:pt x="2132" y="30272"/>
                      <a:pt x="846" y="42417"/>
                    </a:cubicBezTo>
                    <a:cubicBezTo>
                      <a:pt x="-563" y="54180"/>
                      <a:pt x="-211" y="66096"/>
                      <a:pt x="1894" y="77755"/>
                    </a:cubicBezTo>
                    <a:cubicBezTo>
                      <a:pt x="2285" y="82517"/>
                      <a:pt x="3542" y="87165"/>
                      <a:pt x="5609" y="9147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4" name="云麒演示设计23-63">
                <a:extLst>
                  <a:ext uri="{FF2B5EF4-FFF2-40B4-BE49-F238E27FC236}">
                    <a16:creationId xmlns:a16="http://schemas.microsoft.com/office/drawing/2014/main" id="{AC248492-F654-FA20-FDAE-FCAEF4F7FFCE}"/>
                  </a:ext>
                </a:extLst>
              </p:cNvPr>
              <p:cNvSpPr/>
              <p:nvPr/>
            </p:nvSpPr>
            <p:spPr>
              <a:xfrm>
                <a:off x="19693939" y="-2287621"/>
                <a:ext cx="10713" cy="46196"/>
              </a:xfrm>
              <a:custGeom>
                <a:avLst/>
                <a:gdLst>
                  <a:gd name="connsiteX0" fmla="*/ 10713 w 10713"/>
                  <a:gd name="connsiteY0" fmla="*/ 46196 h 46196"/>
                  <a:gd name="connsiteX1" fmla="*/ 2236 w 10713"/>
                  <a:gd name="connsiteY1" fmla="*/ 0 h 46196"/>
                  <a:gd name="connsiteX2" fmla="*/ 1665 w 10713"/>
                  <a:gd name="connsiteY2" fmla="*/ 24003 h 46196"/>
                  <a:gd name="connsiteX3" fmla="*/ 10713 w 10713"/>
                  <a:gd name="connsiteY3" fmla="*/ 46196 h 4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3" h="46196">
                    <a:moveTo>
                      <a:pt x="10713" y="46196"/>
                    </a:moveTo>
                    <a:cubicBezTo>
                      <a:pt x="8970" y="30623"/>
                      <a:pt x="6132" y="15183"/>
                      <a:pt x="2236" y="0"/>
                    </a:cubicBezTo>
                    <a:cubicBezTo>
                      <a:pt x="-536" y="7734"/>
                      <a:pt x="-736" y="16145"/>
                      <a:pt x="1665" y="24003"/>
                    </a:cubicBezTo>
                    <a:cubicBezTo>
                      <a:pt x="2274" y="32166"/>
                      <a:pt x="5436" y="39929"/>
                      <a:pt x="10713" y="4619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5" name="云麒演示设计23-64">
                <a:extLst>
                  <a:ext uri="{FF2B5EF4-FFF2-40B4-BE49-F238E27FC236}">
                    <a16:creationId xmlns:a16="http://schemas.microsoft.com/office/drawing/2014/main" id="{2ACEAD55-706F-8E5A-BC95-43A6113E23C8}"/>
                  </a:ext>
                </a:extLst>
              </p:cNvPr>
              <p:cNvSpPr/>
              <p:nvPr/>
            </p:nvSpPr>
            <p:spPr>
              <a:xfrm>
                <a:off x="19849319" y="-2359680"/>
                <a:ext cx="33358" cy="125208"/>
              </a:xfrm>
              <a:custGeom>
                <a:avLst/>
                <a:gdLst>
                  <a:gd name="connsiteX0" fmla="*/ 9162 w 33358"/>
                  <a:gd name="connsiteY0" fmla="*/ 125209 h 125208"/>
                  <a:gd name="connsiteX1" fmla="*/ 22211 w 33358"/>
                  <a:gd name="connsiteY1" fmla="*/ 109207 h 125208"/>
                  <a:gd name="connsiteX2" fmla="*/ 15258 w 33358"/>
                  <a:gd name="connsiteY2" fmla="*/ 13957 h 125208"/>
                  <a:gd name="connsiteX3" fmla="*/ 18 w 33358"/>
                  <a:gd name="connsiteY3" fmla="*/ 50 h 125208"/>
                  <a:gd name="connsiteX4" fmla="*/ 12020 w 33358"/>
                  <a:gd name="connsiteY4" fmla="*/ 16243 h 125208"/>
                  <a:gd name="connsiteX5" fmla="*/ 27450 w 33358"/>
                  <a:gd name="connsiteY5" fmla="*/ 61010 h 125208"/>
                  <a:gd name="connsiteX6" fmla="*/ 18592 w 33358"/>
                  <a:gd name="connsiteY6" fmla="*/ 107492 h 125208"/>
                  <a:gd name="connsiteX7" fmla="*/ 9162 w 33358"/>
                  <a:gd name="connsiteY7" fmla="*/ 125209 h 125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58" h="125208">
                    <a:moveTo>
                      <a:pt x="9162" y="125209"/>
                    </a:moveTo>
                    <a:cubicBezTo>
                      <a:pt x="14772" y="121037"/>
                      <a:pt x="19259" y="115541"/>
                      <a:pt x="22211" y="109207"/>
                    </a:cubicBezTo>
                    <a:cubicBezTo>
                      <a:pt x="39299" y="78955"/>
                      <a:pt x="36556" y="41408"/>
                      <a:pt x="15258" y="13957"/>
                    </a:cubicBezTo>
                    <a:cubicBezTo>
                      <a:pt x="7257" y="3765"/>
                      <a:pt x="399" y="-521"/>
                      <a:pt x="18" y="50"/>
                    </a:cubicBezTo>
                    <a:cubicBezTo>
                      <a:pt x="-363" y="622"/>
                      <a:pt x="5257" y="5956"/>
                      <a:pt x="12020" y="16243"/>
                    </a:cubicBezTo>
                    <a:cubicBezTo>
                      <a:pt x="20849" y="29625"/>
                      <a:pt x="26155" y="45027"/>
                      <a:pt x="27450" y="61010"/>
                    </a:cubicBezTo>
                    <a:cubicBezTo>
                      <a:pt x="28498" y="77003"/>
                      <a:pt x="25450" y="93005"/>
                      <a:pt x="18592" y="107492"/>
                    </a:cubicBezTo>
                    <a:cubicBezTo>
                      <a:pt x="13448" y="118256"/>
                      <a:pt x="8400" y="124351"/>
                      <a:pt x="9162" y="12520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6" name="云麒演示设计23-65">
                <a:extLst>
                  <a:ext uri="{FF2B5EF4-FFF2-40B4-BE49-F238E27FC236}">
                    <a16:creationId xmlns:a16="http://schemas.microsoft.com/office/drawing/2014/main" id="{348A218A-2E84-E933-B2FE-00E9D7821B52}"/>
                  </a:ext>
                </a:extLst>
              </p:cNvPr>
              <p:cNvSpPr/>
              <p:nvPr/>
            </p:nvSpPr>
            <p:spPr>
              <a:xfrm>
                <a:off x="19707891" y="-2452488"/>
                <a:ext cx="96328" cy="39994"/>
              </a:xfrm>
              <a:custGeom>
                <a:avLst/>
                <a:gdLst>
                  <a:gd name="connsiteX0" fmla="*/ 0 w 96328"/>
                  <a:gd name="connsiteY0" fmla="*/ 15230 h 39994"/>
                  <a:gd name="connsiteX1" fmla="*/ 16478 w 96328"/>
                  <a:gd name="connsiteY1" fmla="*/ 10562 h 39994"/>
                  <a:gd name="connsiteX2" fmla="*/ 55912 w 96328"/>
                  <a:gd name="connsiteY2" fmla="*/ 5990 h 39994"/>
                  <a:gd name="connsiteX3" fmla="*/ 88678 w 96328"/>
                  <a:gd name="connsiteY3" fmla="*/ 25040 h 39994"/>
                  <a:gd name="connsiteX4" fmla="*/ 95821 w 96328"/>
                  <a:gd name="connsiteY4" fmla="*/ 39995 h 39994"/>
                  <a:gd name="connsiteX5" fmla="*/ 92107 w 96328"/>
                  <a:gd name="connsiteY5" fmla="*/ 22945 h 39994"/>
                  <a:gd name="connsiteX6" fmla="*/ 78867 w 96328"/>
                  <a:gd name="connsiteY6" fmla="*/ 8753 h 39994"/>
                  <a:gd name="connsiteX7" fmla="*/ 56674 w 96328"/>
                  <a:gd name="connsiteY7" fmla="*/ 466 h 39994"/>
                  <a:gd name="connsiteX8" fmla="*/ 15145 w 96328"/>
                  <a:gd name="connsiteY8" fmla="*/ 6943 h 39994"/>
                  <a:gd name="connsiteX9" fmla="*/ 0 w 96328"/>
                  <a:gd name="connsiteY9" fmla="*/ 15230 h 3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328" h="39994">
                    <a:moveTo>
                      <a:pt x="0" y="15230"/>
                    </a:moveTo>
                    <a:cubicBezTo>
                      <a:pt x="5667" y="14382"/>
                      <a:pt x="11201" y="12810"/>
                      <a:pt x="16478" y="10562"/>
                    </a:cubicBezTo>
                    <a:cubicBezTo>
                      <a:pt x="29146" y="6229"/>
                      <a:pt x="42596" y="4676"/>
                      <a:pt x="55912" y="5990"/>
                    </a:cubicBezTo>
                    <a:cubicBezTo>
                      <a:pt x="69037" y="7429"/>
                      <a:pt x="80934" y="14353"/>
                      <a:pt x="88678" y="25040"/>
                    </a:cubicBezTo>
                    <a:cubicBezTo>
                      <a:pt x="91440" y="29831"/>
                      <a:pt x="93831" y="34832"/>
                      <a:pt x="95821" y="39995"/>
                    </a:cubicBezTo>
                    <a:cubicBezTo>
                      <a:pt x="96393" y="39995"/>
                      <a:pt x="97536" y="32851"/>
                      <a:pt x="92107" y="22945"/>
                    </a:cubicBezTo>
                    <a:cubicBezTo>
                      <a:pt x="88840" y="17259"/>
                      <a:pt x="84306" y="12410"/>
                      <a:pt x="78867" y="8753"/>
                    </a:cubicBezTo>
                    <a:cubicBezTo>
                      <a:pt x="72209" y="4314"/>
                      <a:pt x="64608" y="1476"/>
                      <a:pt x="56674" y="466"/>
                    </a:cubicBezTo>
                    <a:cubicBezTo>
                      <a:pt x="42500" y="-1058"/>
                      <a:pt x="28175" y="1171"/>
                      <a:pt x="15145" y="6943"/>
                    </a:cubicBezTo>
                    <a:cubicBezTo>
                      <a:pt x="9573" y="8610"/>
                      <a:pt x="4410" y="11429"/>
                      <a:pt x="0" y="1523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7" name="云麒演示设计23-66">
                <a:extLst>
                  <a:ext uri="{FF2B5EF4-FFF2-40B4-BE49-F238E27FC236}">
                    <a16:creationId xmlns:a16="http://schemas.microsoft.com/office/drawing/2014/main" id="{D4DA3CAC-7DB5-97F5-9253-E383FD726F10}"/>
                  </a:ext>
                </a:extLst>
              </p:cNvPr>
              <p:cNvSpPr/>
              <p:nvPr/>
            </p:nvSpPr>
            <p:spPr>
              <a:xfrm>
                <a:off x="19842752" y="-2405985"/>
                <a:ext cx="76438" cy="40937"/>
              </a:xfrm>
              <a:custGeom>
                <a:avLst/>
                <a:gdLst>
                  <a:gd name="connsiteX0" fmla="*/ 76213 w 76438"/>
                  <a:gd name="connsiteY0" fmla="*/ 40926 h 40937"/>
                  <a:gd name="connsiteX1" fmla="*/ 72213 w 76438"/>
                  <a:gd name="connsiteY1" fmla="*/ 27400 h 40937"/>
                  <a:gd name="connsiteX2" fmla="*/ 12681 w 76438"/>
                  <a:gd name="connsiteY2" fmla="*/ 1683 h 40937"/>
                  <a:gd name="connsiteX3" fmla="*/ 13 w 76438"/>
                  <a:gd name="connsiteY3" fmla="*/ 8065 h 40937"/>
                  <a:gd name="connsiteX4" fmla="*/ 13443 w 76438"/>
                  <a:gd name="connsiteY4" fmla="*/ 5588 h 40937"/>
                  <a:gd name="connsiteX5" fmla="*/ 68784 w 76438"/>
                  <a:gd name="connsiteY5" fmla="*/ 29496 h 40937"/>
                  <a:gd name="connsiteX6" fmla="*/ 76213 w 76438"/>
                  <a:gd name="connsiteY6" fmla="*/ 40926 h 40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38" h="40937">
                    <a:moveTo>
                      <a:pt x="76213" y="40926"/>
                    </a:moveTo>
                    <a:cubicBezTo>
                      <a:pt x="76880" y="40926"/>
                      <a:pt x="76213" y="35211"/>
                      <a:pt x="72213" y="27400"/>
                    </a:cubicBezTo>
                    <a:cubicBezTo>
                      <a:pt x="60573" y="6236"/>
                      <a:pt x="36075" y="-4356"/>
                      <a:pt x="12681" y="1683"/>
                    </a:cubicBezTo>
                    <a:cubicBezTo>
                      <a:pt x="4109" y="3969"/>
                      <a:pt x="-273" y="7493"/>
                      <a:pt x="13" y="8065"/>
                    </a:cubicBezTo>
                    <a:cubicBezTo>
                      <a:pt x="4547" y="7588"/>
                      <a:pt x="9033" y="6760"/>
                      <a:pt x="13443" y="5588"/>
                    </a:cubicBezTo>
                    <a:cubicBezTo>
                      <a:pt x="34970" y="2149"/>
                      <a:pt x="56534" y="11465"/>
                      <a:pt x="68784" y="29496"/>
                    </a:cubicBezTo>
                    <a:cubicBezTo>
                      <a:pt x="74022" y="36259"/>
                      <a:pt x="75356" y="41212"/>
                      <a:pt x="76213" y="4092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8" name="云麒演示设计23-67">
                <a:extLst>
                  <a:ext uri="{FF2B5EF4-FFF2-40B4-BE49-F238E27FC236}">
                    <a16:creationId xmlns:a16="http://schemas.microsoft.com/office/drawing/2014/main" id="{88E968B3-0169-A8DB-0CDC-6014213E4225}"/>
                  </a:ext>
                </a:extLst>
              </p:cNvPr>
              <p:cNvSpPr/>
              <p:nvPr/>
            </p:nvSpPr>
            <p:spPr>
              <a:xfrm>
                <a:off x="19721988" y="-2254664"/>
                <a:ext cx="122301" cy="61626"/>
              </a:xfrm>
              <a:custGeom>
                <a:avLst/>
                <a:gdLst>
                  <a:gd name="connsiteX0" fmla="*/ 122301 w 122301"/>
                  <a:gd name="connsiteY0" fmla="*/ 61627 h 61626"/>
                  <a:gd name="connsiteX1" fmla="*/ 102775 w 122301"/>
                  <a:gd name="connsiteY1" fmla="*/ 50482 h 61626"/>
                  <a:gd name="connsiteX2" fmla="*/ 59817 w 122301"/>
                  <a:gd name="connsiteY2" fmla="*/ 12382 h 61626"/>
                  <a:gd name="connsiteX3" fmla="*/ 51721 w 122301"/>
                  <a:gd name="connsiteY3" fmla="*/ 2857 h 61626"/>
                  <a:gd name="connsiteX4" fmla="*/ 55245 w 122301"/>
                  <a:gd name="connsiteY4" fmla="*/ 15335 h 61626"/>
                  <a:gd name="connsiteX5" fmla="*/ 59246 w 122301"/>
                  <a:gd name="connsiteY5" fmla="*/ 39243 h 61626"/>
                  <a:gd name="connsiteX6" fmla="*/ 57912 w 122301"/>
                  <a:gd name="connsiteY6" fmla="*/ 48768 h 61626"/>
                  <a:gd name="connsiteX7" fmla="*/ 49339 w 122301"/>
                  <a:gd name="connsiteY7" fmla="*/ 44101 h 61626"/>
                  <a:gd name="connsiteX8" fmla="*/ 20764 w 122301"/>
                  <a:gd name="connsiteY8" fmla="*/ 11144 h 61626"/>
                  <a:gd name="connsiteX9" fmla="*/ 13525 w 122301"/>
                  <a:gd name="connsiteY9" fmla="*/ 0 h 61626"/>
                  <a:gd name="connsiteX10" fmla="*/ 15812 w 122301"/>
                  <a:gd name="connsiteY10" fmla="*/ 13049 h 61626"/>
                  <a:gd name="connsiteX11" fmla="*/ 22193 w 122301"/>
                  <a:gd name="connsiteY11" fmla="*/ 49149 h 61626"/>
                  <a:gd name="connsiteX12" fmla="*/ 26098 w 122301"/>
                  <a:gd name="connsiteY12" fmla="*/ 47434 h 61626"/>
                  <a:gd name="connsiteX13" fmla="*/ 0 w 122301"/>
                  <a:gd name="connsiteY13" fmla="*/ 4381 h 61626"/>
                  <a:gd name="connsiteX14" fmla="*/ 3810 w 122301"/>
                  <a:gd name="connsiteY14" fmla="*/ 17717 h 61626"/>
                  <a:gd name="connsiteX15" fmla="*/ 22860 w 122301"/>
                  <a:gd name="connsiteY15" fmla="*/ 50197 h 61626"/>
                  <a:gd name="connsiteX16" fmla="*/ 28004 w 122301"/>
                  <a:gd name="connsiteY16" fmla="*/ 56864 h 61626"/>
                  <a:gd name="connsiteX17" fmla="*/ 26765 w 122301"/>
                  <a:gd name="connsiteY17" fmla="*/ 48482 h 61626"/>
                  <a:gd name="connsiteX18" fmla="*/ 21336 w 122301"/>
                  <a:gd name="connsiteY18" fmla="*/ 12192 h 61626"/>
                  <a:gd name="connsiteX19" fmla="*/ 16383 w 122301"/>
                  <a:gd name="connsiteY19" fmla="*/ 14002 h 61626"/>
                  <a:gd name="connsiteX20" fmla="*/ 46292 w 122301"/>
                  <a:gd name="connsiteY20" fmla="*/ 48482 h 61626"/>
                  <a:gd name="connsiteX21" fmla="*/ 52102 w 122301"/>
                  <a:gd name="connsiteY21" fmla="*/ 52864 h 61626"/>
                  <a:gd name="connsiteX22" fmla="*/ 61627 w 122301"/>
                  <a:gd name="connsiteY22" fmla="*/ 53626 h 61626"/>
                  <a:gd name="connsiteX23" fmla="*/ 65818 w 122301"/>
                  <a:gd name="connsiteY23" fmla="*/ 45625 h 61626"/>
                  <a:gd name="connsiteX24" fmla="*/ 65818 w 122301"/>
                  <a:gd name="connsiteY24" fmla="*/ 38767 h 61626"/>
                  <a:gd name="connsiteX25" fmla="*/ 61341 w 122301"/>
                  <a:gd name="connsiteY25" fmla="*/ 13621 h 61626"/>
                  <a:gd name="connsiteX26" fmla="*/ 56769 w 122301"/>
                  <a:gd name="connsiteY26" fmla="*/ 16002 h 61626"/>
                  <a:gd name="connsiteX27" fmla="*/ 102203 w 122301"/>
                  <a:gd name="connsiteY27" fmla="*/ 53054 h 61626"/>
                  <a:gd name="connsiteX28" fmla="*/ 122301 w 122301"/>
                  <a:gd name="connsiteY28" fmla="*/ 61627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2301" h="61626">
                    <a:moveTo>
                      <a:pt x="122301" y="61627"/>
                    </a:moveTo>
                    <a:cubicBezTo>
                      <a:pt x="122301" y="60960"/>
                      <a:pt x="114776" y="57817"/>
                      <a:pt x="102775" y="50482"/>
                    </a:cubicBezTo>
                    <a:cubicBezTo>
                      <a:pt x="86354" y="40367"/>
                      <a:pt x="71818" y="27470"/>
                      <a:pt x="59817" y="12382"/>
                    </a:cubicBezTo>
                    <a:lnTo>
                      <a:pt x="51721" y="2857"/>
                    </a:lnTo>
                    <a:lnTo>
                      <a:pt x="55245" y="15335"/>
                    </a:lnTo>
                    <a:cubicBezTo>
                      <a:pt x="57541" y="23117"/>
                      <a:pt x="58883" y="31137"/>
                      <a:pt x="59246" y="39243"/>
                    </a:cubicBezTo>
                    <a:cubicBezTo>
                      <a:pt x="59246" y="43339"/>
                      <a:pt x="59246" y="48768"/>
                      <a:pt x="57912" y="48768"/>
                    </a:cubicBezTo>
                    <a:cubicBezTo>
                      <a:pt x="56579" y="48768"/>
                      <a:pt x="52673" y="47149"/>
                      <a:pt x="49339" y="44101"/>
                    </a:cubicBezTo>
                    <a:cubicBezTo>
                      <a:pt x="38214" y="34614"/>
                      <a:pt x="28575" y="23508"/>
                      <a:pt x="20764" y="11144"/>
                    </a:cubicBezTo>
                    <a:lnTo>
                      <a:pt x="13525" y="0"/>
                    </a:lnTo>
                    <a:lnTo>
                      <a:pt x="15812" y="13049"/>
                    </a:lnTo>
                    <a:cubicBezTo>
                      <a:pt x="18097" y="26003"/>
                      <a:pt x="20288" y="38195"/>
                      <a:pt x="22193" y="49149"/>
                    </a:cubicBezTo>
                    <a:lnTo>
                      <a:pt x="26098" y="47434"/>
                    </a:lnTo>
                    <a:cubicBezTo>
                      <a:pt x="15754" y="34147"/>
                      <a:pt x="6991" y="19698"/>
                      <a:pt x="0" y="4381"/>
                    </a:cubicBezTo>
                    <a:cubicBezTo>
                      <a:pt x="486" y="9011"/>
                      <a:pt x="1772" y="13525"/>
                      <a:pt x="3810" y="17717"/>
                    </a:cubicBezTo>
                    <a:cubicBezTo>
                      <a:pt x="8582" y="29394"/>
                      <a:pt x="14992" y="40329"/>
                      <a:pt x="22860" y="50197"/>
                    </a:cubicBezTo>
                    <a:lnTo>
                      <a:pt x="28004" y="56864"/>
                    </a:lnTo>
                    <a:lnTo>
                      <a:pt x="26765" y="48482"/>
                    </a:lnTo>
                    <a:cubicBezTo>
                      <a:pt x="25146" y="37433"/>
                      <a:pt x="23241" y="25241"/>
                      <a:pt x="21336" y="12192"/>
                    </a:cubicBezTo>
                    <a:lnTo>
                      <a:pt x="16383" y="14002"/>
                    </a:lnTo>
                    <a:cubicBezTo>
                      <a:pt x="24479" y="26994"/>
                      <a:pt x="34576" y="38633"/>
                      <a:pt x="46292" y="48482"/>
                    </a:cubicBezTo>
                    <a:cubicBezTo>
                      <a:pt x="48120" y="50082"/>
                      <a:pt x="50063" y="51540"/>
                      <a:pt x="52102" y="52864"/>
                    </a:cubicBezTo>
                    <a:cubicBezTo>
                      <a:pt x="54912" y="54807"/>
                      <a:pt x="58541" y="55102"/>
                      <a:pt x="61627" y="53626"/>
                    </a:cubicBezTo>
                    <a:cubicBezTo>
                      <a:pt x="64284" y="51835"/>
                      <a:pt x="65856" y="48825"/>
                      <a:pt x="65818" y="45625"/>
                    </a:cubicBezTo>
                    <a:cubicBezTo>
                      <a:pt x="65818" y="43053"/>
                      <a:pt x="65818" y="41053"/>
                      <a:pt x="65818" y="38767"/>
                    </a:cubicBezTo>
                    <a:cubicBezTo>
                      <a:pt x="65342" y="30232"/>
                      <a:pt x="63846" y="21793"/>
                      <a:pt x="61341" y="13621"/>
                    </a:cubicBezTo>
                    <a:lnTo>
                      <a:pt x="56769" y="16002"/>
                    </a:lnTo>
                    <a:cubicBezTo>
                      <a:pt x="69390" y="31156"/>
                      <a:pt x="84820" y="43739"/>
                      <a:pt x="102203" y="53054"/>
                    </a:cubicBezTo>
                    <a:cubicBezTo>
                      <a:pt x="108366" y="57036"/>
                      <a:pt x="115167" y="59931"/>
                      <a:pt x="122301" y="6162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9" name="云麒演示设计23-68">
                <a:extLst>
                  <a:ext uri="{FF2B5EF4-FFF2-40B4-BE49-F238E27FC236}">
                    <a16:creationId xmlns:a16="http://schemas.microsoft.com/office/drawing/2014/main" id="{465695A1-34D4-02AF-B4C2-D654C3ACBD2C}"/>
                  </a:ext>
                </a:extLst>
              </p:cNvPr>
              <p:cNvSpPr/>
              <p:nvPr/>
            </p:nvSpPr>
            <p:spPr>
              <a:xfrm>
                <a:off x="19773519" y="-2401898"/>
                <a:ext cx="78600" cy="42947"/>
              </a:xfrm>
              <a:custGeom>
                <a:avLst/>
                <a:gdLst>
                  <a:gd name="connsiteX0" fmla="*/ 1524 w 78600"/>
                  <a:gd name="connsiteY0" fmla="*/ 9883 h 42947"/>
                  <a:gd name="connsiteX1" fmla="*/ 18383 w 78600"/>
                  <a:gd name="connsiteY1" fmla="*/ 358 h 42947"/>
                  <a:gd name="connsiteX2" fmla="*/ 38195 w 78600"/>
                  <a:gd name="connsiteY2" fmla="*/ 2359 h 42947"/>
                  <a:gd name="connsiteX3" fmla="*/ 76295 w 78600"/>
                  <a:gd name="connsiteY3" fmla="*/ 31505 h 42947"/>
                  <a:gd name="connsiteX4" fmla="*/ 77057 w 78600"/>
                  <a:gd name="connsiteY4" fmla="*/ 41602 h 42947"/>
                  <a:gd name="connsiteX5" fmla="*/ 71342 w 78600"/>
                  <a:gd name="connsiteY5" fmla="*/ 42840 h 42947"/>
                  <a:gd name="connsiteX6" fmla="*/ 0 w 78600"/>
                  <a:gd name="connsiteY6" fmla="*/ 31315 h 42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600" h="42947">
                    <a:moveTo>
                      <a:pt x="1524" y="9883"/>
                    </a:moveTo>
                    <a:cubicBezTo>
                      <a:pt x="5658" y="4597"/>
                      <a:pt x="11725" y="1168"/>
                      <a:pt x="18383" y="358"/>
                    </a:cubicBezTo>
                    <a:cubicBezTo>
                      <a:pt x="25051" y="-499"/>
                      <a:pt x="31833" y="187"/>
                      <a:pt x="38195" y="2359"/>
                    </a:cubicBezTo>
                    <a:cubicBezTo>
                      <a:pt x="53902" y="7350"/>
                      <a:pt x="67370" y="17656"/>
                      <a:pt x="76295" y="31505"/>
                    </a:cubicBezTo>
                    <a:cubicBezTo>
                      <a:pt x="78295" y="34553"/>
                      <a:pt x="79915" y="39220"/>
                      <a:pt x="77057" y="41602"/>
                    </a:cubicBezTo>
                    <a:cubicBezTo>
                      <a:pt x="75381" y="42726"/>
                      <a:pt x="73333" y="43173"/>
                      <a:pt x="71342" y="42840"/>
                    </a:cubicBezTo>
                    <a:cubicBezTo>
                      <a:pt x="47196" y="41773"/>
                      <a:pt x="23250" y="37906"/>
                      <a:pt x="0" y="31315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0" name="云麒演示设计23-69">
                <a:extLst>
                  <a:ext uri="{FF2B5EF4-FFF2-40B4-BE49-F238E27FC236}">
                    <a16:creationId xmlns:a16="http://schemas.microsoft.com/office/drawing/2014/main" id="{7CFADEFD-78C4-D1ED-5432-19E88176C3A9}"/>
                  </a:ext>
                </a:extLst>
              </p:cNvPr>
              <p:cNvSpPr/>
              <p:nvPr/>
            </p:nvSpPr>
            <p:spPr>
              <a:xfrm>
                <a:off x="19324696" y="-1986189"/>
                <a:ext cx="841302" cy="786662"/>
              </a:xfrm>
              <a:custGeom>
                <a:avLst/>
                <a:gdLst>
                  <a:gd name="connsiteX0" fmla="*/ 284993 w 841302"/>
                  <a:gd name="connsiteY0" fmla="*/ 82902 h 786662"/>
                  <a:gd name="connsiteX1" fmla="*/ 52773 w 841302"/>
                  <a:gd name="connsiteY1" fmla="*/ 186343 h 786662"/>
                  <a:gd name="connsiteX2" fmla="*/ 100 w 841302"/>
                  <a:gd name="connsiteY2" fmla="*/ 381511 h 786662"/>
                  <a:gd name="connsiteX3" fmla="*/ 37152 w 841302"/>
                  <a:gd name="connsiteY3" fmla="*/ 726887 h 786662"/>
                  <a:gd name="connsiteX4" fmla="*/ 770577 w 841302"/>
                  <a:gd name="connsiteY4" fmla="*/ 783466 h 786662"/>
                  <a:gd name="connsiteX5" fmla="*/ 837252 w 841302"/>
                  <a:gd name="connsiteY5" fmla="*/ 674214 h 786662"/>
                  <a:gd name="connsiteX6" fmla="*/ 811916 w 841302"/>
                  <a:gd name="connsiteY6" fmla="*/ 258543 h 786662"/>
                  <a:gd name="connsiteX7" fmla="*/ 722095 w 841302"/>
                  <a:gd name="connsiteY7" fmla="*/ 176628 h 786662"/>
                  <a:gd name="connsiteX8" fmla="*/ 558265 w 841302"/>
                  <a:gd name="connsiteY8" fmla="*/ 96618 h 786662"/>
                  <a:gd name="connsiteX9" fmla="*/ 523118 w 841302"/>
                  <a:gd name="connsiteY9" fmla="*/ 29943 h 786662"/>
                  <a:gd name="connsiteX10" fmla="*/ 324045 w 841302"/>
                  <a:gd name="connsiteY10" fmla="*/ 20418 h 786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1302" h="786662">
                    <a:moveTo>
                      <a:pt x="284993" y="82902"/>
                    </a:moveTo>
                    <a:cubicBezTo>
                      <a:pt x="284993" y="82902"/>
                      <a:pt x="85920" y="133670"/>
                      <a:pt x="52773" y="186343"/>
                    </a:cubicBezTo>
                    <a:cubicBezTo>
                      <a:pt x="19626" y="239017"/>
                      <a:pt x="100" y="359984"/>
                      <a:pt x="100" y="381511"/>
                    </a:cubicBezTo>
                    <a:cubicBezTo>
                      <a:pt x="100" y="403037"/>
                      <a:pt x="-3805" y="646877"/>
                      <a:pt x="37152" y="726887"/>
                    </a:cubicBezTo>
                    <a:cubicBezTo>
                      <a:pt x="78110" y="806897"/>
                      <a:pt x="770577" y="783466"/>
                      <a:pt x="770577" y="783466"/>
                    </a:cubicBezTo>
                    <a:cubicBezTo>
                      <a:pt x="770577" y="783466"/>
                      <a:pt x="823251" y="756129"/>
                      <a:pt x="837252" y="674214"/>
                    </a:cubicBezTo>
                    <a:cubicBezTo>
                      <a:pt x="851254" y="592299"/>
                      <a:pt x="825537" y="319027"/>
                      <a:pt x="811916" y="258543"/>
                    </a:cubicBezTo>
                    <a:cubicBezTo>
                      <a:pt x="798295" y="198059"/>
                      <a:pt x="786484" y="215585"/>
                      <a:pt x="722095" y="176628"/>
                    </a:cubicBezTo>
                    <a:cubicBezTo>
                      <a:pt x="669193" y="146586"/>
                      <a:pt x="614482" y="119868"/>
                      <a:pt x="558265" y="96618"/>
                    </a:cubicBezTo>
                    <a:lnTo>
                      <a:pt x="523118" y="29943"/>
                    </a:lnTo>
                    <a:cubicBezTo>
                      <a:pt x="523118" y="29943"/>
                      <a:pt x="411866" y="-30541"/>
                      <a:pt x="324045" y="204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1" name="云麒演示设计23-70">
                <a:extLst>
                  <a:ext uri="{FF2B5EF4-FFF2-40B4-BE49-F238E27FC236}">
                    <a16:creationId xmlns:a16="http://schemas.microsoft.com/office/drawing/2014/main" id="{5A01ED24-7C95-E286-F5D6-4201CD3258C2}"/>
                  </a:ext>
                </a:extLst>
              </p:cNvPr>
              <p:cNvSpPr/>
              <p:nvPr/>
            </p:nvSpPr>
            <p:spPr>
              <a:xfrm>
                <a:off x="20035502" y="-1647541"/>
                <a:ext cx="5841" cy="236696"/>
              </a:xfrm>
              <a:custGeom>
                <a:avLst/>
                <a:gdLst>
                  <a:gd name="connsiteX0" fmla="*/ 4526 w 5841"/>
                  <a:gd name="connsiteY0" fmla="*/ 0 h 236696"/>
                  <a:gd name="connsiteX1" fmla="*/ 5384 w 5841"/>
                  <a:gd name="connsiteY1" fmla="*/ 118396 h 236696"/>
                  <a:gd name="connsiteX2" fmla="*/ 1383 w 5841"/>
                  <a:gd name="connsiteY2" fmla="*/ 236696 h 236696"/>
                  <a:gd name="connsiteX3" fmla="*/ 431 w 5841"/>
                  <a:gd name="connsiteY3" fmla="*/ 118301 h 236696"/>
                  <a:gd name="connsiteX4" fmla="*/ 4526 w 5841"/>
                  <a:gd name="connsiteY4" fmla="*/ 0 h 23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1" h="236696">
                    <a:moveTo>
                      <a:pt x="4526" y="0"/>
                    </a:moveTo>
                    <a:cubicBezTo>
                      <a:pt x="5860" y="0"/>
                      <a:pt x="6241" y="52959"/>
                      <a:pt x="5384" y="118396"/>
                    </a:cubicBezTo>
                    <a:cubicBezTo>
                      <a:pt x="4526" y="183833"/>
                      <a:pt x="2717" y="236696"/>
                      <a:pt x="1383" y="236696"/>
                    </a:cubicBezTo>
                    <a:cubicBezTo>
                      <a:pt x="50" y="236696"/>
                      <a:pt x="-427" y="183642"/>
                      <a:pt x="431" y="118301"/>
                    </a:cubicBezTo>
                    <a:cubicBezTo>
                      <a:pt x="1288" y="52959"/>
                      <a:pt x="3098" y="0"/>
                      <a:pt x="45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2" name="云麒演示设计23-71">
                <a:extLst>
                  <a:ext uri="{FF2B5EF4-FFF2-40B4-BE49-F238E27FC236}">
                    <a16:creationId xmlns:a16="http://schemas.microsoft.com/office/drawing/2014/main" id="{9AD806CA-F5F8-9D6D-A4ED-94F5552102E3}"/>
                  </a:ext>
                </a:extLst>
              </p:cNvPr>
              <p:cNvSpPr/>
              <p:nvPr/>
            </p:nvSpPr>
            <p:spPr>
              <a:xfrm>
                <a:off x="19418775" y="-1687260"/>
                <a:ext cx="9924" cy="250031"/>
              </a:xfrm>
              <a:custGeom>
                <a:avLst/>
                <a:gdLst>
                  <a:gd name="connsiteX0" fmla="*/ 7939 w 9924"/>
                  <a:gd name="connsiteY0" fmla="*/ 0 h 250031"/>
                  <a:gd name="connsiteX1" fmla="*/ 7939 w 9924"/>
                  <a:gd name="connsiteY1" fmla="*/ 9525 h 250031"/>
                  <a:gd name="connsiteX2" fmla="*/ 6796 w 9924"/>
                  <a:gd name="connsiteY2" fmla="*/ 36385 h 250031"/>
                  <a:gd name="connsiteX3" fmla="*/ 5081 w 9924"/>
                  <a:gd name="connsiteY3" fmla="*/ 125063 h 250031"/>
                  <a:gd name="connsiteX4" fmla="*/ 8129 w 9924"/>
                  <a:gd name="connsiteY4" fmla="*/ 213646 h 250031"/>
                  <a:gd name="connsiteX5" fmla="*/ 9653 w 9924"/>
                  <a:gd name="connsiteY5" fmla="*/ 240506 h 250031"/>
                  <a:gd name="connsiteX6" fmla="*/ 9653 w 9924"/>
                  <a:gd name="connsiteY6" fmla="*/ 250031 h 250031"/>
                  <a:gd name="connsiteX7" fmla="*/ 7653 w 9924"/>
                  <a:gd name="connsiteY7" fmla="*/ 240506 h 250031"/>
                  <a:gd name="connsiteX8" fmla="*/ 4510 w 9924"/>
                  <a:gd name="connsiteY8" fmla="*/ 213741 h 250031"/>
                  <a:gd name="connsiteX9" fmla="*/ 33 w 9924"/>
                  <a:gd name="connsiteY9" fmla="*/ 124873 h 250031"/>
                  <a:gd name="connsiteX10" fmla="*/ 3271 w 9924"/>
                  <a:gd name="connsiteY10" fmla="*/ 36004 h 250031"/>
                  <a:gd name="connsiteX11" fmla="*/ 5938 w 9924"/>
                  <a:gd name="connsiteY11" fmla="*/ 9144 h 250031"/>
                  <a:gd name="connsiteX12" fmla="*/ 7939 w 9924"/>
                  <a:gd name="connsiteY12" fmla="*/ 0 h 25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24" h="250031">
                    <a:moveTo>
                      <a:pt x="7939" y="0"/>
                    </a:moveTo>
                    <a:cubicBezTo>
                      <a:pt x="8377" y="3162"/>
                      <a:pt x="8377" y="6363"/>
                      <a:pt x="7939" y="9525"/>
                    </a:cubicBezTo>
                    <a:cubicBezTo>
                      <a:pt x="7939" y="16954"/>
                      <a:pt x="7558" y="25908"/>
                      <a:pt x="6796" y="36385"/>
                    </a:cubicBezTo>
                    <a:cubicBezTo>
                      <a:pt x="5843" y="59055"/>
                      <a:pt x="4891" y="90392"/>
                      <a:pt x="5081" y="125063"/>
                    </a:cubicBezTo>
                    <a:cubicBezTo>
                      <a:pt x="5272" y="159734"/>
                      <a:pt x="6796" y="190976"/>
                      <a:pt x="8129" y="213646"/>
                    </a:cubicBezTo>
                    <a:cubicBezTo>
                      <a:pt x="8701" y="224123"/>
                      <a:pt x="9272" y="232696"/>
                      <a:pt x="9653" y="240506"/>
                    </a:cubicBezTo>
                    <a:cubicBezTo>
                      <a:pt x="10015" y="243669"/>
                      <a:pt x="10015" y="246869"/>
                      <a:pt x="9653" y="250031"/>
                    </a:cubicBezTo>
                    <a:cubicBezTo>
                      <a:pt x="8548" y="246964"/>
                      <a:pt x="7872" y="243764"/>
                      <a:pt x="7653" y="240506"/>
                    </a:cubicBezTo>
                    <a:cubicBezTo>
                      <a:pt x="6700" y="234220"/>
                      <a:pt x="5653" y="225076"/>
                      <a:pt x="4510" y="213741"/>
                    </a:cubicBezTo>
                    <a:cubicBezTo>
                      <a:pt x="2319" y="191071"/>
                      <a:pt x="319" y="159639"/>
                      <a:pt x="33" y="124873"/>
                    </a:cubicBezTo>
                    <a:cubicBezTo>
                      <a:pt x="-253" y="90106"/>
                      <a:pt x="1366" y="58674"/>
                      <a:pt x="3271" y="36004"/>
                    </a:cubicBezTo>
                    <a:cubicBezTo>
                      <a:pt x="4129" y="24670"/>
                      <a:pt x="5081" y="15526"/>
                      <a:pt x="5938" y="9144"/>
                    </a:cubicBezTo>
                    <a:cubicBezTo>
                      <a:pt x="6215" y="6020"/>
                      <a:pt x="6891" y="2953"/>
                      <a:pt x="79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3" name="云麒演示设计23-72">
                <a:extLst>
                  <a:ext uri="{FF2B5EF4-FFF2-40B4-BE49-F238E27FC236}">
                    <a16:creationId xmlns:a16="http://schemas.microsoft.com/office/drawing/2014/main" id="{4A5BFBD4-1D88-7436-FBBB-1335947FECDB}"/>
                  </a:ext>
                </a:extLst>
              </p:cNvPr>
              <p:cNvSpPr/>
              <p:nvPr/>
            </p:nvSpPr>
            <p:spPr>
              <a:xfrm>
                <a:off x="19478815" y="-1812867"/>
                <a:ext cx="491394" cy="26242"/>
              </a:xfrm>
              <a:custGeom>
                <a:avLst/>
                <a:gdLst>
                  <a:gd name="connsiteX0" fmla="*/ 491395 w 491394"/>
                  <a:gd name="connsiteY0" fmla="*/ 26071 h 26242"/>
                  <a:gd name="connsiteX1" fmla="*/ 486346 w 491394"/>
                  <a:gd name="connsiteY1" fmla="*/ 26071 h 26242"/>
                  <a:gd name="connsiteX2" fmla="*/ 472059 w 491394"/>
                  <a:gd name="connsiteY2" fmla="*/ 24451 h 26242"/>
                  <a:gd name="connsiteX3" fmla="*/ 419671 w 491394"/>
                  <a:gd name="connsiteY3" fmla="*/ 18355 h 26242"/>
                  <a:gd name="connsiteX4" fmla="*/ 246126 w 491394"/>
                  <a:gd name="connsiteY4" fmla="*/ 5878 h 26242"/>
                  <a:gd name="connsiteX5" fmla="*/ 72104 w 491394"/>
                  <a:gd name="connsiteY5" fmla="*/ 6354 h 26242"/>
                  <a:gd name="connsiteX6" fmla="*/ 19336 w 491394"/>
                  <a:gd name="connsiteY6" fmla="*/ 8735 h 26242"/>
                  <a:gd name="connsiteX7" fmla="*/ 5048 w 491394"/>
                  <a:gd name="connsiteY7" fmla="*/ 9402 h 26242"/>
                  <a:gd name="connsiteX8" fmla="*/ 0 w 491394"/>
                  <a:gd name="connsiteY8" fmla="*/ 9402 h 26242"/>
                  <a:gd name="connsiteX9" fmla="*/ 4953 w 491394"/>
                  <a:gd name="connsiteY9" fmla="*/ 8449 h 26242"/>
                  <a:gd name="connsiteX10" fmla="*/ 18859 w 491394"/>
                  <a:gd name="connsiteY10" fmla="*/ 7021 h 26242"/>
                  <a:gd name="connsiteX11" fmla="*/ 71533 w 491394"/>
                  <a:gd name="connsiteY11" fmla="*/ 3020 h 26242"/>
                  <a:gd name="connsiteX12" fmla="*/ 245935 w 491394"/>
                  <a:gd name="connsiteY12" fmla="*/ 1115 h 26242"/>
                  <a:gd name="connsiteX13" fmla="*/ 419671 w 491394"/>
                  <a:gd name="connsiteY13" fmla="*/ 15117 h 26242"/>
                  <a:gd name="connsiteX14" fmla="*/ 471964 w 491394"/>
                  <a:gd name="connsiteY14" fmla="*/ 22737 h 26242"/>
                  <a:gd name="connsiteX15" fmla="*/ 486156 w 491394"/>
                  <a:gd name="connsiteY15" fmla="*/ 25213 h 26242"/>
                  <a:gd name="connsiteX16" fmla="*/ 491395 w 491394"/>
                  <a:gd name="connsiteY16" fmla="*/ 26071 h 2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1394" h="26242">
                    <a:moveTo>
                      <a:pt x="491395" y="26071"/>
                    </a:moveTo>
                    <a:cubicBezTo>
                      <a:pt x="489718" y="26299"/>
                      <a:pt x="488023" y="26299"/>
                      <a:pt x="486346" y="26071"/>
                    </a:cubicBezTo>
                    <a:lnTo>
                      <a:pt x="472059" y="24451"/>
                    </a:lnTo>
                    <a:lnTo>
                      <a:pt x="419671" y="18355"/>
                    </a:lnTo>
                    <a:cubicBezTo>
                      <a:pt x="375380" y="13593"/>
                      <a:pt x="314039" y="8259"/>
                      <a:pt x="246126" y="5878"/>
                    </a:cubicBezTo>
                    <a:cubicBezTo>
                      <a:pt x="178213" y="3496"/>
                      <a:pt x="116586" y="4639"/>
                      <a:pt x="72104" y="6354"/>
                    </a:cubicBezTo>
                    <a:lnTo>
                      <a:pt x="19336" y="8735"/>
                    </a:lnTo>
                    <a:lnTo>
                      <a:pt x="5048" y="9402"/>
                    </a:lnTo>
                    <a:cubicBezTo>
                      <a:pt x="3372" y="9573"/>
                      <a:pt x="1676" y="9573"/>
                      <a:pt x="0" y="9402"/>
                    </a:cubicBezTo>
                    <a:cubicBezTo>
                      <a:pt x="1600" y="8878"/>
                      <a:pt x="3267" y="8554"/>
                      <a:pt x="4953" y="8449"/>
                    </a:cubicBezTo>
                    <a:lnTo>
                      <a:pt x="18859" y="7021"/>
                    </a:lnTo>
                    <a:cubicBezTo>
                      <a:pt x="31242" y="5782"/>
                      <a:pt x="49244" y="4354"/>
                      <a:pt x="71533" y="3020"/>
                    </a:cubicBezTo>
                    <a:cubicBezTo>
                      <a:pt x="116110" y="353"/>
                      <a:pt x="177832" y="-1171"/>
                      <a:pt x="245935" y="1115"/>
                    </a:cubicBezTo>
                    <a:cubicBezTo>
                      <a:pt x="314039" y="3401"/>
                      <a:pt x="375475" y="9402"/>
                      <a:pt x="419671" y="15117"/>
                    </a:cubicBezTo>
                    <a:cubicBezTo>
                      <a:pt x="441865" y="17974"/>
                      <a:pt x="459676" y="20546"/>
                      <a:pt x="471964" y="22737"/>
                    </a:cubicBezTo>
                    <a:lnTo>
                      <a:pt x="486156" y="25213"/>
                    </a:lnTo>
                    <a:cubicBezTo>
                      <a:pt x="487937" y="25252"/>
                      <a:pt x="489699" y="25537"/>
                      <a:pt x="491395" y="260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4" name="云麒演示设计23-73">
                <a:extLst>
                  <a:ext uri="{FF2B5EF4-FFF2-40B4-BE49-F238E27FC236}">
                    <a16:creationId xmlns:a16="http://schemas.microsoft.com/office/drawing/2014/main" id="{A31C542A-B615-B1E7-C4D9-D23C0FAF034D}"/>
                  </a:ext>
                </a:extLst>
              </p:cNvPr>
              <p:cNvSpPr/>
              <p:nvPr/>
            </p:nvSpPr>
            <p:spPr>
              <a:xfrm>
                <a:off x="19607021" y="-1911287"/>
                <a:ext cx="264890" cy="19842"/>
              </a:xfrm>
              <a:custGeom>
                <a:avLst/>
                <a:gdLst>
                  <a:gd name="connsiteX0" fmla="*/ 264890 w 264890"/>
                  <a:gd name="connsiteY0" fmla="*/ 19715 h 19842"/>
                  <a:gd name="connsiteX1" fmla="*/ 226219 w 264890"/>
                  <a:gd name="connsiteY1" fmla="*/ 14191 h 19842"/>
                  <a:gd name="connsiteX2" fmla="*/ 38957 w 264890"/>
                  <a:gd name="connsiteY2" fmla="*/ 7047 h 19842"/>
                  <a:gd name="connsiteX3" fmla="*/ 0 w 264890"/>
                  <a:gd name="connsiteY3" fmla="*/ 9714 h 19842"/>
                  <a:gd name="connsiteX4" fmla="*/ 10287 w 264890"/>
                  <a:gd name="connsiteY4" fmla="*/ 7428 h 19842"/>
                  <a:gd name="connsiteX5" fmla="*/ 38862 w 264890"/>
                  <a:gd name="connsiteY5" fmla="*/ 3618 h 19842"/>
                  <a:gd name="connsiteX6" fmla="*/ 133160 w 264890"/>
                  <a:gd name="connsiteY6" fmla="*/ 475 h 19842"/>
                  <a:gd name="connsiteX7" fmla="*/ 226981 w 264890"/>
                  <a:gd name="connsiteY7" fmla="*/ 10667 h 19842"/>
                  <a:gd name="connsiteX8" fmla="*/ 254984 w 264890"/>
                  <a:gd name="connsiteY8" fmla="*/ 16667 h 19842"/>
                  <a:gd name="connsiteX9" fmla="*/ 264890 w 264890"/>
                  <a:gd name="connsiteY9" fmla="*/ 19715 h 19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890" h="19842">
                    <a:moveTo>
                      <a:pt x="264890" y="19715"/>
                    </a:moveTo>
                    <a:cubicBezTo>
                      <a:pt x="264890" y="20477"/>
                      <a:pt x="250031" y="17715"/>
                      <a:pt x="226219" y="14191"/>
                    </a:cubicBezTo>
                    <a:cubicBezTo>
                      <a:pt x="164259" y="4895"/>
                      <a:pt x="101451" y="2504"/>
                      <a:pt x="38957" y="7047"/>
                    </a:cubicBezTo>
                    <a:cubicBezTo>
                      <a:pt x="14954" y="8762"/>
                      <a:pt x="191" y="10476"/>
                      <a:pt x="0" y="9714"/>
                    </a:cubicBezTo>
                    <a:cubicBezTo>
                      <a:pt x="3334" y="8571"/>
                      <a:pt x="6782" y="7809"/>
                      <a:pt x="10287" y="7428"/>
                    </a:cubicBezTo>
                    <a:cubicBezTo>
                      <a:pt x="16954" y="6190"/>
                      <a:pt x="26670" y="4856"/>
                      <a:pt x="38862" y="3618"/>
                    </a:cubicBezTo>
                    <a:cubicBezTo>
                      <a:pt x="70180" y="332"/>
                      <a:pt x="101689" y="-716"/>
                      <a:pt x="133160" y="475"/>
                    </a:cubicBezTo>
                    <a:cubicBezTo>
                      <a:pt x="164630" y="1675"/>
                      <a:pt x="195986" y="5085"/>
                      <a:pt x="226981" y="10667"/>
                    </a:cubicBezTo>
                    <a:cubicBezTo>
                      <a:pt x="238887" y="12953"/>
                      <a:pt x="248507" y="14953"/>
                      <a:pt x="254984" y="16667"/>
                    </a:cubicBezTo>
                    <a:cubicBezTo>
                      <a:pt x="258385" y="17344"/>
                      <a:pt x="261699" y="18363"/>
                      <a:pt x="264890" y="197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5" name="云麒演示设计23-74">
                <a:extLst>
                  <a:ext uri="{FF2B5EF4-FFF2-40B4-BE49-F238E27FC236}">
                    <a16:creationId xmlns:a16="http://schemas.microsoft.com/office/drawing/2014/main" id="{5D416A9F-2AE8-2871-9569-3A9E48C71294}"/>
                  </a:ext>
                </a:extLst>
              </p:cNvPr>
              <p:cNvSpPr/>
              <p:nvPr/>
            </p:nvSpPr>
            <p:spPr>
              <a:xfrm>
                <a:off x="19344230" y="-1478974"/>
                <a:ext cx="782360" cy="275393"/>
              </a:xfrm>
              <a:custGeom>
                <a:avLst/>
                <a:gdLst>
                  <a:gd name="connsiteX0" fmla="*/ 739422 w 782360"/>
                  <a:gd name="connsiteY0" fmla="*/ 29553 h 275393"/>
                  <a:gd name="connsiteX1" fmla="*/ 676938 w 782360"/>
                  <a:gd name="connsiteY1" fmla="*/ 15266 h 275393"/>
                  <a:gd name="connsiteX2" fmla="*/ 301653 w 782360"/>
                  <a:gd name="connsiteY2" fmla="*/ 1264 h 275393"/>
                  <a:gd name="connsiteX3" fmla="*/ 86102 w 782360"/>
                  <a:gd name="connsiteY3" fmla="*/ 6598 h 275393"/>
                  <a:gd name="connsiteX4" fmla="*/ 23238 w 782360"/>
                  <a:gd name="connsiteY4" fmla="*/ 28791 h 275393"/>
                  <a:gd name="connsiteX5" fmla="*/ 1235 w 782360"/>
                  <a:gd name="connsiteY5" fmla="*/ 113754 h 275393"/>
                  <a:gd name="connsiteX6" fmla="*/ 8569 w 782360"/>
                  <a:gd name="connsiteY6" fmla="*/ 204337 h 275393"/>
                  <a:gd name="connsiteX7" fmla="*/ 759520 w 782360"/>
                  <a:gd name="connsiteY7" fmla="*/ 275393 h 275393"/>
                  <a:gd name="connsiteX8" fmla="*/ 780856 w 782360"/>
                  <a:gd name="connsiteY8" fmla="*/ 146139 h 275393"/>
                  <a:gd name="connsiteX9" fmla="*/ 739422 w 782360"/>
                  <a:gd name="connsiteY9" fmla="*/ 29553 h 275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2360" h="275393">
                    <a:moveTo>
                      <a:pt x="739422" y="29553"/>
                    </a:moveTo>
                    <a:cubicBezTo>
                      <a:pt x="719944" y="20123"/>
                      <a:pt x="698579" y="15237"/>
                      <a:pt x="676938" y="15266"/>
                    </a:cubicBezTo>
                    <a:cubicBezTo>
                      <a:pt x="552066" y="6693"/>
                      <a:pt x="426812" y="3931"/>
                      <a:pt x="301653" y="1264"/>
                    </a:cubicBezTo>
                    <a:cubicBezTo>
                      <a:pt x="229740" y="-356"/>
                      <a:pt x="157540" y="-1880"/>
                      <a:pt x="86102" y="6598"/>
                    </a:cubicBezTo>
                    <a:cubicBezTo>
                      <a:pt x="63624" y="9265"/>
                      <a:pt x="39906" y="13551"/>
                      <a:pt x="23238" y="28791"/>
                    </a:cubicBezTo>
                    <a:cubicBezTo>
                      <a:pt x="759" y="49270"/>
                      <a:pt x="-2290" y="83560"/>
                      <a:pt x="1235" y="113754"/>
                    </a:cubicBezTo>
                    <a:cubicBezTo>
                      <a:pt x="4759" y="143948"/>
                      <a:pt x="13427" y="174333"/>
                      <a:pt x="8569" y="204337"/>
                    </a:cubicBezTo>
                    <a:lnTo>
                      <a:pt x="759520" y="275393"/>
                    </a:lnTo>
                    <a:cubicBezTo>
                      <a:pt x="758472" y="231578"/>
                      <a:pt x="775236" y="189668"/>
                      <a:pt x="780856" y="146139"/>
                    </a:cubicBezTo>
                    <a:cubicBezTo>
                      <a:pt x="786476" y="102610"/>
                      <a:pt x="777141" y="51651"/>
                      <a:pt x="739422" y="295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6" name="云麒演示设计23-75">
                <a:extLst>
                  <a:ext uri="{FF2B5EF4-FFF2-40B4-BE49-F238E27FC236}">
                    <a16:creationId xmlns:a16="http://schemas.microsoft.com/office/drawing/2014/main" id="{4E9C1294-E498-CCED-0907-458EA68381DA}"/>
                  </a:ext>
                </a:extLst>
              </p:cNvPr>
              <p:cNvSpPr/>
              <p:nvPr/>
            </p:nvSpPr>
            <p:spPr>
              <a:xfrm>
                <a:off x="19355505" y="-1429895"/>
                <a:ext cx="747112" cy="580358"/>
              </a:xfrm>
              <a:custGeom>
                <a:avLst/>
                <a:gdLst>
                  <a:gd name="connsiteX0" fmla="*/ 130740 w 747112"/>
                  <a:gd name="connsiteY0" fmla="*/ 580358 h 580358"/>
                  <a:gd name="connsiteX1" fmla="*/ 3486 w 747112"/>
                  <a:gd name="connsiteY1" fmla="*/ 457390 h 580358"/>
                  <a:gd name="connsiteX2" fmla="*/ 57 w 747112"/>
                  <a:gd name="connsiteY2" fmla="*/ 42481 h 580358"/>
                  <a:gd name="connsiteX3" fmla="*/ 42538 w 747112"/>
                  <a:gd name="connsiteY3" fmla="*/ 0 h 580358"/>
                  <a:gd name="connsiteX4" fmla="*/ 704621 w 747112"/>
                  <a:gd name="connsiteY4" fmla="*/ 0 h 580358"/>
                  <a:gd name="connsiteX5" fmla="*/ 747112 w 747112"/>
                  <a:gd name="connsiteY5" fmla="*/ 42472 h 580358"/>
                  <a:gd name="connsiteX6" fmla="*/ 747103 w 747112"/>
                  <a:gd name="connsiteY6" fmla="*/ 43529 h 580358"/>
                  <a:gd name="connsiteX7" fmla="*/ 736721 w 747112"/>
                  <a:gd name="connsiteY7" fmla="*/ 470821 h 580358"/>
                  <a:gd name="connsiteX8" fmla="*/ 624421 w 747112"/>
                  <a:gd name="connsiteY8" fmla="*/ 580358 h 5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7112" h="580358">
                    <a:moveTo>
                      <a:pt x="130740" y="580358"/>
                    </a:moveTo>
                    <a:cubicBezTo>
                      <a:pt x="62055" y="580501"/>
                      <a:pt x="5696" y="526037"/>
                      <a:pt x="3486" y="457390"/>
                    </a:cubicBezTo>
                    <a:cubicBezTo>
                      <a:pt x="-38" y="328517"/>
                      <a:pt x="-134" y="128969"/>
                      <a:pt x="57" y="42481"/>
                    </a:cubicBezTo>
                    <a:cubicBezTo>
                      <a:pt x="57" y="19022"/>
                      <a:pt x="19078" y="0"/>
                      <a:pt x="42538" y="0"/>
                    </a:cubicBezTo>
                    <a:lnTo>
                      <a:pt x="704621" y="0"/>
                    </a:lnTo>
                    <a:cubicBezTo>
                      <a:pt x="728081" y="-10"/>
                      <a:pt x="747112" y="19002"/>
                      <a:pt x="747112" y="42472"/>
                    </a:cubicBezTo>
                    <a:cubicBezTo>
                      <a:pt x="747112" y="42824"/>
                      <a:pt x="747112" y="43177"/>
                      <a:pt x="747103" y="43529"/>
                    </a:cubicBezTo>
                    <a:cubicBezTo>
                      <a:pt x="744912" y="133350"/>
                      <a:pt x="739864" y="341662"/>
                      <a:pt x="736721" y="470821"/>
                    </a:cubicBezTo>
                    <a:cubicBezTo>
                      <a:pt x="735273" y="531781"/>
                      <a:pt x="685400" y="580425"/>
                      <a:pt x="624421" y="5803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7" name="云麒演示设计23-76">
                <a:extLst>
                  <a:ext uri="{FF2B5EF4-FFF2-40B4-BE49-F238E27FC236}">
                    <a16:creationId xmlns:a16="http://schemas.microsoft.com/office/drawing/2014/main" id="{DEECF536-BCB4-3E88-C9D0-B45299CF303E}"/>
                  </a:ext>
                </a:extLst>
              </p:cNvPr>
              <p:cNvSpPr/>
              <p:nvPr/>
            </p:nvSpPr>
            <p:spPr>
              <a:xfrm>
                <a:off x="19297650" y="-851727"/>
                <a:ext cx="853154" cy="707897"/>
              </a:xfrm>
              <a:custGeom>
                <a:avLst/>
                <a:gdLst>
                  <a:gd name="connsiteX0" fmla="*/ 38100 w 853154"/>
                  <a:gd name="connsiteY0" fmla="*/ 707898 h 707897"/>
                  <a:gd name="connsiteX1" fmla="*/ 0 w 853154"/>
                  <a:gd name="connsiteY1" fmla="*/ 703326 h 707897"/>
                  <a:gd name="connsiteX2" fmla="*/ 77914 w 853154"/>
                  <a:gd name="connsiteY2" fmla="*/ 65627 h 707897"/>
                  <a:gd name="connsiteX3" fmla="*/ 150876 w 853154"/>
                  <a:gd name="connsiteY3" fmla="*/ 0 h 707897"/>
                  <a:gd name="connsiteX4" fmla="*/ 709136 w 853154"/>
                  <a:gd name="connsiteY4" fmla="*/ 0 h 707897"/>
                  <a:gd name="connsiteX5" fmla="*/ 781907 w 853154"/>
                  <a:gd name="connsiteY5" fmla="*/ 65341 h 707897"/>
                  <a:gd name="connsiteX6" fmla="*/ 853154 w 853154"/>
                  <a:gd name="connsiteY6" fmla="*/ 703516 h 707897"/>
                  <a:gd name="connsiteX7" fmla="*/ 815054 w 853154"/>
                  <a:gd name="connsiteY7" fmla="*/ 707517 h 707897"/>
                  <a:gd name="connsiteX8" fmla="*/ 743903 w 853154"/>
                  <a:gd name="connsiteY8" fmla="*/ 70009 h 707897"/>
                  <a:gd name="connsiteX9" fmla="*/ 708946 w 853154"/>
                  <a:gd name="connsiteY9" fmla="*/ 38005 h 707897"/>
                  <a:gd name="connsiteX10" fmla="*/ 151162 w 853154"/>
                  <a:gd name="connsiteY10" fmla="*/ 38005 h 707897"/>
                  <a:gd name="connsiteX11" fmla="*/ 116110 w 853154"/>
                  <a:gd name="connsiteY11" fmla="*/ 70104 h 70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3154" h="707897">
                    <a:moveTo>
                      <a:pt x="38100" y="707898"/>
                    </a:moveTo>
                    <a:lnTo>
                      <a:pt x="0" y="703326"/>
                    </a:lnTo>
                    <a:lnTo>
                      <a:pt x="77914" y="65627"/>
                    </a:lnTo>
                    <a:cubicBezTo>
                      <a:pt x="82191" y="28470"/>
                      <a:pt x="113481" y="333"/>
                      <a:pt x="150876" y="0"/>
                    </a:cubicBezTo>
                    <a:lnTo>
                      <a:pt x="709136" y="0"/>
                    </a:lnTo>
                    <a:cubicBezTo>
                      <a:pt x="746398" y="324"/>
                      <a:pt x="777583" y="28337"/>
                      <a:pt x="781907" y="65341"/>
                    </a:cubicBezTo>
                    <a:cubicBezTo>
                      <a:pt x="800957" y="216122"/>
                      <a:pt x="852583" y="698754"/>
                      <a:pt x="853154" y="703516"/>
                    </a:cubicBezTo>
                    <a:lnTo>
                      <a:pt x="815054" y="707517"/>
                    </a:lnTo>
                    <a:cubicBezTo>
                      <a:pt x="814578" y="702659"/>
                      <a:pt x="762572" y="220408"/>
                      <a:pt x="743903" y="70009"/>
                    </a:cubicBezTo>
                    <a:cubicBezTo>
                      <a:pt x="742026" y="52035"/>
                      <a:pt x="727015" y="38290"/>
                      <a:pt x="708946" y="38005"/>
                    </a:cubicBezTo>
                    <a:lnTo>
                      <a:pt x="151162" y="38005"/>
                    </a:lnTo>
                    <a:cubicBezTo>
                      <a:pt x="133036" y="38290"/>
                      <a:pt x="117986" y="52073"/>
                      <a:pt x="116110" y="7010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8" name="云麒演示设计23-77">
                <a:extLst>
                  <a:ext uri="{FF2B5EF4-FFF2-40B4-BE49-F238E27FC236}">
                    <a16:creationId xmlns:a16="http://schemas.microsoft.com/office/drawing/2014/main" id="{DA481293-24AB-F8E2-FA67-8F83E3D35A27}"/>
                  </a:ext>
                </a:extLst>
              </p:cNvPr>
              <p:cNvSpPr/>
              <p:nvPr/>
            </p:nvSpPr>
            <p:spPr>
              <a:xfrm>
                <a:off x="19297650" y="-853347"/>
                <a:ext cx="855725" cy="711993"/>
              </a:xfrm>
              <a:custGeom>
                <a:avLst/>
                <a:gdLst>
                  <a:gd name="connsiteX0" fmla="*/ 38100 w 855725"/>
                  <a:gd name="connsiteY0" fmla="*/ 709517 h 711993"/>
                  <a:gd name="connsiteX1" fmla="*/ 39148 w 855725"/>
                  <a:gd name="connsiteY1" fmla="*/ 699421 h 711993"/>
                  <a:gd name="connsiteX2" fmla="*/ 42577 w 855725"/>
                  <a:gd name="connsiteY2" fmla="*/ 670274 h 711993"/>
                  <a:gd name="connsiteX3" fmla="*/ 55817 w 855725"/>
                  <a:gd name="connsiteY3" fmla="*/ 558451 h 711993"/>
                  <a:gd name="connsiteX4" fmla="*/ 105156 w 855725"/>
                  <a:gd name="connsiteY4" fmla="*/ 146876 h 711993"/>
                  <a:gd name="connsiteX5" fmla="*/ 113252 w 855725"/>
                  <a:gd name="connsiteY5" fmla="*/ 80201 h 711993"/>
                  <a:gd name="connsiteX6" fmla="*/ 116396 w 855725"/>
                  <a:gd name="connsiteY6" fmla="*/ 62865 h 711993"/>
                  <a:gd name="connsiteX7" fmla="*/ 126492 w 855725"/>
                  <a:gd name="connsiteY7" fmla="*/ 47625 h 711993"/>
                  <a:gd name="connsiteX8" fmla="*/ 142780 w 855725"/>
                  <a:gd name="connsiteY8" fmla="*/ 38957 h 711993"/>
                  <a:gd name="connsiteX9" fmla="*/ 160972 w 855725"/>
                  <a:gd name="connsiteY9" fmla="*/ 37910 h 711993"/>
                  <a:gd name="connsiteX10" fmla="*/ 310610 w 855725"/>
                  <a:gd name="connsiteY10" fmla="*/ 37910 h 711993"/>
                  <a:gd name="connsiteX11" fmla="*/ 641318 w 855725"/>
                  <a:gd name="connsiteY11" fmla="*/ 37910 h 711993"/>
                  <a:gd name="connsiteX12" fmla="*/ 707517 w 855725"/>
                  <a:gd name="connsiteY12" fmla="*/ 37910 h 711993"/>
                  <a:gd name="connsiteX13" fmla="*/ 729996 w 855725"/>
                  <a:gd name="connsiteY13" fmla="*/ 44291 h 711993"/>
                  <a:gd name="connsiteX14" fmla="*/ 744474 w 855725"/>
                  <a:gd name="connsiteY14" fmla="*/ 62770 h 711993"/>
                  <a:gd name="connsiteX15" fmla="*/ 748284 w 855725"/>
                  <a:gd name="connsiteY15" fmla="*/ 85535 h 711993"/>
                  <a:gd name="connsiteX16" fmla="*/ 753332 w 855725"/>
                  <a:gd name="connsiteY16" fmla="*/ 130873 h 711993"/>
                  <a:gd name="connsiteX17" fmla="*/ 774192 w 855725"/>
                  <a:gd name="connsiteY17" fmla="*/ 316992 h 711993"/>
                  <a:gd name="connsiteX18" fmla="*/ 818007 w 855725"/>
                  <a:gd name="connsiteY18" fmla="*/ 709517 h 711993"/>
                  <a:gd name="connsiteX19" fmla="*/ 815245 w 855725"/>
                  <a:gd name="connsiteY19" fmla="*/ 707231 h 711993"/>
                  <a:gd name="connsiteX20" fmla="*/ 853345 w 855725"/>
                  <a:gd name="connsiteY20" fmla="*/ 703231 h 711993"/>
                  <a:gd name="connsiteX21" fmla="*/ 851154 w 855725"/>
                  <a:gd name="connsiteY21" fmla="*/ 705898 h 711993"/>
                  <a:gd name="connsiteX22" fmla="*/ 844963 w 855725"/>
                  <a:gd name="connsiteY22" fmla="*/ 650938 h 711993"/>
                  <a:gd name="connsiteX23" fmla="*/ 804577 w 855725"/>
                  <a:gd name="connsiteY23" fmla="*/ 288036 h 711993"/>
                  <a:gd name="connsiteX24" fmla="*/ 785527 w 855725"/>
                  <a:gd name="connsiteY24" fmla="*/ 114205 h 711993"/>
                  <a:gd name="connsiteX25" fmla="*/ 780764 w 855725"/>
                  <a:gd name="connsiteY25" fmla="*/ 71723 h 711993"/>
                  <a:gd name="connsiteX26" fmla="*/ 766667 w 855725"/>
                  <a:gd name="connsiteY26" fmla="*/ 33623 h 711993"/>
                  <a:gd name="connsiteX27" fmla="*/ 734854 w 855725"/>
                  <a:gd name="connsiteY27" fmla="*/ 9144 h 711993"/>
                  <a:gd name="connsiteX28" fmla="*/ 715232 w 855725"/>
                  <a:gd name="connsiteY28" fmla="*/ 4763 h 711993"/>
                  <a:gd name="connsiteX29" fmla="*/ 694754 w 855725"/>
                  <a:gd name="connsiteY29" fmla="*/ 4763 h 711993"/>
                  <a:gd name="connsiteX30" fmla="*/ 378142 w 855725"/>
                  <a:gd name="connsiteY30" fmla="*/ 4763 h 711993"/>
                  <a:gd name="connsiteX31" fmla="*/ 161925 w 855725"/>
                  <a:gd name="connsiteY31" fmla="*/ 4763 h 711993"/>
                  <a:gd name="connsiteX32" fmla="*/ 144971 w 855725"/>
                  <a:gd name="connsiteY32" fmla="*/ 4763 h 711993"/>
                  <a:gd name="connsiteX33" fmla="*/ 128873 w 855725"/>
                  <a:gd name="connsiteY33" fmla="*/ 8287 h 711993"/>
                  <a:gd name="connsiteX34" fmla="*/ 101537 w 855725"/>
                  <a:gd name="connsiteY34" fmla="*/ 25337 h 711993"/>
                  <a:gd name="connsiteX35" fmla="*/ 84487 w 855725"/>
                  <a:gd name="connsiteY35" fmla="*/ 52197 h 711993"/>
                  <a:gd name="connsiteX36" fmla="*/ 78676 w 855725"/>
                  <a:gd name="connsiteY36" fmla="*/ 83439 h 711993"/>
                  <a:gd name="connsiteX37" fmla="*/ 71057 w 855725"/>
                  <a:gd name="connsiteY37" fmla="*/ 145637 h 711993"/>
                  <a:gd name="connsiteX38" fmla="*/ 56579 w 855725"/>
                  <a:gd name="connsiteY38" fmla="*/ 262128 h 711993"/>
                  <a:gd name="connsiteX39" fmla="*/ 31909 w 855725"/>
                  <a:gd name="connsiteY39" fmla="*/ 461581 h 711993"/>
                  <a:gd name="connsiteX40" fmla="*/ 1238 w 855725"/>
                  <a:gd name="connsiteY40" fmla="*/ 705803 h 711993"/>
                  <a:gd name="connsiteX41" fmla="*/ 1238 w 855725"/>
                  <a:gd name="connsiteY41" fmla="*/ 705326 h 711993"/>
                  <a:gd name="connsiteX42" fmla="*/ 29813 w 855725"/>
                  <a:gd name="connsiteY42" fmla="*/ 709041 h 711993"/>
                  <a:gd name="connsiteX43" fmla="*/ 39338 w 855725"/>
                  <a:gd name="connsiteY43" fmla="*/ 710374 h 711993"/>
                  <a:gd name="connsiteX44" fmla="*/ 30289 w 855725"/>
                  <a:gd name="connsiteY44" fmla="*/ 709517 h 711993"/>
                  <a:gd name="connsiteX45" fmla="*/ 1714 w 855725"/>
                  <a:gd name="connsiteY45" fmla="*/ 706279 h 711993"/>
                  <a:gd name="connsiteX46" fmla="*/ 0 w 855725"/>
                  <a:gd name="connsiteY46" fmla="*/ 706279 h 711993"/>
                  <a:gd name="connsiteX47" fmla="*/ 0 w 855725"/>
                  <a:gd name="connsiteY47" fmla="*/ 704850 h 711993"/>
                  <a:gd name="connsiteX48" fmla="*/ 29146 w 855725"/>
                  <a:gd name="connsiteY48" fmla="*/ 460343 h 711993"/>
                  <a:gd name="connsiteX49" fmla="*/ 53150 w 855725"/>
                  <a:gd name="connsiteY49" fmla="*/ 260890 h 711993"/>
                  <a:gd name="connsiteX50" fmla="*/ 67246 w 855725"/>
                  <a:gd name="connsiteY50" fmla="*/ 144304 h 711993"/>
                  <a:gd name="connsiteX51" fmla="*/ 74771 w 855725"/>
                  <a:gd name="connsiteY51" fmla="*/ 82105 h 711993"/>
                  <a:gd name="connsiteX52" fmla="*/ 80677 w 855725"/>
                  <a:gd name="connsiteY52" fmla="*/ 50102 h 711993"/>
                  <a:gd name="connsiteX53" fmla="*/ 127349 w 855725"/>
                  <a:gd name="connsiteY53" fmla="*/ 3715 h 711993"/>
                  <a:gd name="connsiteX54" fmla="*/ 144304 w 855725"/>
                  <a:gd name="connsiteY54" fmla="*/ 0 h 711993"/>
                  <a:gd name="connsiteX55" fmla="*/ 161639 w 855725"/>
                  <a:gd name="connsiteY55" fmla="*/ 0 h 711993"/>
                  <a:gd name="connsiteX56" fmla="*/ 231458 w 855725"/>
                  <a:gd name="connsiteY56" fmla="*/ 0 h 711993"/>
                  <a:gd name="connsiteX57" fmla="*/ 377857 w 855725"/>
                  <a:gd name="connsiteY57" fmla="*/ 0 h 711993"/>
                  <a:gd name="connsiteX58" fmla="*/ 694468 w 855725"/>
                  <a:gd name="connsiteY58" fmla="*/ 0 h 711993"/>
                  <a:gd name="connsiteX59" fmla="*/ 715328 w 855725"/>
                  <a:gd name="connsiteY59" fmla="*/ 0 h 711993"/>
                  <a:gd name="connsiteX60" fmla="*/ 736282 w 855725"/>
                  <a:gd name="connsiteY60" fmla="*/ 4667 h 711993"/>
                  <a:gd name="connsiteX61" fmla="*/ 770191 w 855725"/>
                  <a:gd name="connsiteY61" fmla="*/ 30766 h 711993"/>
                  <a:gd name="connsiteX62" fmla="*/ 785241 w 855725"/>
                  <a:gd name="connsiteY62" fmla="*/ 71056 h 711993"/>
                  <a:gd name="connsiteX63" fmla="*/ 790004 w 855725"/>
                  <a:gd name="connsiteY63" fmla="*/ 113633 h 711993"/>
                  <a:gd name="connsiteX64" fmla="*/ 809054 w 855725"/>
                  <a:gd name="connsiteY64" fmla="*/ 287464 h 711993"/>
                  <a:gd name="connsiteX65" fmla="*/ 849535 w 855725"/>
                  <a:gd name="connsiteY65" fmla="*/ 650367 h 711993"/>
                  <a:gd name="connsiteX66" fmla="*/ 855726 w 855725"/>
                  <a:gd name="connsiteY66" fmla="*/ 705422 h 711993"/>
                  <a:gd name="connsiteX67" fmla="*/ 855726 w 855725"/>
                  <a:gd name="connsiteY67" fmla="*/ 707898 h 711993"/>
                  <a:gd name="connsiteX68" fmla="*/ 853249 w 855725"/>
                  <a:gd name="connsiteY68" fmla="*/ 707898 h 711993"/>
                  <a:gd name="connsiteX69" fmla="*/ 815149 w 855725"/>
                  <a:gd name="connsiteY69" fmla="*/ 711994 h 711993"/>
                  <a:gd name="connsiteX70" fmla="*/ 812673 w 855725"/>
                  <a:gd name="connsiteY70" fmla="*/ 711994 h 711993"/>
                  <a:gd name="connsiteX71" fmla="*/ 812673 w 855725"/>
                  <a:gd name="connsiteY71" fmla="*/ 709517 h 711993"/>
                  <a:gd name="connsiteX72" fmla="*/ 768953 w 855725"/>
                  <a:gd name="connsiteY72" fmla="*/ 317087 h 711993"/>
                  <a:gd name="connsiteX73" fmla="*/ 748284 w 855725"/>
                  <a:gd name="connsiteY73" fmla="*/ 130969 h 711993"/>
                  <a:gd name="connsiteX74" fmla="*/ 743236 w 855725"/>
                  <a:gd name="connsiteY74" fmla="*/ 85630 h 711993"/>
                  <a:gd name="connsiteX75" fmla="*/ 739712 w 855725"/>
                  <a:gd name="connsiteY75" fmla="*/ 63913 h 711993"/>
                  <a:gd name="connsiteX76" fmla="*/ 726948 w 855725"/>
                  <a:gd name="connsiteY76" fmla="*/ 47625 h 711993"/>
                  <a:gd name="connsiteX77" fmla="*/ 707136 w 855725"/>
                  <a:gd name="connsiteY77" fmla="*/ 42005 h 711993"/>
                  <a:gd name="connsiteX78" fmla="*/ 640937 w 855725"/>
                  <a:gd name="connsiteY78" fmla="*/ 42005 h 711993"/>
                  <a:gd name="connsiteX79" fmla="*/ 310229 w 855725"/>
                  <a:gd name="connsiteY79" fmla="*/ 42005 h 711993"/>
                  <a:gd name="connsiteX80" fmla="*/ 160972 w 855725"/>
                  <a:gd name="connsiteY80" fmla="*/ 42005 h 711993"/>
                  <a:gd name="connsiteX81" fmla="*/ 143637 w 855725"/>
                  <a:gd name="connsiteY81" fmla="*/ 42863 h 711993"/>
                  <a:gd name="connsiteX82" fmla="*/ 128968 w 855725"/>
                  <a:gd name="connsiteY82" fmla="*/ 50673 h 711993"/>
                  <a:gd name="connsiteX83" fmla="*/ 119443 w 855725"/>
                  <a:gd name="connsiteY83" fmla="*/ 64389 h 711993"/>
                  <a:gd name="connsiteX84" fmla="*/ 116396 w 855725"/>
                  <a:gd name="connsiteY84" fmla="*/ 80963 h 711993"/>
                  <a:gd name="connsiteX85" fmla="*/ 108109 w 855725"/>
                  <a:gd name="connsiteY85" fmla="*/ 147638 h 711993"/>
                  <a:gd name="connsiteX86" fmla="*/ 56864 w 855725"/>
                  <a:gd name="connsiteY86" fmla="*/ 559689 h 711993"/>
                  <a:gd name="connsiteX87" fmla="*/ 42767 w 855725"/>
                  <a:gd name="connsiteY87" fmla="*/ 671036 h 711993"/>
                  <a:gd name="connsiteX88" fmla="*/ 39053 w 855725"/>
                  <a:gd name="connsiteY88" fmla="*/ 699611 h 711993"/>
                  <a:gd name="connsiteX89" fmla="*/ 38100 w 855725"/>
                  <a:gd name="connsiteY89" fmla="*/ 709517 h 71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855725" h="711993">
                    <a:moveTo>
                      <a:pt x="38100" y="709517"/>
                    </a:moveTo>
                    <a:cubicBezTo>
                      <a:pt x="38100" y="709517"/>
                      <a:pt x="38100" y="706088"/>
                      <a:pt x="39148" y="699421"/>
                    </a:cubicBezTo>
                    <a:cubicBezTo>
                      <a:pt x="40196" y="692753"/>
                      <a:pt x="41053" y="683038"/>
                      <a:pt x="42577" y="670274"/>
                    </a:cubicBezTo>
                    <a:cubicBezTo>
                      <a:pt x="45625" y="644652"/>
                      <a:pt x="50101" y="606933"/>
                      <a:pt x="55817" y="558451"/>
                    </a:cubicBezTo>
                    <a:cubicBezTo>
                      <a:pt x="67437" y="461391"/>
                      <a:pt x="84392" y="320897"/>
                      <a:pt x="105156" y="146876"/>
                    </a:cubicBezTo>
                    <a:cubicBezTo>
                      <a:pt x="107823" y="125159"/>
                      <a:pt x="110519" y="102937"/>
                      <a:pt x="113252" y="80201"/>
                    </a:cubicBezTo>
                    <a:cubicBezTo>
                      <a:pt x="113624" y="74324"/>
                      <a:pt x="114681" y="68504"/>
                      <a:pt x="116396" y="62865"/>
                    </a:cubicBezTo>
                    <a:cubicBezTo>
                      <a:pt x="118539" y="57074"/>
                      <a:pt x="121996" y="51854"/>
                      <a:pt x="126492" y="47625"/>
                    </a:cubicBezTo>
                    <a:cubicBezTo>
                      <a:pt x="131112" y="43424"/>
                      <a:pt x="136712" y="40443"/>
                      <a:pt x="142780" y="38957"/>
                    </a:cubicBezTo>
                    <a:cubicBezTo>
                      <a:pt x="148780" y="37910"/>
                      <a:pt x="154886" y="37557"/>
                      <a:pt x="160972" y="37910"/>
                    </a:cubicBezTo>
                    <a:lnTo>
                      <a:pt x="310610" y="37910"/>
                    </a:lnTo>
                    <a:lnTo>
                      <a:pt x="641318" y="37910"/>
                    </a:lnTo>
                    <a:lnTo>
                      <a:pt x="707517" y="37910"/>
                    </a:lnTo>
                    <a:cubicBezTo>
                      <a:pt x="715499" y="37586"/>
                      <a:pt x="723376" y="39824"/>
                      <a:pt x="729996" y="44291"/>
                    </a:cubicBezTo>
                    <a:cubicBezTo>
                      <a:pt x="736645" y="48778"/>
                      <a:pt x="741712" y="55236"/>
                      <a:pt x="744474" y="62770"/>
                    </a:cubicBezTo>
                    <a:cubicBezTo>
                      <a:pt x="746598" y="70190"/>
                      <a:pt x="747874" y="77829"/>
                      <a:pt x="748284" y="85535"/>
                    </a:cubicBezTo>
                    <a:cubicBezTo>
                      <a:pt x="749903" y="100584"/>
                      <a:pt x="751618" y="115729"/>
                      <a:pt x="753332" y="130873"/>
                    </a:cubicBezTo>
                    <a:cubicBezTo>
                      <a:pt x="760124" y="191643"/>
                      <a:pt x="767077" y="253679"/>
                      <a:pt x="774192" y="316992"/>
                    </a:cubicBezTo>
                    <a:cubicBezTo>
                      <a:pt x="788289" y="443579"/>
                      <a:pt x="802767" y="574834"/>
                      <a:pt x="818007" y="709517"/>
                    </a:cubicBezTo>
                    <a:lnTo>
                      <a:pt x="815245" y="707231"/>
                    </a:lnTo>
                    <a:lnTo>
                      <a:pt x="853345" y="703231"/>
                    </a:lnTo>
                    <a:lnTo>
                      <a:pt x="851154" y="705898"/>
                    </a:lnTo>
                    <a:cubicBezTo>
                      <a:pt x="849249" y="688562"/>
                      <a:pt x="847154" y="669703"/>
                      <a:pt x="844963" y="650938"/>
                    </a:cubicBezTo>
                    <a:cubicBezTo>
                      <a:pt x="831247" y="527113"/>
                      <a:pt x="817721" y="405765"/>
                      <a:pt x="804577" y="288036"/>
                    </a:cubicBezTo>
                    <a:cubicBezTo>
                      <a:pt x="798224" y="229171"/>
                      <a:pt x="791880" y="171231"/>
                      <a:pt x="785527" y="114205"/>
                    </a:cubicBezTo>
                    <a:cubicBezTo>
                      <a:pt x="783907" y="100013"/>
                      <a:pt x="782384" y="85630"/>
                      <a:pt x="780764" y="71723"/>
                    </a:cubicBezTo>
                    <a:cubicBezTo>
                      <a:pt x="779736" y="57950"/>
                      <a:pt x="774849" y="44748"/>
                      <a:pt x="766667" y="33623"/>
                    </a:cubicBezTo>
                    <a:cubicBezTo>
                      <a:pt x="758600" y="22612"/>
                      <a:pt x="747570" y="14116"/>
                      <a:pt x="734854" y="9144"/>
                    </a:cubicBezTo>
                    <a:cubicBezTo>
                      <a:pt x="728548" y="6791"/>
                      <a:pt x="721948" y="5315"/>
                      <a:pt x="715232" y="4763"/>
                    </a:cubicBezTo>
                    <a:cubicBezTo>
                      <a:pt x="708660" y="4286"/>
                      <a:pt x="701516" y="4763"/>
                      <a:pt x="694754" y="4763"/>
                    </a:cubicBezTo>
                    <a:lnTo>
                      <a:pt x="378142" y="4763"/>
                    </a:lnTo>
                    <a:lnTo>
                      <a:pt x="161925" y="4763"/>
                    </a:lnTo>
                    <a:cubicBezTo>
                      <a:pt x="156115" y="4763"/>
                      <a:pt x="150400" y="4763"/>
                      <a:pt x="144971" y="4763"/>
                    </a:cubicBezTo>
                    <a:cubicBezTo>
                      <a:pt x="139484" y="5315"/>
                      <a:pt x="134083" y="6496"/>
                      <a:pt x="128873" y="8287"/>
                    </a:cubicBezTo>
                    <a:cubicBezTo>
                      <a:pt x="118548" y="11744"/>
                      <a:pt x="109185" y="17583"/>
                      <a:pt x="101537" y="25337"/>
                    </a:cubicBezTo>
                    <a:cubicBezTo>
                      <a:pt x="93897" y="32880"/>
                      <a:pt x="88068" y="42072"/>
                      <a:pt x="84487" y="52197"/>
                    </a:cubicBezTo>
                    <a:cubicBezTo>
                      <a:pt x="81334" y="62351"/>
                      <a:pt x="79391" y="72838"/>
                      <a:pt x="78676" y="83439"/>
                    </a:cubicBezTo>
                    <a:cubicBezTo>
                      <a:pt x="76105" y="104585"/>
                      <a:pt x="73533" y="125254"/>
                      <a:pt x="71057" y="145637"/>
                    </a:cubicBezTo>
                    <a:cubicBezTo>
                      <a:pt x="66037" y="186214"/>
                      <a:pt x="61217" y="225047"/>
                      <a:pt x="56579" y="262128"/>
                    </a:cubicBezTo>
                    <a:cubicBezTo>
                      <a:pt x="47054" y="336232"/>
                      <a:pt x="39148" y="403003"/>
                      <a:pt x="31909" y="461581"/>
                    </a:cubicBezTo>
                    <a:cubicBezTo>
                      <a:pt x="17240" y="578358"/>
                      <a:pt x="6667" y="662273"/>
                      <a:pt x="1238" y="705803"/>
                    </a:cubicBezTo>
                    <a:lnTo>
                      <a:pt x="1238" y="705326"/>
                    </a:lnTo>
                    <a:lnTo>
                      <a:pt x="29813" y="709041"/>
                    </a:lnTo>
                    <a:lnTo>
                      <a:pt x="39338" y="710374"/>
                    </a:lnTo>
                    <a:lnTo>
                      <a:pt x="30289" y="709517"/>
                    </a:lnTo>
                    <a:lnTo>
                      <a:pt x="1714" y="706279"/>
                    </a:lnTo>
                    <a:lnTo>
                      <a:pt x="0" y="706279"/>
                    </a:lnTo>
                    <a:lnTo>
                      <a:pt x="0" y="704850"/>
                    </a:lnTo>
                    <a:cubicBezTo>
                      <a:pt x="5239" y="661226"/>
                      <a:pt x="15240" y="577310"/>
                      <a:pt x="29146" y="460343"/>
                    </a:cubicBezTo>
                    <a:cubicBezTo>
                      <a:pt x="36195" y="401860"/>
                      <a:pt x="44196" y="334994"/>
                      <a:pt x="53150" y="260890"/>
                    </a:cubicBezTo>
                    <a:cubicBezTo>
                      <a:pt x="57626" y="223838"/>
                      <a:pt x="62675" y="184690"/>
                      <a:pt x="67246" y="144304"/>
                    </a:cubicBezTo>
                    <a:cubicBezTo>
                      <a:pt x="69723" y="124044"/>
                      <a:pt x="72228" y="103318"/>
                      <a:pt x="74771" y="82105"/>
                    </a:cubicBezTo>
                    <a:cubicBezTo>
                      <a:pt x="75495" y="71247"/>
                      <a:pt x="77476" y="60503"/>
                      <a:pt x="80677" y="50102"/>
                    </a:cubicBezTo>
                    <a:cubicBezTo>
                      <a:pt x="88411" y="28375"/>
                      <a:pt x="105575" y="11316"/>
                      <a:pt x="127349" y="3715"/>
                    </a:cubicBezTo>
                    <a:cubicBezTo>
                      <a:pt x="132845" y="1848"/>
                      <a:pt x="138532" y="600"/>
                      <a:pt x="144304" y="0"/>
                    </a:cubicBezTo>
                    <a:cubicBezTo>
                      <a:pt x="150209" y="0"/>
                      <a:pt x="155924" y="0"/>
                      <a:pt x="161639" y="0"/>
                    </a:cubicBezTo>
                    <a:lnTo>
                      <a:pt x="231458" y="0"/>
                    </a:lnTo>
                    <a:lnTo>
                      <a:pt x="377857" y="0"/>
                    </a:lnTo>
                    <a:lnTo>
                      <a:pt x="694468" y="0"/>
                    </a:lnTo>
                    <a:cubicBezTo>
                      <a:pt x="701421" y="0"/>
                      <a:pt x="708088" y="0"/>
                      <a:pt x="715328" y="0"/>
                    </a:cubicBezTo>
                    <a:cubicBezTo>
                      <a:pt x="722490" y="600"/>
                      <a:pt x="729539" y="2172"/>
                      <a:pt x="736282" y="4667"/>
                    </a:cubicBezTo>
                    <a:cubicBezTo>
                      <a:pt x="749846" y="9954"/>
                      <a:pt x="761610" y="19002"/>
                      <a:pt x="770191" y="30766"/>
                    </a:cubicBezTo>
                    <a:cubicBezTo>
                      <a:pt x="778831" y="42548"/>
                      <a:pt x="784031" y="56493"/>
                      <a:pt x="785241" y="71056"/>
                    </a:cubicBezTo>
                    <a:cubicBezTo>
                      <a:pt x="786765" y="85249"/>
                      <a:pt x="788384" y="99631"/>
                      <a:pt x="790004" y="113633"/>
                    </a:cubicBezTo>
                    <a:cubicBezTo>
                      <a:pt x="796357" y="170783"/>
                      <a:pt x="802700" y="228724"/>
                      <a:pt x="809054" y="287464"/>
                    </a:cubicBezTo>
                    <a:cubicBezTo>
                      <a:pt x="822198" y="405194"/>
                      <a:pt x="835723" y="526447"/>
                      <a:pt x="849535" y="650367"/>
                    </a:cubicBezTo>
                    <a:cubicBezTo>
                      <a:pt x="851630" y="669417"/>
                      <a:pt x="853726" y="687991"/>
                      <a:pt x="855726" y="705422"/>
                    </a:cubicBezTo>
                    <a:lnTo>
                      <a:pt x="855726" y="707898"/>
                    </a:lnTo>
                    <a:lnTo>
                      <a:pt x="853249" y="707898"/>
                    </a:lnTo>
                    <a:lnTo>
                      <a:pt x="815149" y="711994"/>
                    </a:lnTo>
                    <a:lnTo>
                      <a:pt x="812673" y="711994"/>
                    </a:lnTo>
                    <a:lnTo>
                      <a:pt x="812673" y="709517"/>
                    </a:lnTo>
                    <a:cubicBezTo>
                      <a:pt x="797719" y="574834"/>
                      <a:pt x="783050" y="443674"/>
                      <a:pt x="768953" y="317087"/>
                    </a:cubicBezTo>
                    <a:cubicBezTo>
                      <a:pt x="762029" y="253584"/>
                      <a:pt x="755142" y="191548"/>
                      <a:pt x="748284" y="130969"/>
                    </a:cubicBezTo>
                    <a:cubicBezTo>
                      <a:pt x="746570" y="115824"/>
                      <a:pt x="744950" y="100679"/>
                      <a:pt x="743236" y="85630"/>
                    </a:cubicBezTo>
                    <a:cubicBezTo>
                      <a:pt x="742883" y="78276"/>
                      <a:pt x="741702" y="70999"/>
                      <a:pt x="739712" y="63913"/>
                    </a:cubicBezTo>
                    <a:cubicBezTo>
                      <a:pt x="737302" y="57264"/>
                      <a:pt x="732834" y="51549"/>
                      <a:pt x="726948" y="47625"/>
                    </a:cubicBezTo>
                    <a:cubicBezTo>
                      <a:pt x="721138" y="43634"/>
                      <a:pt x="714175" y="41662"/>
                      <a:pt x="707136" y="42005"/>
                    </a:cubicBezTo>
                    <a:lnTo>
                      <a:pt x="640937" y="42005"/>
                    </a:lnTo>
                    <a:lnTo>
                      <a:pt x="310229" y="42005"/>
                    </a:lnTo>
                    <a:lnTo>
                      <a:pt x="160972" y="42005"/>
                    </a:lnTo>
                    <a:cubicBezTo>
                      <a:pt x="155181" y="41605"/>
                      <a:pt x="149362" y="41900"/>
                      <a:pt x="143637" y="42863"/>
                    </a:cubicBezTo>
                    <a:cubicBezTo>
                      <a:pt x="138170" y="44187"/>
                      <a:pt x="133121" y="46872"/>
                      <a:pt x="128968" y="50673"/>
                    </a:cubicBezTo>
                    <a:cubicBezTo>
                      <a:pt x="124739" y="54416"/>
                      <a:pt x="121472" y="59122"/>
                      <a:pt x="119443" y="64389"/>
                    </a:cubicBezTo>
                    <a:cubicBezTo>
                      <a:pt x="117815" y="69780"/>
                      <a:pt x="116795" y="75343"/>
                      <a:pt x="116396" y="80963"/>
                    </a:cubicBezTo>
                    <a:cubicBezTo>
                      <a:pt x="113605" y="103822"/>
                      <a:pt x="110842" y="126044"/>
                      <a:pt x="108109" y="147638"/>
                    </a:cubicBezTo>
                    <a:cubicBezTo>
                      <a:pt x="86487" y="321850"/>
                      <a:pt x="68961" y="462439"/>
                      <a:pt x="56864" y="559689"/>
                    </a:cubicBezTo>
                    <a:cubicBezTo>
                      <a:pt x="50768" y="607981"/>
                      <a:pt x="46006" y="645414"/>
                      <a:pt x="42767" y="671036"/>
                    </a:cubicBezTo>
                    <a:lnTo>
                      <a:pt x="39053" y="699611"/>
                    </a:lnTo>
                    <a:cubicBezTo>
                      <a:pt x="38671" y="706279"/>
                      <a:pt x="38100" y="709517"/>
                      <a:pt x="38100" y="7095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9" name="云麒演示设计23-78">
                <a:extLst>
                  <a:ext uri="{FF2B5EF4-FFF2-40B4-BE49-F238E27FC236}">
                    <a16:creationId xmlns:a16="http://schemas.microsoft.com/office/drawing/2014/main" id="{7FA6DE3A-C2A5-6829-DA42-10048665B95D}"/>
                  </a:ext>
                </a:extLst>
              </p:cNvPr>
              <p:cNvSpPr/>
              <p:nvPr/>
            </p:nvSpPr>
            <p:spPr>
              <a:xfrm>
                <a:off x="19387663" y="-1398177"/>
                <a:ext cx="638303" cy="512014"/>
              </a:xfrm>
              <a:custGeom>
                <a:avLst/>
                <a:gdLst>
                  <a:gd name="connsiteX0" fmla="*/ 638173 w 638303"/>
                  <a:gd name="connsiteY0" fmla="*/ 433197 h 512014"/>
                  <a:gd name="connsiteX1" fmla="*/ 638173 w 638303"/>
                  <a:gd name="connsiteY1" fmla="*/ 436055 h 512014"/>
                  <a:gd name="connsiteX2" fmla="*/ 637696 w 638303"/>
                  <a:gd name="connsiteY2" fmla="*/ 444532 h 512014"/>
                  <a:gd name="connsiteX3" fmla="*/ 619123 w 638303"/>
                  <a:gd name="connsiteY3" fmla="*/ 470440 h 512014"/>
                  <a:gd name="connsiteX4" fmla="*/ 505680 w 638303"/>
                  <a:gd name="connsiteY4" fmla="*/ 503682 h 512014"/>
                  <a:gd name="connsiteX5" fmla="*/ 115155 w 638303"/>
                  <a:gd name="connsiteY5" fmla="*/ 500158 h 512014"/>
                  <a:gd name="connsiteX6" fmla="*/ 60005 w 638303"/>
                  <a:gd name="connsiteY6" fmla="*/ 485204 h 512014"/>
                  <a:gd name="connsiteX7" fmla="*/ 26668 w 638303"/>
                  <a:gd name="connsiteY7" fmla="*/ 440912 h 512014"/>
                  <a:gd name="connsiteX8" fmla="*/ 17905 w 638303"/>
                  <a:gd name="connsiteY8" fmla="*/ 388239 h 512014"/>
                  <a:gd name="connsiteX9" fmla="*/ 13142 w 638303"/>
                  <a:gd name="connsiteY9" fmla="*/ 337566 h 512014"/>
                  <a:gd name="connsiteX10" fmla="*/ 2379 w 638303"/>
                  <a:gd name="connsiteY10" fmla="*/ 162020 h 512014"/>
                  <a:gd name="connsiteX11" fmla="*/ 93 w 638303"/>
                  <a:gd name="connsiteY11" fmla="*/ 43434 h 512014"/>
                  <a:gd name="connsiteX12" fmla="*/ 93 w 638303"/>
                  <a:gd name="connsiteY12" fmla="*/ 11240 h 512014"/>
                  <a:gd name="connsiteX13" fmla="*/ 93 w 638303"/>
                  <a:gd name="connsiteY13" fmla="*/ 2858 h 512014"/>
                  <a:gd name="connsiteX14" fmla="*/ 93 w 638303"/>
                  <a:gd name="connsiteY14" fmla="*/ 0 h 512014"/>
                  <a:gd name="connsiteX15" fmla="*/ 93 w 638303"/>
                  <a:gd name="connsiteY15" fmla="*/ 2858 h 512014"/>
                  <a:gd name="connsiteX16" fmla="*/ 93 w 638303"/>
                  <a:gd name="connsiteY16" fmla="*/ 11240 h 512014"/>
                  <a:gd name="connsiteX17" fmla="*/ 664 w 638303"/>
                  <a:gd name="connsiteY17" fmla="*/ 43434 h 512014"/>
                  <a:gd name="connsiteX18" fmla="*/ 4569 w 638303"/>
                  <a:gd name="connsiteY18" fmla="*/ 161830 h 512014"/>
                  <a:gd name="connsiteX19" fmla="*/ 16381 w 638303"/>
                  <a:gd name="connsiteY19" fmla="*/ 337185 h 512014"/>
                  <a:gd name="connsiteX20" fmla="*/ 21238 w 638303"/>
                  <a:gd name="connsiteY20" fmla="*/ 387763 h 512014"/>
                  <a:gd name="connsiteX21" fmla="*/ 30001 w 638303"/>
                  <a:gd name="connsiteY21" fmla="*/ 439484 h 512014"/>
                  <a:gd name="connsiteX22" fmla="*/ 61148 w 638303"/>
                  <a:gd name="connsiteY22" fmla="*/ 480917 h 512014"/>
                  <a:gd name="connsiteX23" fmla="*/ 114393 w 638303"/>
                  <a:gd name="connsiteY23" fmla="*/ 495205 h 512014"/>
                  <a:gd name="connsiteX24" fmla="*/ 504346 w 638303"/>
                  <a:gd name="connsiteY24" fmla="*/ 500253 h 512014"/>
                  <a:gd name="connsiteX25" fmla="*/ 617027 w 638303"/>
                  <a:gd name="connsiteY25" fmla="*/ 468821 h 512014"/>
                  <a:gd name="connsiteX26" fmla="*/ 636077 w 638303"/>
                  <a:gd name="connsiteY26" fmla="*/ 444246 h 512014"/>
                  <a:gd name="connsiteX27" fmla="*/ 636934 w 638303"/>
                  <a:gd name="connsiteY27" fmla="*/ 436055 h 512014"/>
                  <a:gd name="connsiteX28" fmla="*/ 638173 w 638303"/>
                  <a:gd name="connsiteY28" fmla="*/ 433197 h 512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38303" h="512014">
                    <a:moveTo>
                      <a:pt x="638173" y="433197"/>
                    </a:moveTo>
                    <a:cubicBezTo>
                      <a:pt x="638297" y="434150"/>
                      <a:pt x="638297" y="435102"/>
                      <a:pt x="638173" y="436055"/>
                    </a:cubicBezTo>
                    <a:cubicBezTo>
                      <a:pt x="638449" y="438884"/>
                      <a:pt x="638287" y="441751"/>
                      <a:pt x="637696" y="444532"/>
                    </a:cubicBezTo>
                    <a:cubicBezTo>
                      <a:pt x="635220" y="455305"/>
                      <a:pt x="628533" y="464639"/>
                      <a:pt x="619123" y="470440"/>
                    </a:cubicBezTo>
                    <a:cubicBezTo>
                      <a:pt x="595691" y="487013"/>
                      <a:pt x="555305" y="497300"/>
                      <a:pt x="505680" y="503682"/>
                    </a:cubicBezTo>
                    <a:cubicBezTo>
                      <a:pt x="406048" y="516065"/>
                      <a:pt x="266983" y="514445"/>
                      <a:pt x="115155" y="500158"/>
                    </a:cubicBezTo>
                    <a:cubicBezTo>
                      <a:pt x="95943" y="499005"/>
                      <a:pt x="77169" y="493919"/>
                      <a:pt x="60005" y="485204"/>
                    </a:cubicBezTo>
                    <a:cubicBezTo>
                      <a:pt x="43613" y="475269"/>
                      <a:pt x="31678" y="459410"/>
                      <a:pt x="26668" y="440912"/>
                    </a:cubicBezTo>
                    <a:cubicBezTo>
                      <a:pt x="21924" y="423710"/>
                      <a:pt x="18990" y="406051"/>
                      <a:pt x="17905" y="388239"/>
                    </a:cubicBezTo>
                    <a:cubicBezTo>
                      <a:pt x="16285" y="370999"/>
                      <a:pt x="14761" y="354140"/>
                      <a:pt x="13142" y="337566"/>
                    </a:cubicBezTo>
                    <a:cubicBezTo>
                      <a:pt x="7522" y="271653"/>
                      <a:pt x="4189" y="212027"/>
                      <a:pt x="2379" y="162020"/>
                    </a:cubicBezTo>
                    <a:cubicBezTo>
                      <a:pt x="569" y="112014"/>
                      <a:pt x="93" y="71438"/>
                      <a:pt x="93" y="43434"/>
                    </a:cubicBezTo>
                    <a:cubicBezTo>
                      <a:pt x="93" y="29433"/>
                      <a:pt x="93" y="18574"/>
                      <a:pt x="93" y="11240"/>
                    </a:cubicBezTo>
                    <a:cubicBezTo>
                      <a:pt x="93" y="7715"/>
                      <a:pt x="93" y="4953"/>
                      <a:pt x="93" y="2858"/>
                    </a:cubicBezTo>
                    <a:cubicBezTo>
                      <a:pt x="-31" y="1905"/>
                      <a:pt x="-31" y="953"/>
                      <a:pt x="93" y="0"/>
                    </a:cubicBezTo>
                    <a:cubicBezTo>
                      <a:pt x="217" y="953"/>
                      <a:pt x="217" y="1905"/>
                      <a:pt x="93" y="2858"/>
                    </a:cubicBezTo>
                    <a:lnTo>
                      <a:pt x="93" y="11240"/>
                    </a:lnTo>
                    <a:cubicBezTo>
                      <a:pt x="93" y="18955"/>
                      <a:pt x="93" y="29718"/>
                      <a:pt x="664" y="43434"/>
                    </a:cubicBezTo>
                    <a:cubicBezTo>
                      <a:pt x="1331" y="71438"/>
                      <a:pt x="2284" y="111919"/>
                      <a:pt x="4569" y="161830"/>
                    </a:cubicBezTo>
                    <a:cubicBezTo>
                      <a:pt x="6856" y="211741"/>
                      <a:pt x="10475" y="271272"/>
                      <a:pt x="16381" y="337185"/>
                    </a:cubicBezTo>
                    <a:cubicBezTo>
                      <a:pt x="17971" y="353692"/>
                      <a:pt x="19591" y="370551"/>
                      <a:pt x="21238" y="387763"/>
                    </a:cubicBezTo>
                    <a:cubicBezTo>
                      <a:pt x="22410" y="405251"/>
                      <a:pt x="25344" y="422586"/>
                      <a:pt x="30001" y="439484"/>
                    </a:cubicBezTo>
                    <a:cubicBezTo>
                      <a:pt x="34659" y="456790"/>
                      <a:pt x="45813" y="471640"/>
                      <a:pt x="61148" y="480917"/>
                    </a:cubicBezTo>
                    <a:cubicBezTo>
                      <a:pt x="77722" y="489309"/>
                      <a:pt x="95848" y="494176"/>
                      <a:pt x="114393" y="495205"/>
                    </a:cubicBezTo>
                    <a:cubicBezTo>
                      <a:pt x="266126" y="509492"/>
                      <a:pt x="405001" y="511588"/>
                      <a:pt x="504346" y="500253"/>
                    </a:cubicBezTo>
                    <a:cubicBezTo>
                      <a:pt x="553686" y="494348"/>
                      <a:pt x="593881" y="484632"/>
                      <a:pt x="617027" y="468821"/>
                    </a:cubicBezTo>
                    <a:cubicBezTo>
                      <a:pt x="626390" y="463487"/>
                      <a:pt x="633239" y="454638"/>
                      <a:pt x="636077" y="444246"/>
                    </a:cubicBezTo>
                    <a:cubicBezTo>
                      <a:pt x="636811" y="441579"/>
                      <a:pt x="637096" y="438817"/>
                      <a:pt x="636934" y="436055"/>
                    </a:cubicBezTo>
                    <a:cubicBezTo>
                      <a:pt x="637220" y="435055"/>
                      <a:pt x="637639" y="434092"/>
                      <a:pt x="638173" y="4331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60" name="图形 7208">
              <a:extLst>
                <a:ext uri="{FF2B5EF4-FFF2-40B4-BE49-F238E27FC236}">
                  <a16:creationId xmlns:a16="http://schemas.microsoft.com/office/drawing/2014/main" id="{3AF84E4A-990C-DC39-D979-AEBC6A48F1F6}"/>
                </a:ext>
              </a:extLst>
            </p:cNvPr>
            <p:cNvGrpSpPr/>
            <p:nvPr/>
          </p:nvGrpSpPr>
          <p:grpSpPr>
            <a:xfrm>
              <a:off x="7741432" y="5080278"/>
              <a:ext cx="1686055" cy="3784886"/>
              <a:chOff x="22914351" y="-2408018"/>
              <a:chExt cx="1014067" cy="2276395"/>
            </a:xfrm>
          </p:grpSpPr>
          <p:sp>
            <p:nvSpPr>
              <p:cNvPr id="7661" name="云麒演示设计23-79">
                <a:extLst>
                  <a:ext uri="{FF2B5EF4-FFF2-40B4-BE49-F238E27FC236}">
                    <a16:creationId xmlns:a16="http://schemas.microsoft.com/office/drawing/2014/main" id="{4C378C16-5A27-A2B6-B7CB-BBF784FAC1A5}"/>
                  </a:ext>
                </a:extLst>
              </p:cNvPr>
              <p:cNvSpPr/>
              <p:nvPr/>
            </p:nvSpPr>
            <p:spPr>
              <a:xfrm>
                <a:off x="23333773" y="-462917"/>
                <a:ext cx="136112" cy="202501"/>
              </a:xfrm>
              <a:custGeom>
                <a:avLst/>
                <a:gdLst>
                  <a:gd name="connsiteX0" fmla="*/ 0 w 136112"/>
                  <a:gd name="connsiteY0" fmla="*/ 173165 h 202501"/>
                  <a:gd name="connsiteX1" fmla="*/ 0 w 136112"/>
                  <a:gd name="connsiteY1" fmla="*/ 8573 h 202501"/>
                  <a:gd name="connsiteX2" fmla="*/ 136113 w 136112"/>
                  <a:gd name="connsiteY2" fmla="*/ 0 h 202501"/>
                  <a:gd name="connsiteX3" fmla="*/ 127635 w 136112"/>
                  <a:gd name="connsiteY3" fmla="*/ 177260 h 202501"/>
                  <a:gd name="connsiteX4" fmla="*/ 62960 w 136112"/>
                  <a:gd name="connsiteY4" fmla="*/ 202502 h 202501"/>
                  <a:gd name="connsiteX5" fmla="*/ 0 w 136112"/>
                  <a:gd name="connsiteY5" fmla="*/ 173165 h 202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112" h="202501">
                    <a:moveTo>
                      <a:pt x="0" y="173165"/>
                    </a:moveTo>
                    <a:lnTo>
                      <a:pt x="0" y="8573"/>
                    </a:lnTo>
                    <a:lnTo>
                      <a:pt x="136113" y="0"/>
                    </a:lnTo>
                    <a:lnTo>
                      <a:pt x="127635" y="177260"/>
                    </a:lnTo>
                    <a:lnTo>
                      <a:pt x="62960" y="202502"/>
                    </a:lnTo>
                    <a:lnTo>
                      <a:pt x="0" y="173165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2" name="云麒演示设计23-80">
                <a:extLst>
                  <a:ext uri="{FF2B5EF4-FFF2-40B4-BE49-F238E27FC236}">
                    <a16:creationId xmlns:a16="http://schemas.microsoft.com/office/drawing/2014/main" id="{E8269970-62C2-5D34-4FBD-3F5FEBA51B90}"/>
                  </a:ext>
                </a:extLst>
              </p:cNvPr>
              <p:cNvSpPr/>
              <p:nvPr/>
            </p:nvSpPr>
            <p:spPr>
              <a:xfrm>
                <a:off x="23241097" y="-289752"/>
                <a:ext cx="220311" cy="137064"/>
              </a:xfrm>
              <a:custGeom>
                <a:avLst/>
                <a:gdLst>
                  <a:gd name="connsiteX0" fmla="*/ 146873 w 220311"/>
                  <a:gd name="connsiteY0" fmla="*/ 2953 h 137064"/>
                  <a:gd name="connsiteX1" fmla="*/ 92676 w 220311"/>
                  <a:gd name="connsiteY1" fmla="*/ 0 h 137064"/>
                  <a:gd name="connsiteX2" fmla="*/ 1236 w 220311"/>
                  <a:gd name="connsiteY2" fmla="*/ 104775 h 137064"/>
                  <a:gd name="connsiteX3" fmla="*/ 1236 w 220311"/>
                  <a:gd name="connsiteY3" fmla="*/ 133350 h 137064"/>
                  <a:gd name="connsiteX4" fmla="*/ 127919 w 220311"/>
                  <a:gd name="connsiteY4" fmla="*/ 137065 h 137064"/>
                  <a:gd name="connsiteX5" fmla="*/ 220311 w 220311"/>
                  <a:gd name="connsiteY5" fmla="*/ 137065 h 137064"/>
                  <a:gd name="connsiteX6" fmla="*/ 220311 w 220311"/>
                  <a:gd name="connsiteY6" fmla="*/ 4000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0311" h="137064">
                    <a:moveTo>
                      <a:pt x="146873" y="2953"/>
                    </a:moveTo>
                    <a:lnTo>
                      <a:pt x="92676" y="0"/>
                    </a:lnTo>
                    <a:cubicBezTo>
                      <a:pt x="92676" y="0"/>
                      <a:pt x="9237" y="67532"/>
                      <a:pt x="1236" y="104775"/>
                    </a:cubicBezTo>
                    <a:cubicBezTo>
                      <a:pt x="-412" y="114233"/>
                      <a:pt x="-412" y="123892"/>
                      <a:pt x="1236" y="133350"/>
                    </a:cubicBezTo>
                    <a:lnTo>
                      <a:pt x="127919" y="137065"/>
                    </a:lnTo>
                    <a:lnTo>
                      <a:pt x="220311" y="137065"/>
                    </a:lnTo>
                    <a:lnTo>
                      <a:pt x="220311" y="400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3" name="云麒演示设计23-81">
                <a:extLst>
                  <a:ext uri="{FF2B5EF4-FFF2-40B4-BE49-F238E27FC236}">
                    <a16:creationId xmlns:a16="http://schemas.microsoft.com/office/drawing/2014/main" id="{AA635164-4DFB-687C-7749-CD9B1B29BE96}"/>
                  </a:ext>
                </a:extLst>
              </p:cNvPr>
              <p:cNvSpPr/>
              <p:nvPr/>
            </p:nvSpPr>
            <p:spPr>
              <a:xfrm>
                <a:off x="23247667" y="-872397"/>
                <a:ext cx="229552" cy="490632"/>
              </a:xfrm>
              <a:custGeom>
                <a:avLst/>
                <a:gdLst>
                  <a:gd name="connsiteX0" fmla="*/ 0 w 229552"/>
                  <a:gd name="connsiteY0" fmla="*/ 9525 h 490632"/>
                  <a:gd name="connsiteX1" fmla="*/ 65246 w 229552"/>
                  <a:gd name="connsiteY1" fmla="*/ 490633 h 490632"/>
                  <a:gd name="connsiteX2" fmla="*/ 229552 w 229552"/>
                  <a:gd name="connsiteY2" fmla="*/ 490633 h 490632"/>
                  <a:gd name="connsiteX3" fmla="*/ 225361 w 229552"/>
                  <a:gd name="connsiteY3" fmla="*/ 0 h 49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552" h="490632">
                    <a:moveTo>
                      <a:pt x="0" y="9525"/>
                    </a:moveTo>
                    <a:cubicBezTo>
                      <a:pt x="0" y="17145"/>
                      <a:pt x="65246" y="490633"/>
                      <a:pt x="65246" y="490633"/>
                    </a:cubicBezTo>
                    <a:lnTo>
                      <a:pt x="229552" y="490633"/>
                    </a:lnTo>
                    <a:lnTo>
                      <a:pt x="225361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4" name="云麒演示设计23-82">
                <a:extLst>
                  <a:ext uri="{FF2B5EF4-FFF2-40B4-BE49-F238E27FC236}">
                    <a16:creationId xmlns:a16="http://schemas.microsoft.com/office/drawing/2014/main" id="{35F191AD-5C1B-93FB-D110-E22388D97721}"/>
                  </a:ext>
                </a:extLst>
              </p:cNvPr>
              <p:cNvSpPr/>
              <p:nvPr/>
            </p:nvSpPr>
            <p:spPr>
              <a:xfrm>
                <a:off x="23240904" y="-171071"/>
                <a:ext cx="220218" cy="22955"/>
              </a:xfrm>
              <a:custGeom>
                <a:avLst/>
                <a:gdLst>
                  <a:gd name="connsiteX0" fmla="*/ 0 w 220218"/>
                  <a:gd name="connsiteY0" fmla="*/ 0 h 22955"/>
                  <a:gd name="connsiteX1" fmla="*/ 220218 w 220218"/>
                  <a:gd name="connsiteY1" fmla="*/ 0 h 22955"/>
                  <a:gd name="connsiteX2" fmla="*/ 220218 w 220218"/>
                  <a:gd name="connsiteY2" fmla="*/ 22955 h 22955"/>
                  <a:gd name="connsiteX3" fmla="*/ 0 w 220218"/>
                  <a:gd name="connsiteY3" fmla="*/ 22955 h 2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218" h="22955">
                    <a:moveTo>
                      <a:pt x="0" y="0"/>
                    </a:moveTo>
                    <a:lnTo>
                      <a:pt x="220218" y="0"/>
                    </a:lnTo>
                    <a:lnTo>
                      <a:pt x="220218" y="22955"/>
                    </a:lnTo>
                    <a:lnTo>
                      <a:pt x="0" y="2295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5" name="云麒演示设计23-83">
                <a:extLst>
                  <a:ext uri="{FF2B5EF4-FFF2-40B4-BE49-F238E27FC236}">
                    <a16:creationId xmlns:a16="http://schemas.microsoft.com/office/drawing/2014/main" id="{3E4EA3AE-083B-AA1C-CC90-C57081C0D2D6}"/>
                  </a:ext>
                </a:extLst>
              </p:cNvPr>
              <p:cNvSpPr/>
              <p:nvPr/>
            </p:nvSpPr>
            <p:spPr>
              <a:xfrm>
                <a:off x="23326811" y="-279465"/>
                <a:ext cx="17847" cy="102870"/>
              </a:xfrm>
              <a:custGeom>
                <a:avLst/>
                <a:gdLst>
                  <a:gd name="connsiteX0" fmla="*/ 17630 w 17847"/>
                  <a:gd name="connsiteY0" fmla="*/ 0 h 102870"/>
                  <a:gd name="connsiteX1" fmla="*/ 8677 w 17847"/>
                  <a:gd name="connsiteY1" fmla="*/ 51340 h 102870"/>
                  <a:gd name="connsiteX2" fmla="*/ 866 w 17847"/>
                  <a:gd name="connsiteY2" fmla="*/ 102870 h 102870"/>
                  <a:gd name="connsiteX3" fmla="*/ 3724 w 17847"/>
                  <a:gd name="connsiteY3" fmla="*/ 50482 h 102870"/>
                  <a:gd name="connsiteX4" fmla="*/ 17630 w 17847"/>
                  <a:gd name="connsiteY4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47" h="102870">
                    <a:moveTo>
                      <a:pt x="17630" y="0"/>
                    </a:moveTo>
                    <a:cubicBezTo>
                      <a:pt x="19059" y="0"/>
                      <a:pt x="13154" y="22955"/>
                      <a:pt x="8677" y="51340"/>
                    </a:cubicBezTo>
                    <a:cubicBezTo>
                      <a:pt x="4200" y="79724"/>
                      <a:pt x="2295" y="102965"/>
                      <a:pt x="866" y="102870"/>
                    </a:cubicBezTo>
                    <a:cubicBezTo>
                      <a:pt x="-915" y="85363"/>
                      <a:pt x="57" y="67694"/>
                      <a:pt x="3724" y="50482"/>
                    </a:cubicBezTo>
                    <a:cubicBezTo>
                      <a:pt x="5772" y="33042"/>
                      <a:pt x="10458" y="16021"/>
                      <a:pt x="1763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6" name="云麒演示设计23-84">
                <a:extLst>
                  <a:ext uri="{FF2B5EF4-FFF2-40B4-BE49-F238E27FC236}">
                    <a16:creationId xmlns:a16="http://schemas.microsoft.com/office/drawing/2014/main" id="{A19B6855-D9A8-D69B-CDF2-6701EF90B01A}"/>
                  </a:ext>
                </a:extLst>
              </p:cNvPr>
              <p:cNvSpPr/>
              <p:nvPr/>
            </p:nvSpPr>
            <p:spPr>
              <a:xfrm>
                <a:off x="23334978" y="-232014"/>
                <a:ext cx="117119" cy="54275"/>
              </a:xfrm>
              <a:custGeom>
                <a:avLst/>
                <a:gdLst>
                  <a:gd name="connsiteX0" fmla="*/ 117095 w 117119"/>
                  <a:gd name="connsiteY0" fmla="*/ 48751 h 54275"/>
                  <a:gd name="connsiteX1" fmla="*/ 105571 w 117119"/>
                  <a:gd name="connsiteY1" fmla="*/ 27891 h 54275"/>
                  <a:gd name="connsiteX2" fmla="*/ 86521 w 117119"/>
                  <a:gd name="connsiteY2" fmla="*/ 11604 h 54275"/>
                  <a:gd name="connsiteX3" fmla="*/ 27656 w 117119"/>
                  <a:gd name="connsiteY3" fmla="*/ 14366 h 54275"/>
                  <a:gd name="connsiteX4" fmla="*/ 9939 w 117119"/>
                  <a:gd name="connsiteY4" fmla="*/ 32368 h 54275"/>
                  <a:gd name="connsiteX5" fmla="*/ 414 w 117119"/>
                  <a:gd name="connsiteY5" fmla="*/ 54275 h 54275"/>
                  <a:gd name="connsiteX6" fmla="*/ 414 w 117119"/>
                  <a:gd name="connsiteY6" fmla="*/ 47608 h 54275"/>
                  <a:gd name="connsiteX7" fmla="*/ 6510 w 117119"/>
                  <a:gd name="connsiteY7" fmla="*/ 30558 h 54275"/>
                  <a:gd name="connsiteX8" fmla="*/ 24703 w 117119"/>
                  <a:gd name="connsiteY8" fmla="*/ 10556 h 54275"/>
                  <a:gd name="connsiteX9" fmla="*/ 56136 w 117119"/>
                  <a:gd name="connsiteY9" fmla="*/ 78 h 54275"/>
                  <a:gd name="connsiteX10" fmla="*/ 108333 w 117119"/>
                  <a:gd name="connsiteY10" fmla="*/ 25796 h 54275"/>
                  <a:gd name="connsiteX11" fmla="*/ 116048 w 117119"/>
                  <a:gd name="connsiteY11" fmla="*/ 42179 h 54275"/>
                  <a:gd name="connsiteX12" fmla="*/ 117095 w 117119"/>
                  <a:gd name="connsiteY12" fmla="*/ 48751 h 5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7119" h="54275">
                    <a:moveTo>
                      <a:pt x="117095" y="48751"/>
                    </a:moveTo>
                    <a:cubicBezTo>
                      <a:pt x="113943" y="41436"/>
                      <a:pt x="110085" y="34454"/>
                      <a:pt x="105571" y="27891"/>
                    </a:cubicBezTo>
                    <a:cubicBezTo>
                      <a:pt x="100417" y="21195"/>
                      <a:pt x="93931" y="15652"/>
                      <a:pt x="86521" y="11604"/>
                    </a:cubicBezTo>
                    <a:cubicBezTo>
                      <a:pt x="67832" y="1850"/>
                      <a:pt x="45344" y="2907"/>
                      <a:pt x="27656" y="14366"/>
                    </a:cubicBezTo>
                    <a:cubicBezTo>
                      <a:pt x="20550" y="19062"/>
                      <a:pt x="14521" y="25196"/>
                      <a:pt x="9939" y="32368"/>
                    </a:cubicBezTo>
                    <a:cubicBezTo>
                      <a:pt x="5977" y="39302"/>
                      <a:pt x="2786" y="46646"/>
                      <a:pt x="414" y="54275"/>
                    </a:cubicBezTo>
                    <a:cubicBezTo>
                      <a:pt x="-138" y="52085"/>
                      <a:pt x="-138" y="49799"/>
                      <a:pt x="414" y="47608"/>
                    </a:cubicBezTo>
                    <a:cubicBezTo>
                      <a:pt x="1481" y="41626"/>
                      <a:pt x="3538" y="35864"/>
                      <a:pt x="6510" y="30558"/>
                    </a:cubicBezTo>
                    <a:cubicBezTo>
                      <a:pt x="11025" y="22633"/>
                      <a:pt x="17236" y="15804"/>
                      <a:pt x="24703" y="10556"/>
                    </a:cubicBezTo>
                    <a:cubicBezTo>
                      <a:pt x="34019" y="4241"/>
                      <a:pt x="44896" y="621"/>
                      <a:pt x="56136" y="78"/>
                    </a:cubicBezTo>
                    <a:cubicBezTo>
                      <a:pt x="76815" y="-979"/>
                      <a:pt x="96569" y="8755"/>
                      <a:pt x="108333" y="25796"/>
                    </a:cubicBezTo>
                    <a:cubicBezTo>
                      <a:pt x="111791" y="30796"/>
                      <a:pt x="114400" y="36330"/>
                      <a:pt x="116048" y="42179"/>
                    </a:cubicBezTo>
                    <a:cubicBezTo>
                      <a:pt x="116867" y="44265"/>
                      <a:pt x="117219" y="46512"/>
                      <a:pt x="117095" y="487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7" name="云麒演示设计23-85">
                <a:extLst>
                  <a:ext uri="{FF2B5EF4-FFF2-40B4-BE49-F238E27FC236}">
                    <a16:creationId xmlns:a16="http://schemas.microsoft.com/office/drawing/2014/main" id="{9CAD1BC0-FFB1-E6B0-0E67-2FC4884D8734}"/>
                  </a:ext>
                </a:extLst>
              </p:cNvPr>
              <p:cNvSpPr/>
              <p:nvPr/>
            </p:nvSpPr>
            <p:spPr>
              <a:xfrm>
                <a:off x="23563516" y="-459202"/>
                <a:ext cx="137350" cy="206501"/>
              </a:xfrm>
              <a:custGeom>
                <a:avLst/>
                <a:gdLst>
                  <a:gd name="connsiteX0" fmla="*/ 127635 w 137350"/>
                  <a:gd name="connsiteY0" fmla="*/ 180975 h 206501"/>
                  <a:gd name="connsiteX1" fmla="*/ 137351 w 137350"/>
                  <a:gd name="connsiteY1" fmla="*/ 16669 h 206501"/>
                  <a:gd name="connsiteX2" fmla="*/ 1905 w 137350"/>
                  <a:gd name="connsiteY2" fmla="*/ 0 h 206501"/>
                  <a:gd name="connsiteX3" fmla="*/ 0 w 137350"/>
                  <a:gd name="connsiteY3" fmla="*/ 177451 h 206501"/>
                  <a:gd name="connsiteX4" fmla="*/ 63055 w 137350"/>
                  <a:gd name="connsiteY4" fmla="*/ 206502 h 206501"/>
                  <a:gd name="connsiteX5" fmla="*/ 127635 w 137350"/>
                  <a:gd name="connsiteY5" fmla="*/ 180975 h 20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350" h="206501">
                    <a:moveTo>
                      <a:pt x="127635" y="180975"/>
                    </a:moveTo>
                    <a:lnTo>
                      <a:pt x="137351" y="16669"/>
                    </a:lnTo>
                    <a:lnTo>
                      <a:pt x="1905" y="0"/>
                    </a:lnTo>
                    <a:lnTo>
                      <a:pt x="0" y="177451"/>
                    </a:lnTo>
                    <a:lnTo>
                      <a:pt x="63055" y="206502"/>
                    </a:lnTo>
                    <a:lnTo>
                      <a:pt x="127635" y="180975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8" name="云麒演示设计23-86">
                <a:extLst>
                  <a:ext uri="{FF2B5EF4-FFF2-40B4-BE49-F238E27FC236}">
                    <a16:creationId xmlns:a16="http://schemas.microsoft.com/office/drawing/2014/main" id="{2631AFFC-FC0E-FF16-88B5-693429EB9F5A}"/>
                  </a:ext>
                </a:extLst>
              </p:cNvPr>
              <p:cNvSpPr/>
              <p:nvPr/>
            </p:nvSpPr>
            <p:spPr>
              <a:xfrm>
                <a:off x="23555705" y="-281751"/>
                <a:ext cx="221149" cy="141541"/>
              </a:xfrm>
              <a:custGeom>
                <a:avLst/>
                <a:gdLst>
                  <a:gd name="connsiteX0" fmla="*/ 81153 w 221149"/>
                  <a:gd name="connsiteY0" fmla="*/ 3238 h 141541"/>
                  <a:gd name="connsiteX1" fmla="*/ 135446 w 221149"/>
                  <a:gd name="connsiteY1" fmla="*/ 3238 h 141541"/>
                  <a:gd name="connsiteX2" fmla="*/ 220599 w 221149"/>
                  <a:gd name="connsiteY2" fmla="*/ 112966 h 141541"/>
                  <a:gd name="connsiteX3" fmla="*/ 218885 w 221149"/>
                  <a:gd name="connsiteY3" fmla="*/ 141541 h 141541"/>
                  <a:gd name="connsiteX4" fmla="*/ 92202 w 221149"/>
                  <a:gd name="connsiteY4" fmla="*/ 137731 h 141541"/>
                  <a:gd name="connsiteX5" fmla="*/ 0 w 221149"/>
                  <a:gd name="connsiteY5" fmla="*/ 132397 h 141541"/>
                  <a:gd name="connsiteX6" fmla="*/ 7811 w 221149"/>
                  <a:gd name="connsiteY6" fmla="*/ 0 h 14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1149" h="141541">
                    <a:moveTo>
                      <a:pt x="81153" y="3238"/>
                    </a:moveTo>
                    <a:lnTo>
                      <a:pt x="135446" y="3238"/>
                    </a:lnTo>
                    <a:cubicBezTo>
                      <a:pt x="135446" y="3238"/>
                      <a:pt x="214694" y="75533"/>
                      <a:pt x="220599" y="112966"/>
                    </a:cubicBezTo>
                    <a:cubicBezTo>
                      <a:pt x="221714" y="122520"/>
                      <a:pt x="221132" y="132188"/>
                      <a:pt x="218885" y="141541"/>
                    </a:cubicBezTo>
                    <a:lnTo>
                      <a:pt x="92202" y="137731"/>
                    </a:lnTo>
                    <a:lnTo>
                      <a:pt x="0" y="132397"/>
                    </a:lnTo>
                    <a:lnTo>
                      <a:pt x="7811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9" name="云麒演示设计23-87">
                <a:extLst>
                  <a:ext uri="{FF2B5EF4-FFF2-40B4-BE49-F238E27FC236}">
                    <a16:creationId xmlns:a16="http://schemas.microsoft.com/office/drawing/2014/main" id="{A2F3D624-6A1F-44AB-107D-9C69E069619D}"/>
                  </a:ext>
                </a:extLst>
              </p:cNvPr>
              <p:cNvSpPr/>
              <p:nvPr/>
            </p:nvSpPr>
            <p:spPr>
              <a:xfrm>
                <a:off x="23536275" y="-838488"/>
                <a:ext cx="237077" cy="493775"/>
              </a:xfrm>
              <a:custGeom>
                <a:avLst/>
                <a:gdLst>
                  <a:gd name="connsiteX0" fmla="*/ 237077 w 237077"/>
                  <a:gd name="connsiteY0" fmla="*/ 13716 h 493775"/>
                  <a:gd name="connsiteX1" fmla="*/ 164592 w 237077"/>
                  <a:gd name="connsiteY1" fmla="*/ 493776 h 493775"/>
                  <a:gd name="connsiteX2" fmla="*/ 0 w 237077"/>
                  <a:gd name="connsiteY2" fmla="*/ 491204 h 493775"/>
                  <a:gd name="connsiteX3" fmla="*/ 11716 w 237077"/>
                  <a:gd name="connsiteY3" fmla="*/ 0 h 49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077" h="493775">
                    <a:moveTo>
                      <a:pt x="237077" y="13716"/>
                    </a:moveTo>
                    <a:cubicBezTo>
                      <a:pt x="237077" y="21431"/>
                      <a:pt x="164592" y="493776"/>
                      <a:pt x="164592" y="493776"/>
                    </a:cubicBezTo>
                    <a:lnTo>
                      <a:pt x="0" y="491204"/>
                    </a:lnTo>
                    <a:lnTo>
                      <a:pt x="11716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0" name="云麒演示设计23-88">
                <a:extLst>
                  <a:ext uri="{FF2B5EF4-FFF2-40B4-BE49-F238E27FC236}">
                    <a16:creationId xmlns:a16="http://schemas.microsoft.com/office/drawing/2014/main" id="{B6380A11-4DA3-279D-A2DB-9F0BBD56808D}"/>
                  </a:ext>
                </a:extLst>
              </p:cNvPr>
              <p:cNvSpPr/>
              <p:nvPr/>
            </p:nvSpPr>
            <p:spPr>
              <a:xfrm rot="-10597200">
                <a:off x="23556480" y="-161049"/>
                <a:ext cx="220217" cy="22955"/>
              </a:xfrm>
              <a:custGeom>
                <a:avLst/>
                <a:gdLst>
                  <a:gd name="connsiteX0" fmla="*/ 0 w 220217"/>
                  <a:gd name="connsiteY0" fmla="*/ 0 h 22955"/>
                  <a:gd name="connsiteX1" fmla="*/ 220218 w 220217"/>
                  <a:gd name="connsiteY1" fmla="*/ 0 h 22955"/>
                  <a:gd name="connsiteX2" fmla="*/ 220218 w 220217"/>
                  <a:gd name="connsiteY2" fmla="*/ 22955 h 22955"/>
                  <a:gd name="connsiteX3" fmla="*/ 0 w 220217"/>
                  <a:gd name="connsiteY3" fmla="*/ 22955 h 2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217" h="22955">
                    <a:moveTo>
                      <a:pt x="0" y="0"/>
                    </a:moveTo>
                    <a:lnTo>
                      <a:pt x="220218" y="0"/>
                    </a:lnTo>
                    <a:lnTo>
                      <a:pt x="220218" y="22955"/>
                    </a:lnTo>
                    <a:lnTo>
                      <a:pt x="0" y="22955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1" name="云麒演示设计23-89">
                <a:extLst>
                  <a:ext uri="{FF2B5EF4-FFF2-40B4-BE49-F238E27FC236}">
                    <a16:creationId xmlns:a16="http://schemas.microsoft.com/office/drawing/2014/main" id="{397CBD0D-4355-1F15-23A8-78672AA648BE}"/>
                  </a:ext>
                </a:extLst>
              </p:cNvPr>
              <p:cNvSpPr/>
              <p:nvPr/>
            </p:nvSpPr>
            <p:spPr>
              <a:xfrm>
                <a:off x="23679638" y="-268607"/>
                <a:ext cx="13161" cy="103727"/>
              </a:xfrm>
              <a:custGeom>
                <a:avLst/>
                <a:gdLst>
                  <a:gd name="connsiteX0" fmla="*/ 274 w 13161"/>
                  <a:gd name="connsiteY0" fmla="*/ 0 h 103727"/>
                  <a:gd name="connsiteX1" fmla="*/ 11132 w 13161"/>
                  <a:gd name="connsiteY1" fmla="*/ 51244 h 103727"/>
                  <a:gd name="connsiteX2" fmla="*/ 11132 w 13161"/>
                  <a:gd name="connsiteY2" fmla="*/ 103727 h 103727"/>
                  <a:gd name="connsiteX3" fmla="*/ 6370 w 13161"/>
                  <a:gd name="connsiteY3" fmla="*/ 51816 h 103727"/>
                  <a:gd name="connsiteX4" fmla="*/ 274 w 13161"/>
                  <a:gd name="connsiteY4" fmla="*/ 0 h 103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1" h="103727">
                    <a:moveTo>
                      <a:pt x="274" y="0"/>
                    </a:moveTo>
                    <a:cubicBezTo>
                      <a:pt x="6456" y="16440"/>
                      <a:pt x="10123" y="33709"/>
                      <a:pt x="11132" y="51244"/>
                    </a:cubicBezTo>
                    <a:cubicBezTo>
                      <a:pt x="13838" y="68637"/>
                      <a:pt x="13838" y="86335"/>
                      <a:pt x="11132" y="103727"/>
                    </a:cubicBezTo>
                    <a:cubicBezTo>
                      <a:pt x="9704" y="103727"/>
                      <a:pt x="9418" y="80296"/>
                      <a:pt x="6370" y="51816"/>
                    </a:cubicBezTo>
                    <a:cubicBezTo>
                      <a:pt x="3322" y="23336"/>
                      <a:pt x="-1155" y="286"/>
                      <a:pt x="27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2" name="云麒演示设计23-90">
                <a:extLst>
                  <a:ext uri="{FF2B5EF4-FFF2-40B4-BE49-F238E27FC236}">
                    <a16:creationId xmlns:a16="http://schemas.microsoft.com/office/drawing/2014/main" id="{64580F56-5AA1-ED56-2B0D-59B7DCC634EB}"/>
                  </a:ext>
                </a:extLst>
              </p:cNvPr>
              <p:cNvSpPr/>
              <p:nvPr/>
            </p:nvSpPr>
            <p:spPr>
              <a:xfrm>
                <a:off x="23566850" y="-224224"/>
                <a:ext cx="116788" cy="57725"/>
              </a:xfrm>
              <a:custGeom>
                <a:avLst/>
                <a:gdLst>
                  <a:gd name="connsiteX0" fmla="*/ 0 w 116788"/>
                  <a:gd name="connsiteY0" fmla="*/ 45343 h 57725"/>
                  <a:gd name="connsiteX1" fmla="*/ 1238 w 116788"/>
                  <a:gd name="connsiteY1" fmla="*/ 38770 h 57725"/>
                  <a:gd name="connsiteX2" fmla="*/ 9906 w 116788"/>
                  <a:gd name="connsiteY2" fmla="*/ 22959 h 57725"/>
                  <a:gd name="connsiteX3" fmla="*/ 63532 w 116788"/>
                  <a:gd name="connsiteY3" fmla="*/ 385 h 57725"/>
                  <a:gd name="connsiteX4" fmla="*/ 94297 w 116788"/>
                  <a:gd name="connsiteY4" fmla="*/ 12672 h 57725"/>
                  <a:gd name="connsiteX5" fmla="*/ 111252 w 116788"/>
                  <a:gd name="connsiteY5" fmla="*/ 33722 h 57725"/>
                  <a:gd name="connsiteX6" fmla="*/ 116395 w 116788"/>
                  <a:gd name="connsiteY6" fmla="*/ 51058 h 57725"/>
                  <a:gd name="connsiteX7" fmla="*/ 116395 w 116788"/>
                  <a:gd name="connsiteY7" fmla="*/ 57725 h 57725"/>
                  <a:gd name="connsiteX8" fmla="*/ 108204 w 116788"/>
                  <a:gd name="connsiteY8" fmla="*/ 35342 h 57725"/>
                  <a:gd name="connsiteX9" fmla="*/ 91630 w 116788"/>
                  <a:gd name="connsiteY9" fmla="*/ 16292 h 57725"/>
                  <a:gd name="connsiteX10" fmla="*/ 32956 w 116788"/>
                  <a:gd name="connsiteY10" fmla="*/ 10100 h 57725"/>
                  <a:gd name="connsiteX11" fmla="*/ 12763 w 116788"/>
                  <a:gd name="connsiteY11" fmla="*/ 25150 h 57725"/>
                  <a:gd name="connsiteX12" fmla="*/ 0 w 116788"/>
                  <a:gd name="connsiteY12" fmla="*/ 45343 h 5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788" h="57725">
                    <a:moveTo>
                      <a:pt x="0" y="45343"/>
                    </a:moveTo>
                    <a:cubicBezTo>
                      <a:pt x="0" y="45343"/>
                      <a:pt x="0" y="42866"/>
                      <a:pt x="1238" y="38770"/>
                    </a:cubicBezTo>
                    <a:cubicBezTo>
                      <a:pt x="3248" y="33065"/>
                      <a:pt x="6182" y="27721"/>
                      <a:pt x="9906" y="22959"/>
                    </a:cubicBezTo>
                    <a:cubicBezTo>
                      <a:pt x="22612" y="6585"/>
                      <a:pt x="42939" y="-1968"/>
                      <a:pt x="63532" y="385"/>
                    </a:cubicBezTo>
                    <a:cubicBezTo>
                      <a:pt x="74752" y="1461"/>
                      <a:pt x="85420" y="5728"/>
                      <a:pt x="94297" y="12672"/>
                    </a:cubicBezTo>
                    <a:cubicBezTo>
                      <a:pt x="101441" y="18339"/>
                      <a:pt x="107232" y="25531"/>
                      <a:pt x="111252" y="33722"/>
                    </a:cubicBezTo>
                    <a:cubicBezTo>
                      <a:pt x="113919" y="39170"/>
                      <a:pt x="115662" y="45028"/>
                      <a:pt x="116395" y="51058"/>
                    </a:cubicBezTo>
                    <a:cubicBezTo>
                      <a:pt x="116919" y="53249"/>
                      <a:pt x="116919" y="55534"/>
                      <a:pt x="116395" y="57725"/>
                    </a:cubicBezTo>
                    <a:cubicBezTo>
                      <a:pt x="114424" y="50010"/>
                      <a:pt x="111680" y="42514"/>
                      <a:pt x="108204" y="35342"/>
                    </a:cubicBezTo>
                    <a:cubicBezTo>
                      <a:pt x="104080" y="27902"/>
                      <a:pt x="98431" y="21406"/>
                      <a:pt x="91630" y="16292"/>
                    </a:cubicBezTo>
                    <a:cubicBezTo>
                      <a:pt x="74628" y="3776"/>
                      <a:pt x="52197" y="1404"/>
                      <a:pt x="32956" y="10100"/>
                    </a:cubicBezTo>
                    <a:cubicBezTo>
                      <a:pt x="25232" y="13634"/>
                      <a:pt x="18355" y="18759"/>
                      <a:pt x="12763" y="25150"/>
                    </a:cubicBezTo>
                    <a:cubicBezTo>
                      <a:pt x="7801" y="31407"/>
                      <a:pt x="3524" y="38180"/>
                      <a:pt x="0" y="453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3" name="云麒演示设计23-91">
                <a:extLst>
                  <a:ext uri="{FF2B5EF4-FFF2-40B4-BE49-F238E27FC236}">
                    <a16:creationId xmlns:a16="http://schemas.microsoft.com/office/drawing/2014/main" id="{CA5EB3CF-A54C-6649-807D-FD04F6B171A8}"/>
                  </a:ext>
                </a:extLst>
              </p:cNvPr>
              <p:cNvSpPr/>
              <p:nvPr/>
            </p:nvSpPr>
            <p:spPr>
              <a:xfrm>
                <a:off x="23050500" y="-2408018"/>
                <a:ext cx="184348" cy="322803"/>
              </a:xfrm>
              <a:custGeom>
                <a:avLst/>
                <a:gdLst>
                  <a:gd name="connsiteX0" fmla="*/ 115538 w 184348"/>
                  <a:gd name="connsiteY0" fmla="*/ 237269 h 322803"/>
                  <a:gd name="connsiteX1" fmla="*/ 154877 w 184348"/>
                  <a:gd name="connsiteY1" fmla="*/ 180119 h 322803"/>
                  <a:gd name="connsiteX2" fmla="*/ 184118 w 184348"/>
                  <a:gd name="connsiteY2" fmla="*/ 102490 h 322803"/>
                  <a:gd name="connsiteX3" fmla="*/ 166021 w 184348"/>
                  <a:gd name="connsiteY3" fmla="*/ 98108 h 322803"/>
                  <a:gd name="connsiteX4" fmla="*/ 144970 w 184348"/>
                  <a:gd name="connsiteY4" fmla="*/ 136780 h 322803"/>
                  <a:gd name="connsiteX5" fmla="*/ 131445 w 184348"/>
                  <a:gd name="connsiteY5" fmla="*/ 149448 h 322803"/>
                  <a:gd name="connsiteX6" fmla="*/ 149161 w 184348"/>
                  <a:gd name="connsiteY6" fmla="*/ 61056 h 322803"/>
                  <a:gd name="connsiteX7" fmla="*/ 147161 w 184348"/>
                  <a:gd name="connsiteY7" fmla="*/ 16765 h 322803"/>
                  <a:gd name="connsiteX8" fmla="*/ 128111 w 184348"/>
                  <a:gd name="connsiteY8" fmla="*/ 39911 h 322803"/>
                  <a:gd name="connsiteX9" fmla="*/ 113538 w 184348"/>
                  <a:gd name="connsiteY9" fmla="*/ 94203 h 322803"/>
                  <a:gd name="connsiteX10" fmla="*/ 120682 w 184348"/>
                  <a:gd name="connsiteY10" fmla="*/ 33053 h 322803"/>
                  <a:gd name="connsiteX11" fmla="*/ 113348 w 184348"/>
                  <a:gd name="connsiteY11" fmla="*/ 1 h 322803"/>
                  <a:gd name="connsiteX12" fmla="*/ 98965 w 184348"/>
                  <a:gd name="connsiteY12" fmla="*/ 33434 h 322803"/>
                  <a:gd name="connsiteX13" fmla="*/ 87249 w 184348"/>
                  <a:gd name="connsiteY13" fmla="*/ 94870 h 322803"/>
                  <a:gd name="connsiteX14" fmla="*/ 91440 w 184348"/>
                  <a:gd name="connsiteY14" fmla="*/ 14669 h 322803"/>
                  <a:gd name="connsiteX15" fmla="*/ 73438 w 184348"/>
                  <a:gd name="connsiteY15" fmla="*/ 34196 h 322803"/>
                  <a:gd name="connsiteX16" fmla="*/ 58864 w 184348"/>
                  <a:gd name="connsiteY16" fmla="*/ 108014 h 322803"/>
                  <a:gd name="connsiteX17" fmla="*/ 56769 w 184348"/>
                  <a:gd name="connsiteY17" fmla="*/ 108014 h 322803"/>
                  <a:gd name="connsiteX18" fmla="*/ 61626 w 184348"/>
                  <a:gd name="connsiteY18" fmla="*/ 55817 h 322803"/>
                  <a:gd name="connsiteX19" fmla="*/ 61150 w 184348"/>
                  <a:gd name="connsiteY19" fmla="*/ 45816 h 322803"/>
                  <a:gd name="connsiteX20" fmla="*/ 48101 w 184348"/>
                  <a:gd name="connsiteY20" fmla="*/ 53246 h 322803"/>
                  <a:gd name="connsiteX21" fmla="*/ 32004 w 184348"/>
                  <a:gd name="connsiteY21" fmla="*/ 152210 h 322803"/>
                  <a:gd name="connsiteX22" fmla="*/ 33147 w 184348"/>
                  <a:gd name="connsiteY22" fmla="*/ 227839 h 322803"/>
                  <a:gd name="connsiteX23" fmla="*/ 0 w 184348"/>
                  <a:gd name="connsiteY23" fmla="*/ 277464 h 322803"/>
                  <a:gd name="connsiteX24" fmla="*/ 83058 w 184348"/>
                  <a:gd name="connsiteY24" fmla="*/ 322803 h 3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84348" h="322803">
                    <a:moveTo>
                      <a:pt x="115538" y="237269"/>
                    </a:moveTo>
                    <a:cubicBezTo>
                      <a:pt x="115538" y="237269"/>
                      <a:pt x="145637" y="208217"/>
                      <a:pt x="154877" y="180119"/>
                    </a:cubicBezTo>
                    <a:cubicBezTo>
                      <a:pt x="164116" y="152020"/>
                      <a:pt x="182309" y="111253"/>
                      <a:pt x="184118" y="102490"/>
                    </a:cubicBezTo>
                    <a:cubicBezTo>
                      <a:pt x="185928" y="93727"/>
                      <a:pt x="176784" y="89726"/>
                      <a:pt x="166021" y="98108"/>
                    </a:cubicBezTo>
                    <a:cubicBezTo>
                      <a:pt x="155257" y="106490"/>
                      <a:pt x="150305" y="122492"/>
                      <a:pt x="144970" y="136780"/>
                    </a:cubicBezTo>
                    <a:cubicBezTo>
                      <a:pt x="139636" y="151067"/>
                      <a:pt x="131445" y="149448"/>
                      <a:pt x="131445" y="149448"/>
                    </a:cubicBezTo>
                    <a:cubicBezTo>
                      <a:pt x="131445" y="149448"/>
                      <a:pt x="145828" y="82773"/>
                      <a:pt x="149161" y="61056"/>
                    </a:cubicBezTo>
                    <a:cubicBezTo>
                      <a:pt x="152781" y="38196"/>
                      <a:pt x="157543" y="20384"/>
                      <a:pt x="147161" y="16765"/>
                    </a:cubicBezTo>
                    <a:cubicBezTo>
                      <a:pt x="136779" y="13145"/>
                      <a:pt x="132112" y="23528"/>
                      <a:pt x="128111" y="39911"/>
                    </a:cubicBezTo>
                    <a:cubicBezTo>
                      <a:pt x="124111" y="56294"/>
                      <a:pt x="113538" y="94203"/>
                      <a:pt x="113538" y="94203"/>
                    </a:cubicBezTo>
                    <a:lnTo>
                      <a:pt x="120682" y="33053"/>
                    </a:lnTo>
                    <a:cubicBezTo>
                      <a:pt x="120682" y="33053"/>
                      <a:pt x="127540" y="191"/>
                      <a:pt x="113348" y="1"/>
                    </a:cubicBezTo>
                    <a:cubicBezTo>
                      <a:pt x="99155" y="-190"/>
                      <a:pt x="98965" y="33434"/>
                      <a:pt x="98965" y="33434"/>
                    </a:cubicBezTo>
                    <a:lnTo>
                      <a:pt x="87249" y="94870"/>
                    </a:lnTo>
                    <a:cubicBezTo>
                      <a:pt x="87249" y="94870"/>
                      <a:pt x="96774" y="17527"/>
                      <a:pt x="91440" y="14669"/>
                    </a:cubicBezTo>
                    <a:cubicBezTo>
                      <a:pt x="86106" y="11812"/>
                      <a:pt x="77058" y="10002"/>
                      <a:pt x="73438" y="34196"/>
                    </a:cubicBezTo>
                    <a:cubicBezTo>
                      <a:pt x="69818" y="58389"/>
                      <a:pt x="58864" y="108014"/>
                      <a:pt x="58864" y="108014"/>
                    </a:cubicBezTo>
                    <a:lnTo>
                      <a:pt x="56769" y="108014"/>
                    </a:lnTo>
                    <a:lnTo>
                      <a:pt x="61626" y="55817"/>
                    </a:lnTo>
                    <a:cubicBezTo>
                      <a:pt x="62332" y="52503"/>
                      <a:pt x="62169" y="49055"/>
                      <a:pt x="61150" y="45816"/>
                    </a:cubicBezTo>
                    <a:cubicBezTo>
                      <a:pt x="58388" y="41054"/>
                      <a:pt x="52101" y="37910"/>
                      <a:pt x="48101" y="53246"/>
                    </a:cubicBezTo>
                    <a:cubicBezTo>
                      <a:pt x="43434" y="70772"/>
                      <a:pt x="34480" y="130779"/>
                      <a:pt x="32004" y="152210"/>
                    </a:cubicBezTo>
                    <a:cubicBezTo>
                      <a:pt x="30918" y="177423"/>
                      <a:pt x="31299" y="202674"/>
                      <a:pt x="33147" y="227839"/>
                    </a:cubicBezTo>
                    <a:lnTo>
                      <a:pt x="0" y="277464"/>
                    </a:lnTo>
                    <a:lnTo>
                      <a:pt x="83058" y="322803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4" name="云麒演示设计23-92">
                <a:extLst>
                  <a:ext uri="{FF2B5EF4-FFF2-40B4-BE49-F238E27FC236}">
                    <a16:creationId xmlns:a16="http://schemas.microsoft.com/office/drawing/2014/main" id="{795CBD75-3F0A-0598-152A-6C30BA577330}"/>
                  </a:ext>
                </a:extLst>
              </p:cNvPr>
              <p:cNvSpPr/>
              <p:nvPr/>
            </p:nvSpPr>
            <p:spPr>
              <a:xfrm>
                <a:off x="23386065" y="-1920909"/>
                <a:ext cx="185070" cy="160591"/>
              </a:xfrm>
              <a:custGeom>
                <a:avLst/>
                <a:gdLst>
                  <a:gd name="connsiteX0" fmla="*/ 0 w 185070"/>
                  <a:gd name="connsiteY0" fmla="*/ 0 h 160591"/>
                  <a:gd name="connsiteX1" fmla="*/ 185071 w 185070"/>
                  <a:gd name="connsiteY1" fmla="*/ 0 h 160591"/>
                  <a:gd name="connsiteX2" fmla="*/ 185071 w 185070"/>
                  <a:gd name="connsiteY2" fmla="*/ 160591 h 160591"/>
                  <a:gd name="connsiteX3" fmla="*/ 0 w 185070"/>
                  <a:gd name="connsiteY3" fmla="*/ 160591 h 160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070" h="160591">
                    <a:moveTo>
                      <a:pt x="0" y="0"/>
                    </a:moveTo>
                    <a:lnTo>
                      <a:pt x="185071" y="0"/>
                    </a:lnTo>
                    <a:lnTo>
                      <a:pt x="185071" y="160591"/>
                    </a:lnTo>
                    <a:lnTo>
                      <a:pt x="0" y="160591"/>
                    </a:lnTo>
                    <a:close/>
                  </a:path>
                </a:pathLst>
              </a:custGeom>
              <a:solidFill>
                <a:srgbClr val="AE74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5" name="云麒演示设计23-93">
                <a:extLst>
                  <a:ext uri="{FF2B5EF4-FFF2-40B4-BE49-F238E27FC236}">
                    <a16:creationId xmlns:a16="http://schemas.microsoft.com/office/drawing/2014/main" id="{2116D554-9B2A-0F26-11C6-6A94879C3CA5}"/>
                  </a:ext>
                </a:extLst>
              </p:cNvPr>
              <p:cNvSpPr/>
              <p:nvPr/>
            </p:nvSpPr>
            <p:spPr>
              <a:xfrm>
                <a:off x="22914351" y="-2170940"/>
                <a:ext cx="372653" cy="591883"/>
              </a:xfrm>
              <a:custGeom>
                <a:avLst/>
                <a:gdLst>
                  <a:gd name="connsiteX0" fmla="*/ 364748 w 372653"/>
                  <a:gd name="connsiteY0" fmla="*/ 375094 h 591883"/>
                  <a:gd name="connsiteX1" fmla="*/ 283309 w 372653"/>
                  <a:gd name="connsiteY1" fmla="*/ 363474 h 591883"/>
                  <a:gd name="connsiteX2" fmla="*/ 155198 w 372653"/>
                  <a:gd name="connsiteY2" fmla="*/ 301657 h 591883"/>
                  <a:gd name="connsiteX3" fmla="*/ 250448 w 372653"/>
                  <a:gd name="connsiteY3" fmla="*/ 58960 h 591883"/>
                  <a:gd name="connsiteX4" fmla="*/ 131481 w 372653"/>
                  <a:gd name="connsiteY4" fmla="*/ 0 h 591883"/>
                  <a:gd name="connsiteX5" fmla="*/ 12799 w 372653"/>
                  <a:gd name="connsiteY5" fmla="*/ 285750 h 591883"/>
                  <a:gd name="connsiteX6" fmla="*/ 31849 w 372653"/>
                  <a:gd name="connsiteY6" fmla="*/ 414623 h 591883"/>
                  <a:gd name="connsiteX7" fmla="*/ 372654 w 372653"/>
                  <a:gd name="connsiteY7" fmla="*/ 591884 h 59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2653" h="591883">
                    <a:moveTo>
                      <a:pt x="364748" y="375094"/>
                    </a:moveTo>
                    <a:lnTo>
                      <a:pt x="283309" y="363474"/>
                    </a:lnTo>
                    <a:lnTo>
                      <a:pt x="155198" y="301657"/>
                    </a:lnTo>
                    <a:lnTo>
                      <a:pt x="250448" y="58960"/>
                    </a:lnTo>
                    <a:lnTo>
                      <a:pt x="131481" y="0"/>
                    </a:lnTo>
                    <a:cubicBezTo>
                      <a:pt x="131481" y="0"/>
                      <a:pt x="30421" y="222028"/>
                      <a:pt x="12799" y="285750"/>
                    </a:cubicBezTo>
                    <a:cubicBezTo>
                      <a:pt x="-4822" y="349472"/>
                      <a:pt x="-9108" y="381000"/>
                      <a:pt x="31849" y="414623"/>
                    </a:cubicBezTo>
                    <a:cubicBezTo>
                      <a:pt x="72807" y="448247"/>
                      <a:pt x="372654" y="591884"/>
                      <a:pt x="372654" y="5918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6" name="云麒演示设计23-94">
                <a:extLst>
                  <a:ext uri="{FF2B5EF4-FFF2-40B4-BE49-F238E27FC236}">
                    <a16:creationId xmlns:a16="http://schemas.microsoft.com/office/drawing/2014/main" id="{70D7D8D1-E056-C1E8-A811-03852E50EA4C}"/>
                  </a:ext>
                </a:extLst>
              </p:cNvPr>
              <p:cNvSpPr/>
              <p:nvPr/>
            </p:nvSpPr>
            <p:spPr>
              <a:xfrm>
                <a:off x="23233951" y="-1826644"/>
                <a:ext cx="532638" cy="460186"/>
              </a:xfrm>
              <a:custGeom>
                <a:avLst/>
                <a:gdLst>
                  <a:gd name="connsiteX0" fmla="*/ 434816 w 532638"/>
                  <a:gd name="connsiteY0" fmla="*/ 25084 h 460186"/>
                  <a:gd name="connsiteX1" fmla="*/ 372903 w 532638"/>
                  <a:gd name="connsiteY1" fmla="*/ 7082 h 460186"/>
                  <a:gd name="connsiteX2" fmla="*/ 198787 w 532638"/>
                  <a:gd name="connsiteY2" fmla="*/ 128 h 460186"/>
                  <a:gd name="connsiteX3" fmla="*/ 115634 w 532638"/>
                  <a:gd name="connsiteY3" fmla="*/ 11654 h 460186"/>
                  <a:gd name="connsiteX4" fmla="*/ 12573 w 532638"/>
                  <a:gd name="connsiteY4" fmla="*/ 32037 h 460186"/>
                  <a:gd name="connsiteX5" fmla="*/ 0 w 532638"/>
                  <a:gd name="connsiteY5" fmla="*/ 209012 h 460186"/>
                  <a:gd name="connsiteX6" fmla="*/ 52197 w 532638"/>
                  <a:gd name="connsiteY6" fmla="*/ 460186 h 460186"/>
                  <a:gd name="connsiteX7" fmla="*/ 480822 w 532638"/>
                  <a:gd name="connsiteY7" fmla="*/ 460186 h 460186"/>
                  <a:gd name="connsiteX8" fmla="*/ 506920 w 532638"/>
                  <a:gd name="connsiteY8" fmla="*/ 279211 h 460186"/>
                  <a:gd name="connsiteX9" fmla="*/ 532638 w 532638"/>
                  <a:gd name="connsiteY9" fmla="*/ 78138 h 460186"/>
                  <a:gd name="connsiteX10" fmla="*/ 434816 w 532638"/>
                  <a:gd name="connsiteY10" fmla="*/ 25084 h 46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2638" h="460186">
                    <a:moveTo>
                      <a:pt x="434816" y="25084"/>
                    </a:moveTo>
                    <a:lnTo>
                      <a:pt x="372903" y="7082"/>
                    </a:lnTo>
                    <a:lnTo>
                      <a:pt x="198787" y="128"/>
                    </a:lnTo>
                    <a:cubicBezTo>
                      <a:pt x="198787" y="128"/>
                      <a:pt x="174784" y="-2062"/>
                      <a:pt x="115634" y="11654"/>
                    </a:cubicBezTo>
                    <a:cubicBezTo>
                      <a:pt x="71151" y="21941"/>
                      <a:pt x="12573" y="32037"/>
                      <a:pt x="12573" y="32037"/>
                    </a:cubicBezTo>
                    <a:cubicBezTo>
                      <a:pt x="12573" y="32037"/>
                      <a:pt x="0" y="179008"/>
                      <a:pt x="0" y="209012"/>
                    </a:cubicBezTo>
                    <a:lnTo>
                      <a:pt x="52197" y="460186"/>
                    </a:lnTo>
                    <a:lnTo>
                      <a:pt x="480822" y="460186"/>
                    </a:lnTo>
                    <a:lnTo>
                      <a:pt x="506920" y="279211"/>
                    </a:lnTo>
                    <a:cubicBezTo>
                      <a:pt x="506920" y="279783"/>
                      <a:pt x="532829" y="78615"/>
                      <a:pt x="532638" y="78138"/>
                    </a:cubicBezTo>
                    <a:cubicBezTo>
                      <a:pt x="532447" y="77662"/>
                      <a:pt x="482632" y="38609"/>
                      <a:pt x="434816" y="250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7" name="云麒演示设计23-95">
                <a:extLst>
                  <a:ext uri="{FF2B5EF4-FFF2-40B4-BE49-F238E27FC236}">
                    <a16:creationId xmlns:a16="http://schemas.microsoft.com/office/drawing/2014/main" id="{717F9596-25F2-1F8C-84CB-639973858D5F}"/>
                  </a:ext>
                </a:extLst>
              </p:cNvPr>
              <p:cNvSpPr/>
              <p:nvPr/>
            </p:nvSpPr>
            <p:spPr>
              <a:xfrm>
                <a:off x="23009542" y="-1868366"/>
                <a:ext cx="61721" cy="48136"/>
              </a:xfrm>
              <a:custGeom>
                <a:avLst/>
                <a:gdLst>
                  <a:gd name="connsiteX0" fmla="*/ 61722 w 61721"/>
                  <a:gd name="connsiteY0" fmla="*/ 35 h 48136"/>
                  <a:gd name="connsiteX1" fmla="*/ 26098 w 61721"/>
                  <a:gd name="connsiteY1" fmla="*/ 17942 h 48136"/>
                  <a:gd name="connsiteX2" fmla="*/ 0 w 61721"/>
                  <a:gd name="connsiteY2" fmla="*/ 48137 h 48136"/>
                  <a:gd name="connsiteX3" fmla="*/ 4763 w 61721"/>
                  <a:gd name="connsiteY3" fmla="*/ 37088 h 48136"/>
                  <a:gd name="connsiteX4" fmla="*/ 49816 w 61721"/>
                  <a:gd name="connsiteY4" fmla="*/ 1941 h 48136"/>
                  <a:gd name="connsiteX5" fmla="*/ 61722 w 61721"/>
                  <a:gd name="connsiteY5" fmla="*/ 35 h 48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721" h="48136">
                    <a:moveTo>
                      <a:pt x="61722" y="35"/>
                    </a:moveTo>
                    <a:cubicBezTo>
                      <a:pt x="48977" y="4083"/>
                      <a:pt x="36947" y="10122"/>
                      <a:pt x="26098" y="17942"/>
                    </a:cubicBezTo>
                    <a:cubicBezTo>
                      <a:pt x="15907" y="26610"/>
                      <a:pt x="7105" y="36802"/>
                      <a:pt x="0" y="48137"/>
                    </a:cubicBezTo>
                    <a:cubicBezTo>
                      <a:pt x="886" y="44193"/>
                      <a:pt x="2505" y="40441"/>
                      <a:pt x="4763" y="37088"/>
                    </a:cubicBezTo>
                    <a:cubicBezTo>
                      <a:pt x="14992" y="20266"/>
                      <a:pt x="31013" y="7770"/>
                      <a:pt x="49816" y="1941"/>
                    </a:cubicBezTo>
                    <a:cubicBezTo>
                      <a:pt x="53607" y="483"/>
                      <a:pt x="57665" y="-165"/>
                      <a:pt x="61722" y="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8" name="云麒演示设计23-96">
                <a:extLst>
                  <a:ext uri="{FF2B5EF4-FFF2-40B4-BE49-F238E27FC236}">
                    <a16:creationId xmlns:a16="http://schemas.microsoft.com/office/drawing/2014/main" id="{59B9A8C9-B6B1-6378-3D77-601432789670}"/>
                  </a:ext>
                </a:extLst>
              </p:cNvPr>
              <p:cNvSpPr/>
              <p:nvPr/>
            </p:nvSpPr>
            <p:spPr>
              <a:xfrm>
                <a:off x="23717821" y="-1748697"/>
                <a:ext cx="135826" cy="382047"/>
              </a:xfrm>
              <a:custGeom>
                <a:avLst/>
                <a:gdLst>
                  <a:gd name="connsiteX0" fmla="*/ 48483 w 135826"/>
                  <a:gd name="connsiteY0" fmla="*/ 0 h 382047"/>
                  <a:gd name="connsiteX1" fmla="*/ 105633 w 135826"/>
                  <a:gd name="connsiteY1" fmla="*/ 104775 h 382047"/>
                  <a:gd name="connsiteX2" fmla="*/ 135827 w 135826"/>
                  <a:gd name="connsiteY2" fmla="*/ 382048 h 382047"/>
                  <a:gd name="connsiteX3" fmla="*/ 21717 w 135826"/>
                  <a:gd name="connsiteY3" fmla="*/ 382048 h 382047"/>
                  <a:gd name="connsiteX4" fmla="*/ 0 w 135826"/>
                  <a:gd name="connsiteY4" fmla="*/ 296323 h 3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26" h="382047">
                    <a:moveTo>
                      <a:pt x="48483" y="0"/>
                    </a:moveTo>
                    <a:cubicBezTo>
                      <a:pt x="80353" y="26232"/>
                      <a:pt x="100832" y="63780"/>
                      <a:pt x="105633" y="104775"/>
                    </a:cubicBezTo>
                    <a:cubicBezTo>
                      <a:pt x="115158" y="176213"/>
                      <a:pt x="135827" y="382048"/>
                      <a:pt x="135827" y="382048"/>
                    </a:cubicBezTo>
                    <a:lnTo>
                      <a:pt x="21717" y="382048"/>
                    </a:lnTo>
                    <a:lnTo>
                      <a:pt x="0" y="29632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9" name="云麒演示设计23-97">
                <a:extLst>
                  <a:ext uri="{FF2B5EF4-FFF2-40B4-BE49-F238E27FC236}">
                    <a16:creationId xmlns:a16="http://schemas.microsoft.com/office/drawing/2014/main" id="{0547A98C-AA3E-1590-11C5-1D171463008D}"/>
                  </a:ext>
                </a:extLst>
              </p:cNvPr>
              <p:cNvSpPr/>
              <p:nvPr/>
            </p:nvSpPr>
            <p:spPr>
              <a:xfrm>
                <a:off x="23714952" y="-1665638"/>
                <a:ext cx="45553" cy="296322"/>
              </a:xfrm>
              <a:custGeom>
                <a:avLst/>
                <a:gdLst>
                  <a:gd name="connsiteX0" fmla="*/ 45446 w 45553"/>
                  <a:gd name="connsiteY0" fmla="*/ 0 h 296322"/>
                  <a:gd name="connsiteX1" fmla="*/ 45446 w 45553"/>
                  <a:gd name="connsiteY1" fmla="*/ 3048 h 296322"/>
                  <a:gd name="connsiteX2" fmla="*/ 44589 w 45553"/>
                  <a:gd name="connsiteY2" fmla="*/ 11716 h 296322"/>
                  <a:gd name="connsiteX3" fmla="*/ 40684 w 45553"/>
                  <a:gd name="connsiteY3" fmla="*/ 43529 h 296322"/>
                  <a:gd name="connsiteX4" fmla="*/ 24491 w 45553"/>
                  <a:gd name="connsiteY4" fmla="*/ 148304 h 296322"/>
                  <a:gd name="connsiteX5" fmla="*/ 7346 w 45553"/>
                  <a:gd name="connsiteY5" fmla="*/ 253079 h 296322"/>
                  <a:gd name="connsiteX6" fmla="*/ 2298 w 45553"/>
                  <a:gd name="connsiteY6" fmla="*/ 284702 h 296322"/>
                  <a:gd name="connsiteX7" fmla="*/ 869 w 45553"/>
                  <a:gd name="connsiteY7" fmla="*/ 293370 h 296322"/>
                  <a:gd name="connsiteX8" fmla="*/ 107 w 45553"/>
                  <a:gd name="connsiteY8" fmla="*/ 296323 h 296322"/>
                  <a:gd name="connsiteX9" fmla="*/ 107 w 45553"/>
                  <a:gd name="connsiteY9" fmla="*/ 293275 h 296322"/>
                  <a:gd name="connsiteX10" fmla="*/ 964 w 45553"/>
                  <a:gd name="connsiteY10" fmla="*/ 284607 h 296322"/>
                  <a:gd name="connsiteX11" fmla="*/ 4965 w 45553"/>
                  <a:gd name="connsiteY11" fmla="*/ 252698 h 296322"/>
                  <a:gd name="connsiteX12" fmla="*/ 21062 w 45553"/>
                  <a:gd name="connsiteY12" fmla="*/ 147923 h 296322"/>
                  <a:gd name="connsiteX13" fmla="*/ 38207 w 45553"/>
                  <a:gd name="connsiteY13" fmla="*/ 43624 h 296322"/>
                  <a:gd name="connsiteX14" fmla="*/ 43255 w 45553"/>
                  <a:gd name="connsiteY14" fmla="*/ 11906 h 296322"/>
                  <a:gd name="connsiteX15" fmla="*/ 44684 w 45553"/>
                  <a:gd name="connsiteY15" fmla="*/ 3334 h 296322"/>
                  <a:gd name="connsiteX16" fmla="*/ 45446 w 45553"/>
                  <a:gd name="connsiteY16" fmla="*/ 0 h 2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553" h="296322">
                    <a:moveTo>
                      <a:pt x="45446" y="0"/>
                    </a:moveTo>
                    <a:cubicBezTo>
                      <a:pt x="45589" y="1010"/>
                      <a:pt x="45589" y="2038"/>
                      <a:pt x="45446" y="3048"/>
                    </a:cubicBezTo>
                    <a:cubicBezTo>
                      <a:pt x="45446" y="5429"/>
                      <a:pt x="45446" y="8287"/>
                      <a:pt x="44589" y="11716"/>
                    </a:cubicBezTo>
                    <a:cubicBezTo>
                      <a:pt x="43827" y="19240"/>
                      <a:pt x="42493" y="30099"/>
                      <a:pt x="40684" y="43529"/>
                    </a:cubicBezTo>
                    <a:cubicBezTo>
                      <a:pt x="36969" y="70390"/>
                      <a:pt x="31159" y="107347"/>
                      <a:pt x="24491" y="148304"/>
                    </a:cubicBezTo>
                    <a:lnTo>
                      <a:pt x="7346" y="253079"/>
                    </a:lnTo>
                    <a:cubicBezTo>
                      <a:pt x="5251" y="266033"/>
                      <a:pt x="3536" y="276701"/>
                      <a:pt x="2298" y="284702"/>
                    </a:cubicBezTo>
                    <a:lnTo>
                      <a:pt x="869" y="293370"/>
                    </a:lnTo>
                    <a:cubicBezTo>
                      <a:pt x="736" y="294380"/>
                      <a:pt x="488" y="295370"/>
                      <a:pt x="107" y="296323"/>
                    </a:cubicBezTo>
                    <a:cubicBezTo>
                      <a:pt x="-36" y="295313"/>
                      <a:pt x="-36" y="294284"/>
                      <a:pt x="107" y="293275"/>
                    </a:cubicBezTo>
                    <a:cubicBezTo>
                      <a:pt x="107" y="290894"/>
                      <a:pt x="583" y="288036"/>
                      <a:pt x="964" y="284607"/>
                    </a:cubicBezTo>
                    <a:cubicBezTo>
                      <a:pt x="1726" y="276987"/>
                      <a:pt x="3060" y="266129"/>
                      <a:pt x="4965" y="252698"/>
                    </a:cubicBezTo>
                    <a:cubicBezTo>
                      <a:pt x="8584" y="225933"/>
                      <a:pt x="14490" y="188976"/>
                      <a:pt x="21062" y="147923"/>
                    </a:cubicBezTo>
                    <a:lnTo>
                      <a:pt x="38207" y="43624"/>
                    </a:lnTo>
                    <a:cubicBezTo>
                      <a:pt x="40302" y="30575"/>
                      <a:pt x="42017" y="19907"/>
                      <a:pt x="43255" y="11906"/>
                    </a:cubicBezTo>
                    <a:lnTo>
                      <a:pt x="44684" y="3334"/>
                    </a:lnTo>
                    <a:cubicBezTo>
                      <a:pt x="44780" y="2191"/>
                      <a:pt x="45036" y="1067"/>
                      <a:pt x="45446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0" name="云麒演示设计23-98">
                <a:extLst>
                  <a:ext uri="{FF2B5EF4-FFF2-40B4-BE49-F238E27FC236}">
                    <a16:creationId xmlns:a16="http://schemas.microsoft.com/office/drawing/2014/main" id="{2124C189-EBE6-ABD8-4B7C-0852EC067992}"/>
                  </a:ext>
                </a:extLst>
              </p:cNvPr>
              <p:cNvSpPr/>
              <p:nvPr/>
            </p:nvSpPr>
            <p:spPr>
              <a:xfrm>
                <a:off x="23214329" y="-1742220"/>
                <a:ext cx="42027" cy="235553"/>
              </a:xfrm>
              <a:custGeom>
                <a:avLst/>
                <a:gdLst>
                  <a:gd name="connsiteX0" fmla="*/ 381 w 42027"/>
                  <a:gd name="connsiteY0" fmla="*/ 0 h 235553"/>
                  <a:gd name="connsiteX1" fmla="*/ 7334 w 42027"/>
                  <a:gd name="connsiteY1" fmla="*/ 34385 h 235553"/>
                  <a:gd name="connsiteX2" fmla="*/ 23622 w 42027"/>
                  <a:gd name="connsiteY2" fmla="*/ 117253 h 235553"/>
                  <a:gd name="connsiteX3" fmla="*/ 38577 w 42027"/>
                  <a:gd name="connsiteY3" fmla="*/ 200596 h 235553"/>
                  <a:gd name="connsiteX4" fmla="*/ 41720 w 42027"/>
                  <a:gd name="connsiteY4" fmla="*/ 226028 h 235553"/>
                  <a:gd name="connsiteX5" fmla="*/ 41720 w 42027"/>
                  <a:gd name="connsiteY5" fmla="*/ 235553 h 235553"/>
                  <a:gd name="connsiteX6" fmla="*/ 34766 w 42027"/>
                  <a:gd name="connsiteY6" fmla="*/ 201263 h 235553"/>
                  <a:gd name="connsiteX7" fmla="*/ 18384 w 42027"/>
                  <a:gd name="connsiteY7" fmla="*/ 118301 h 235553"/>
                  <a:gd name="connsiteX8" fmla="*/ 3429 w 42027"/>
                  <a:gd name="connsiteY8" fmla="*/ 35052 h 235553"/>
                  <a:gd name="connsiteX9" fmla="*/ 286 w 42027"/>
                  <a:gd name="connsiteY9" fmla="*/ 9525 h 235553"/>
                  <a:gd name="connsiteX10" fmla="*/ 381 w 42027"/>
                  <a:gd name="connsiteY10" fmla="*/ 0 h 23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027" h="235553">
                    <a:moveTo>
                      <a:pt x="381" y="0"/>
                    </a:moveTo>
                    <a:cubicBezTo>
                      <a:pt x="3353" y="11316"/>
                      <a:pt x="5678" y="22803"/>
                      <a:pt x="7334" y="34385"/>
                    </a:cubicBezTo>
                    <a:cubicBezTo>
                      <a:pt x="11240" y="55626"/>
                      <a:pt x="16859" y="84868"/>
                      <a:pt x="23622" y="117253"/>
                    </a:cubicBezTo>
                    <a:cubicBezTo>
                      <a:pt x="30385" y="149638"/>
                      <a:pt x="35529" y="179070"/>
                      <a:pt x="38577" y="200596"/>
                    </a:cubicBezTo>
                    <a:cubicBezTo>
                      <a:pt x="40100" y="211264"/>
                      <a:pt x="41244" y="219646"/>
                      <a:pt x="41720" y="226028"/>
                    </a:cubicBezTo>
                    <a:cubicBezTo>
                      <a:pt x="42129" y="229191"/>
                      <a:pt x="42129" y="232391"/>
                      <a:pt x="41720" y="235553"/>
                    </a:cubicBezTo>
                    <a:cubicBezTo>
                      <a:pt x="38681" y="224285"/>
                      <a:pt x="36358" y="212827"/>
                      <a:pt x="34766" y="201263"/>
                    </a:cubicBezTo>
                    <a:cubicBezTo>
                      <a:pt x="30861" y="180022"/>
                      <a:pt x="25241" y="150686"/>
                      <a:pt x="18384" y="118301"/>
                    </a:cubicBezTo>
                    <a:cubicBezTo>
                      <a:pt x="11525" y="85916"/>
                      <a:pt x="6477" y="56483"/>
                      <a:pt x="3429" y="35052"/>
                    </a:cubicBezTo>
                    <a:cubicBezTo>
                      <a:pt x="1906" y="24289"/>
                      <a:pt x="857" y="16002"/>
                      <a:pt x="286" y="9525"/>
                    </a:cubicBezTo>
                    <a:cubicBezTo>
                      <a:pt x="-123" y="6363"/>
                      <a:pt x="-95" y="3153"/>
                      <a:pt x="381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1" name="云麒演示设计23-99">
                <a:extLst>
                  <a:ext uri="{FF2B5EF4-FFF2-40B4-BE49-F238E27FC236}">
                    <a16:creationId xmlns:a16="http://schemas.microsoft.com/office/drawing/2014/main" id="{AA46611A-3534-000D-2240-EC769C239D18}"/>
                  </a:ext>
                </a:extLst>
              </p:cNvPr>
              <p:cNvSpPr/>
              <p:nvPr/>
            </p:nvSpPr>
            <p:spPr>
              <a:xfrm>
                <a:off x="23131119" y="-1427037"/>
                <a:ext cx="747112" cy="580454"/>
              </a:xfrm>
              <a:custGeom>
                <a:avLst/>
                <a:gdLst>
                  <a:gd name="connsiteX0" fmla="*/ 130835 w 747112"/>
                  <a:gd name="connsiteY0" fmla="*/ 580454 h 580454"/>
                  <a:gd name="connsiteX1" fmla="*/ 3486 w 747112"/>
                  <a:gd name="connsiteY1" fmla="*/ 457391 h 580454"/>
                  <a:gd name="connsiteX2" fmla="*/ 57 w 747112"/>
                  <a:gd name="connsiteY2" fmla="*/ 42482 h 580454"/>
                  <a:gd name="connsiteX3" fmla="*/ 42538 w 747112"/>
                  <a:gd name="connsiteY3" fmla="*/ 0 h 580454"/>
                  <a:gd name="connsiteX4" fmla="*/ 704621 w 747112"/>
                  <a:gd name="connsiteY4" fmla="*/ 0 h 580454"/>
                  <a:gd name="connsiteX5" fmla="*/ 747112 w 747112"/>
                  <a:gd name="connsiteY5" fmla="*/ 42472 h 580454"/>
                  <a:gd name="connsiteX6" fmla="*/ 747103 w 747112"/>
                  <a:gd name="connsiteY6" fmla="*/ 43529 h 580454"/>
                  <a:gd name="connsiteX7" fmla="*/ 736721 w 747112"/>
                  <a:gd name="connsiteY7" fmla="*/ 470821 h 580454"/>
                  <a:gd name="connsiteX8" fmla="*/ 624230 w 747112"/>
                  <a:gd name="connsiteY8" fmla="*/ 580454 h 58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7112" h="580454">
                    <a:moveTo>
                      <a:pt x="130835" y="580454"/>
                    </a:moveTo>
                    <a:cubicBezTo>
                      <a:pt x="62084" y="580644"/>
                      <a:pt x="5648" y="526114"/>
                      <a:pt x="3486" y="457391"/>
                    </a:cubicBezTo>
                    <a:cubicBezTo>
                      <a:pt x="-38" y="328517"/>
                      <a:pt x="-133" y="128969"/>
                      <a:pt x="57" y="42482"/>
                    </a:cubicBezTo>
                    <a:cubicBezTo>
                      <a:pt x="57" y="19022"/>
                      <a:pt x="19078" y="0"/>
                      <a:pt x="42538" y="0"/>
                    </a:cubicBezTo>
                    <a:lnTo>
                      <a:pt x="704621" y="0"/>
                    </a:lnTo>
                    <a:cubicBezTo>
                      <a:pt x="728082" y="-9"/>
                      <a:pt x="747112" y="19003"/>
                      <a:pt x="747112" y="42472"/>
                    </a:cubicBezTo>
                    <a:cubicBezTo>
                      <a:pt x="747112" y="42824"/>
                      <a:pt x="747112" y="43177"/>
                      <a:pt x="747103" y="43529"/>
                    </a:cubicBezTo>
                    <a:cubicBezTo>
                      <a:pt x="745007" y="133350"/>
                      <a:pt x="739864" y="341757"/>
                      <a:pt x="736721" y="470821"/>
                    </a:cubicBezTo>
                    <a:cubicBezTo>
                      <a:pt x="735273" y="531876"/>
                      <a:pt x="685295" y="580577"/>
                      <a:pt x="624230" y="58045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2" name="云麒演示设计23-100">
                <a:extLst>
                  <a:ext uri="{FF2B5EF4-FFF2-40B4-BE49-F238E27FC236}">
                    <a16:creationId xmlns:a16="http://schemas.microsoft.com/office/drawing/2014/main" id="{B41A4E3C-1FDA-A565-63D6-B7C5F54FF8B8}"/>
                  </a:ext>
                </a:extLst>
              </p:cNvPr>
              <p:cNvSpPr/>
              <p:nvPr/>
            </p:nvSpPr>
            <p:spPr>
              <a:xfrm>
                <a:off x="23073264" y="-848870"/>
                <a:ext cx="853154" cy="707898"/>
              </a:xfrm>
              <a:custGeom>
                <a:avLst/>
                <a:gdLst>
                  <a:gd name="connsiteX0" fmla="*/ 38100 w 853154"/>
                  <a:gd name="connsiteY0" fmla="*/ 707898 h 707898"/>
                  <a:gd name="connsiteX1" fmla="*/ 0 w 853154"/>
                  <a:gd name="connsiteY1" fmla="*/ 703326 h 707898"/>
                  <a:gd name="connsiteX2" fmla="*/ 78010 w 853154"/>
                  <a:gd name="connsiteY2" fmla="*/ 65627 h 707898"/>
                  <a:gd name="connsiteX3" fmla="*/ 150876 w 853154"/>
                  <a:gd name="connsiteY3" fmla="*/ 0 h 707898"/>
                  <a:gd name="connsiteX4" fmla="*/ 709136 w 853154"/>
                  <a:gd name="connsiteY4" fmla="*/ 0 h 707898"/>
                  <a:gd name="connsiteX5" fmla="*/ 782002 w 853154"/>
                  <a:gd name="connsiteY5" fmla="*/ 65437 h 707898"/>
                  <a:gd name="connsiteX6" fmla="*/ 853154 w 853154"/>
                  <a:gd name="connsiteY6" fmla="*/ 703612 h 707898"/>
                  <a:gd name="connsiteX7" fmla="*/ 815054 w 853154"/>
                  <a:gd name="connsiteY7" fmla="*/ 707707 h 707898"/>
                  <a:gd name="connsiteX8" fmla="*/ 743998 w 853154"/>
                  <a:gd name="connsiteY8" fmla="*/ 70104 h 707898"/>
                  <a:gd name="connsiteX9" fmla="*/ 708946 w 853154"/>
                  <a:gd name="connsiteY9" fmla="*/ 38100 h 707898"/>
                  <a:gd name="connsiteX10" fmla="*/ 151162 w 853154"/>
                  <a:gd name="connsiteY10" fmla="*/ 38100 h 707898"/>
                  <a:gd name="connsiteX11" fmla="*/ 116110 w 853154"/>
                  <a:gd name="connsiteY11" fmla="*/ 70199 h 70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3154" h="707898">
                    <a:moveTo>
                      <a:pt x="38100" y="707898"/>
                    </a:moveTo>
                    <a:lnTo>
                      <a:pt x="0" y="703326"/>
                    </a:lnTo>
                    <a:lnTo>
                      <a:pt x="78010" y="65627"/>
                    </a:lnTo>
                    <a:cubicBezTo>
                      <a:pt x="82201" y="28470"/>
                      <a:pt x="113481" y="295"/>
                      <a:pt x="150876" y="0"/>
                    </a:cubicBezTo>
                    <a:lnTo>
                      <a:pt x="709136" y="0"/>
                    </a:lnTo>
                    <a:cubicBezTo>
                      <a:pt x="746427" y="371"/>
                      <a:pt x="777640" y="28394"/>
                      <a:pt x="782002" y="65437"/>
                    </a:cubicBezTo>
                    <a:cubicBezTo>
                      <a:pt x="801052" y="216122"/>
                      <a:pt x="852678" y="698754"/>
                      <a:pt x="853154" y="703612"/>
                    </a:cubicBezTo>
                    <a:lnTo>
                      <a:pt x="815054" y="707707"/>
                    </a:lnTo>
                    <a:cubicBezTo>
                      <a:pt x="815054" y="702850"/>
                      <a:pt x="762572" y="220504"/>
                      <a:pt x="743998" y="70104"/>
                    </a:cubicBezTo>
                    <a:cubicBezTo>
                      <a:pt x="742036" y="52130"/>
                      <a:pt x="727024" y="38424"/>
                      <a:pt x="708946" y="38100"/>
                    </a:cubicBezTo>
                    <a:lnTo>
                      <a:pt x="151162" y="38100"/>
                    </a:lnTo>
                    <a:cubicBezTo>
                      <a:pt x="133035" y="38386"/>
                      <a:pt x="117986" y="52168"/>
                      <a:pt x="116110" y="7019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3" name="云麒演示设计23-101">
                <a:extLst>
                  <a:ext uri="{FF2B5EF4-FFF2-40B4-BE49-F238E27FC236}">
                    <a16:creationId xmlns:a16="http://schemas.microsoft.com/office/drawing/2014/main" id="{ADE2C442-7EDA-8C20-59D7-0D97204AA4C4}"/>
                  </a:ext>
                </a:extLst>
              </p:cNvPr>
              <p:cNvSpPr/>
              <p:nvPr/>
            </p:nvSpPr>
            <p:spPr>
              <a:xfrm>
                <a:off x="23075074" y="-849918"/>
                <a:ext cx="853344" cy="711898"/>
              </a:xfrm>
              <a:custGeom>
                <a:avLst/>
                <a:gdLst>
                  <a:gd name="connsiteX0" fmla="*/ 36290 w 853344"/>
                  <a:gd name="connsiteY0" fmla="*/ 708946 h 711898"/>
                  <a:gd name="connsiteX1" fmla="*/ 37338 w 853344"/>
                  <a:gd name="connsiteY1" fmla="*/ 698945 h 711898"/>
                  <a:gd name="connsiteX2" fmla="*/ 40767 w 853344"/>
                  <a:gd name="connsiteY2" fmla="*/ 669798 h 711898"/>
                  <a:gd name="connsiteX3" fmla="*/ 54007 w 853344"/>
                  <a:gd name="connsiteY3" fmla="*/ 557879 h 711898"/>
                  <a:gd name="connsiteX4" fmla="*/ 103346 w 853344"/>
                  <a:gd name="connsiteY4" fmla="*/ 146304 h 711898"/>
                  <a:gd name="connsiteX5" fmla="*/ 111443 w 853344"/>
                  <a:gd name="connsiteY5" fmla="*/ 79629 h 711898"/>
                  <a:gd name="connsiteX6" fmla="*/ 114681 w 853344"/>
                  <a:gd name="connsiteY6" fmla="*/ 62199 h 711898"/>
                  <a:gd name="connsiteX7" fmla="*/ 124206 w 853344"/>
                  <a:gd name="connsiteY7" fmla="*/ 47054 h 711898"/>
                  <a:gd name="connsiteX8" fmla="*/ 140494 w 853344"/>
                  <a:gd name="connsiteY8" fmla="*/ 38291 h 711898"/>
                  <a:gd name="connsiteX9" fmla="*/ 158686 w 853344"/>
                  <a:gd name="connsiteY9" fmla="*/ 37243 h 711898"/>
                  <a:gd name="connsiteX10" fmla="*/ 308800 w 853344"/>
                  <a:gd name="connsiteY10" fmla="*/ 37243 h 711898"/>
                  <a:gd name="connsiteX11" fmla="*/ 639508 w 853344"/>
                  <a:gd name="connsiteY11" fmla="*/ 37243 h 711898"/>
                  <a:gd name="connsiteX12" fmla="*/ 705707 w 853344"/>
                  <a:gd name="connsiteY12" fmla="*/ 37243 h 711898"/>
                  <a:gd name="connsiteX13" fmla="*/ 728186 w 853344"/>
                  <a:gd name="connsiteY13" fmla="*/ 43625 h 711898"/>
                  <a:gd name="connsiteX14" fmla="*/ 742664 w 853344"/>
                  <a:gd name="connsiteY14" fmla="*/ 62103 h 711898"/>
                  <a:gd name="connsiteX15" fmla="*/ 746474 w 853344"/>
                  <a:gd name="connsiteY15" fmla="*/ 84868 h 711898"/>
                  <a:gd name="connsiteX16" fmla="*/ 751522 w 853344"/>
                  <a:gd name="connsiteY16" fmla="*/ 130207 h 711898"/>
                  <a:gd name="connsiteX17" fmla="*/ 772382 w 853344"/>
                  <a:gd name="connsiteY17" fmla="*/ 316325 h 711898"/>
                  <a:gd name="connsiteX18" fmla="*/ 816197 w 853344"/>
                  <a:gd name="connsiteY18" fmla="*/ 708851 h 711898"/>
                  <a:gd name="connsiteX19" fmla="*/ 813530 w 853344"/>
                  <a:gd name="connsiteY19" fmla="*/ 706660 h 711898"/>
                  <a:gd name="connsiteX20" fmla="*/ 851630 w 853344"/>
                  <a:gd name="connsiteY20" fmla="*/ 702564 h 711898"/>
                  <a:gd name="connsiteX21" fmla="*/ 849439 w 853344"/>
                  <a:gd name="connsiteY21" fmla="*/ 705326 h 711898"/>
                  <a:gd name="connsiteX22" fmla="*/ 843343 w 853344"/>
                  <a:gd name="connsiteY22" fmla="*/ 650272 h 711898"/>
                  <a:gd name="connsiteX23" fmla="*/ 802862 w 853344"/>
                  <a:gd name="connsiteY23" fmla="*/ 287369 h 711898"/>
                  <a:gd name="connsiteX24" fmla="*/ 783812 w 853344"/>
                  <a:gd name="connsiteY24" fmla="*/ 113538 h 711898"/>
                  <a:gd name="connsiteX25" fmla="*/ 779050 w 853344"/>
                  <a:gd name="connsiteY25" fmla="*/ 71057 h 711898"/>
                  <a:gd name="connsiteX26" fmla="*/ 765048 w 853344"/>
                  <a:gd name="connsiteY26" fmla="*/ 32957 h 711898"/>
                  <a:gd name="connsiteX27" fmla="*/ 733139 w 853344"/>
                  <a:gd name="connsiteY27" fmla="*/ 8573 h 711898"/>
                  <a:gd name="connsiteX28" fmla="*/ 714089 w 853344"/>
                  <a:gd name="connsiteY28" fmla="*/ 4096 h 711898"/>
                  <a:gd name="connsiteX29" fmla="*/ 693515 w 853344"/>
                  <a:gd name="connsiteY29" fmla="*/ 4096 h 711898"/>
                  <a:gd name="connsiteX30" fmla="*/ 376904 w 853344"/>
                  <a:gd name="connsiteY30" fmla="*/ 4096 h 711898"/>
                  <a:gd name="connsiteX31" fmla="*/ 230505 w 853344"/>
                  <a:gd name="connsiteY31" fmla="*/ 4096 h 711898"/>
                  <a:gd name="connsiteX32" fmla="*/ 160687 w 853344"/>
                  <a:gd name="connsiteY32" fmla="*/ 4096 h 711898"/>
                  <a:gd name="connsiteX33" fmla="*/ 143732 w 853344"/>
                  <a:gd name="connsiteY33" fmla="*/ 4096 h 711898"/>
                  <a:gd name="connsiteX34" fmla="*/ 127635 w 853344"/>
                  <a:gd name="connsiteY34" fmla="*/ 7620 h 711898"/>
                  <a:gd name="connsiteX35" fmla="*/ 100298 w 853344"/>
                  <a:gd name="connsiteY35" fmla="*/ 24765 h 711898"/>
                  <a:gd name="connsiteX36" fmla="*/ 83248 w 853344"/>
                  <a:gd name="connsiteY36" fmla="*/ 51530 h 711898"/>
                  <a:gd name="connsiteX37" fmla="*/ 77438 w 853344"/>
                  <a:gd name="connsiteY37" fmla="*/ 82772 h 711898"/>
                  <a:gd name="connsiteX38" fmla="*/ 69818 w 853344"/>
                  <a:gd name="connsiteY38" fmla="*/ 144971 h 711898"/>
                  <a:gd name="connsiteX39" fmla="*/ 55436 w 853344"/>
                  <a:gd name="connsiteY39" fmla="*/ 261461 h 711898"/>
                  <a:gd name="connsiteX40" fmla="*/ 30670 w 853344"/>
                  <a:gd name="connsiteY40" fmla="*/ 460915 h 711898"/>
                  <a:gd name="connsiteX41" fmla="*/ 0 w 853344"/>
                  <a:gd name="connsiteY41" fmla="*/ 705231 h 711898"/>
                  <a:gd name="connsiteX42" fmla="*/ 0 w 853344"/>
                  <a:gd name="connsiteY42" fmla="*/ 704660 h 711898"/>
                  <a:gd name="connsiteX43" fmla="*/ 28575 w 853344"/>
                  <a:gd name="connsiteY43" fmla="*/ 708375 h 711898"/>
                  <a:gd name="connsiteX44" fmla="*/ 38100 w 853344"/>
                  <a:gd name="connsiteY44" fmla="*/ 709708 h 711898"/>
                  <a:gd name="connsiteX45" fmla="*/ 29051 w 853344"/>
                  <a:gd name="connsiteY45" fmla="*/ 708851 h 711898"/>
                  <a:gd name="connsiteX46" fmla="*/ 476 w 853344"/>
                  <a:gd name="connsiteY46" fmla="*/ 705612 h 711898"/>
                  <a:gd name="connsiteX47" fmla="*/ 476 w 853344"/>
                  <a:gd name="connsiteY47" fmla="*/ 705612 h 711898"/>
                  <a:gd name="connsiteX48" fmla="*/ 476 w 853344"/>
                  <a:gd name="connsiteY48" fmla="*/ 705136 h 711898"/>
                  <a:gd name="connsiteX49" fmla="*/ 29051 w 853344"/>
                  <a:gd name="connsiteY49" fmla="*/ 460725 h 711898"/>
                  <a:gd name="connsiteX50" fmla="*/ 53054 w 853344"/>
                  <a:gd name="connsiteY50" fmla="*/ 261176 h 711898"/>
                  <a:gd name="connsiteX51" fmla="*/ 67151 w 853344"/>
                  <a:gd name="connsiteY51" fmla="*/ 144590 h 711898"/>
                  <a:gd name="connsiteX52" fmla="*/ 74676 w 853344"/>
                  <a:gd name="connsiteY52" fmla="*/ 82391 h 711898"/>
                  <a:gd name="connsiteX53" fmla="*/ 80581 w 853344"/>
                  <a:gd name="connsiteY53" fmla="*/ 50387 h 711898"/>
                  <a:gd name="connsiteX54" fmla="*/ 98393 w 853344"/>
                  <a:gd name="connsiteY54" fmla="*/ 21812 h 711898"/>
                  <a:gd name="connsiteX55" fmla="*/ 126968 w 853344"/>
                  <a:gd name="connsiteY55" fmla="*/ 3715 h 711898"/>
                  <a:gd name="connsiteX56" fmla="*/ 143923 w 853344"/>
                  <a:gd name="connsiteY56" fmla="*/ 0 h 711898"/>
                  <a:gd name="connsiteX57" fmla="*/ 161258 w 853344"/>
                  <a:gd name="connsiteY57" fmla="*/ 0 h 711898"/>
                  <a:gd name="connsiteX58" fmla="*/ 375475 w 853344"/>
                  <a:gd name="connsiteY58" fmla="*/ 0 h 711898"/>
                  <a:gd name="connsiteX59" fmla="*/ 692086 w 853344"/>
                  <a:gd name="connsiteY59" fmla="*/ 0 h 711898"/>
                  <a:gd name="connsiteX60" fmla="*/ 712946 w 853344"/>
                  <a:gd name="connsiteY60" fmla="*/ 0 h 711898"/>
                  <a:gd name="connsiteX61" fmla="*/ 733901 w 853344"/>
                  <a:gd name="connsiteY61" fmla="*/ 4763 h 711898"/>
                  <a:gd name="connsiteX62" fmla="*/ 767810 w 853344"/>
                  <a:gd name="connsiteY62" fmla="*/ 30766 h 711898"/>
                  <a:gd name="connsiteX63" fmla="*/ 782860 w 853344"/>
                  <a:gd name="connsiteY63" fmla="*/ 71152 h 711898"/>
                  <a:gd name="connsiteX64" fmla="*/ 787622 w 853344"/>
                  <a:gd name="connsiteY64" fmla="*/ 113633 h 711898"/>
                  <a:gd name="connsiteX65" fmla="*/ 806672 w 853344"/>
                  <a:gd name="connsiteY65" fmla="*/ 287465 h 711898"/>
                  <a:gd name="connsiteX66" fmla="*/ 847154 w 853344"/>
                  <a:gd name="connsiteY66" fmla="*/ 650367 h 711898"/>
                  <a:gd name="connsiteX67" fmla="*/ 853344 w 853344"/>
                  <a:gd name="connsiteY67" fmla="*/ 705422 h 711898"/>
                  <a:gd name="connsiteX68" fmla="*/ 853344 w 853344"/>
                  <a:gd name="connsiteY68" fmla="*/ 707898 h 711898"/>
                  <a:gd name="connsiteX69" fmla="*/ 850868 w 853344"/>
                  <a:gd name="connsiteY69" fmla="*/ 707898 h 711898"/>
                  <a:gd name="connsiteX70" fmla="*/ 812768 w 853344"/>
                  <a:gd name="connsiteY70" fmla="*/ 711899 h 711898"/>
                  <a:gd name="connsiteX71" fmla="*/ 810292 w 853344"/>
                  <a:gd name="connsiteY71" fmla="*/ 711899 h 711898"/>
                  <a:gd name="connsiteX72" fmla="*/ 810292 w 853344"/>
                  <a:gd name="connsiteY72" fmla="*/ 709422 h 711898"/>
                  <a:gd name="connsiteX73" fmla="*/ 766572 w 853344"/>
                  <a:gd name="connsiteY73" fmla="*/ 316992 h 711898"/>
                  <a:gd name="connsiteX74" fmla="*/ 745807 w 853344"/>
                  <a:gd name="connsiteY74" fmla="*/ 130874 h 711898"/>
                  <a:gd name="connsiteX75" fmla="*/ 740854 w 853344"/>
                  <a:gd name="connsiteY75" fmla="*/ 85535 h 711898"/>
                  <a:gd name="connsiteX76" fmla="*/ 737330 w 853344"/>
                  <a:gd name="connsiteY76" fmla="*/ 63818 h 711898"/>
                  <a:gd name="connsiteX77" fmla="*/ 724567 w 853344"/>
                  <a:gd name="connsiteY77" fmla="*/ 47530 h 711898"/>
                  <a:gd name="connsiteX78" fmla="*/ 704659 w 853344"/>
                  <a:gd name="connsiteY78" fmla="*/ 41910 h 711898"/>
                  <a:gd name="connsiteX79" fmla="*/ 638460 w 853344"/>
                  <a:gd name="connsiteY79" fmla="*/ 41910 h 711898"/>
                  <a:gd name="connsiteX80" fmla="*/ 307753 w 853344"/>
                  <a:gd name="connsiteY80" fmla="*/ 41910 h 711898"/>
                  <a:gd name="connsiteX81" fmla="*/ 159162 w 853344"/>
                  <a:gd name="connsiteY81" fmla="*/ 41910 h 711898"/>
                  <a:gd name="connsiteX82" fmla="*/ 141827 w 853344"/>
                  <a:gd name="connsiteY82" fmla="*/ 42767 h 711898"/>
                  <a:gd name="connsiteX83" fmla="*/ 127159 w 853344"/>
                  <a:gd name="connsiteY83" fmla="*/ 50578 h 711898"/>
                  <a:gd name="connsiteX84" fmla="*/ 117634 w 853344"/>
                  <a:gd name="connsiteY84" fmla="*/ 64294 h 711898"/>
                  <a:gd name="connsiteX85" fmla="*/ 114681 w 853344"/>
                  <a:gd name="connsiteY85" fmla="*/ 80867 h 711898"/>
                  <a:gd name="connsiteX86" fmla="*/ 106394 w 853344"/>
                  <a:gd name="connsiteY86" fmla="*/ 147542 h 711898"/>
                  <a:gd name="connsiteX87" fmla="*/ 55054 w 853344"/>
                  <a:gd name="connsiteY87" fmla="*/ 559594 h 711898"/>
                  <a:gd name="connsiteX88" fmla="*/ 41053 w 853344"/>
                  <a:gd name="connsiteY88" fmla="*/ 670941 h 711898"/>
                  <a:gd name="connsiteX89" fmla="*/ 37338 w 853344"/>
                  <a:gd name="connsiteY89" fmla="*/ 699516 h 711898"/>
                  <a:gd name="connsiteX90" fmla="*/ 36290 w 853344"/>
                  <a:gd name="connsiteY90" fmla="*/ 708946 h 711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853344" h="711898">
                    <a:moveTo>
                      <a:pt x="36290" y="708946"/>
                    </a:moveTo>
                    <a:cubicBezTo>
                      <a:pt x="36290" y="708946"/>
                      <a:pt x="36290" y="705517"/>
                      <a:pt x="37338" y="698945"/>
                    </a:cubicBezTo>
                    <a:cubicBezTo>
                      <a:pt x="38385" y="692372"/>
                      <a:pt x="39243" y="682467"/>
                      <a:pt x="40767" y="669798"/>
                    </a:cubicBezTo>
                    <a:cubicBezTo>
                      <a:pt x="43815" y="644081"/>
                      <a:pt x="48292" y="606457"/>
                      <a:pt x="54007" y="557879"/>
                    </a:cubicBezTo>
                    <a:cubicBezTo>
                      <a:pt x="65627" y="460820"/>
                      <a:pt x="82582" y="320326"/>
                      <a:pt x="103346" y="146304"/>
                    </a:cubicBezTo>
                    <a:cubicBezTo>
                      <a:pt x="106013" y="124587"/>
                      <a:pt x="108708" y="102365"/>
                      <a:pt x="111443" y="79629"/>
                    </a:cubicBezTo>
                    <a:cubicBezTo>
                      <a:pt x="111795" y="73705"/>
                      <a:pt x="112890" y="67856"/>
                      <a:pt x="114681" y="62199"/>
                    </a:cubicBezTo>
                    <a:cubicBezTo>
                      <a:pt x="116605" y="56464"/>
                      <a:pt x="119872" y="51273"/>
                      <a:pt x="124206" y="47054"/>
                    </a:cubicBezTo>
                    <a:cubicBezTo>
                      <a:pt x="128797" y="42796"/>
                      <a:pt x="134407" y="39777"/>
                      <a:pt x="140494" y="38291"/>
                    </a:cubicBezTo>
                    <a:cubicBezTo>
                      <a:pt x="146504" y="37290"/>
                      <a:pt x="152600" y="36938"/>
                      <a:pt x="158686" y="37243"/>
                    </a:cubicBezTo>
                    <a:lnTo>
                      <a:pt x="308800" y="37243"/>
                    </a:lnTo>
                    <a:lnTo>
                      <a:pt x="639508" y="37243"/>
                    </a:lnTo>
                    <a:lnTo>
                      <a:pt x="705707" y="37243"/>
                    </a:lnTo>
                    <a:cubicBezTo>
                      <a:pt x="713680" y="36967"/>
                      <a:pt x="721547" y="39196"/>
                      <a:pt x="728186" y="43625"/>
                    </a:cubicBezTo>
                    <a:cubicBezTo>
                      <a:pt x="734796" y="48149"/>
                      <a:pt x="739845" y="54607"/>
                      <a:pt x="742664" y="62103"/>
                    </a:cubicBezTo>
                    <a:cubicBezTo>
                      <a:pt x="744778" y="69523"/>
                      <a:pt x="746055" y="77162"/>
                      <a:pt x="746474" y="84868"/>
                    </a:cubicBezTo>
                    <a:cubicBezTo>
                      <a:pt x="748189" y="99917"/>
                      <a:pt x="749808" y="115062"/>
                      <a:pt x="751522" y="130207"/>
                    </a:cubicBezTo>
                    <a:cubicBezTo>
                      <a:pt x="758380" y="190976"/>
                      <a:pt x="765334" y="253013"/>
                      <a:pt x="772382" y="316325"/>
                    </a:cubicBezTo>
                    <a:cubicBezTo>
                      <a:pt x="786479" y="442913"/>
                      <a:pt x="800957" y="574167"/>
                      <a:pt x="816197" y="708851"/>
                    </a:cubicBezTo>
                    <a:lnTo>
                      <a:pt x="813530" y="706660"/>
                    </a:lnTo>
                    <a:lnTo>
                      <a:pt x="851630" y="702564"/>
                    </a:lnTo>
                    <a:lnTo>
                      <a:pt x="849439" y="705326"/>
                    </a:lnTo>
                    <a:cubicBezTo>
                      <a:pt x="847534" y="687896"/>
                      <a:pt x="845439" y="669131"/>
                      <a:pt x="843343" y="650272"/>
                    </a:cubicBezTo>
                    <a:cubicBezTo>
                      <a:pt x="829532" y="526447"/>
                      <a:pt x="816007" y="405099"/>
                      <a:pt x="802862" y="287369"/>
                    </a:cubicBezTo>
                    <a:cubicBezTo>
                      <a:pt x="796509" y="228505"/>
                      <a:pt x="790165" y="170564"/>
                      <a:pt x="783812" y="113538"/>
                    </a:cubicBezTo>
                    <a:cubicBezTo>
                      <a:pt x="782288" y="99346"/>
                      <a:pt x="780669" y="84963"/>
                      <a:pt x="779050" y="71057"/>
                    </a:cubicBezTo>
                    <a:cubicBezTo>
                      <a:pt x="778002" y="57303"/>
                      <a:pt x="773153" y="44120"/>
                      <a:pt x="765048" y="32957"/>
                    </a:cubicBezTo>
                    <a:cubicBezTo>
                      <a:pt x="756942" y="21955"/>
                      <a:pt x="745874" y="13497"/>
                      <a:pt x="733139" y="8573"/>
                    </a:cubicBezTo>
                    <a:cubicBezTo>
                      <a:pt x="727024" y="6230"/>
                      <a:pt x="720614" y="4724"/>
                      <a:pt x="714089" y="4096"/>
                    </a:cubicBezTo>
                    <a:cubicBezTo>
                      <a:pt x="707421" y="3620"/>
                      <a:pt x="700278" y="4096"/>
                      <a:pt x="693515" y="4096"/>
                    </a:cubicBezTo>
                    <a:lnTo>
                      <a:pt x="376904" y="4096"/>
                    </a:lnTo>
                    <a:lnTo>
                      <a:pt x="230505" y="4096"/>
                    </a:lnTo>
                    <a:lnTo>
                      <a:pt x="160687" y="4096"/>
                    </a:lnTo>
                    <a:cubicBezTo>
                      <a:pt x="154971" y="4096"/>
                      <a:pt x="149161" y="4096"/>
                      <a:pt x="143732" y="4096"/>
                    </a:cubicBezTo>
                    <a:cubicBezTo>
                      <a:pt x="138246" y="4648"/>
                      <a:pt x="132845" y="5829"/>
                      <a:pt x="127635" y="7620"/>
                    </a:cubicBezTo>
                    <a:cubicBezTo>
                      <a:pt x="117300" y="11097"/>
                      <a:pt x="107928" y="16974"/>
                      <a:pt x="100298" y="24765"/>
                    </a:cubicBezTo>
                    <a:cubicBezTo>
                      <a:pt x="92687" y="32299"/>
                      <a:pt x="86868" y="41453"/>
                      <a:pt x="83248" y="51530"/>
                    </a:cubicBezTo>
                    <a:cubicBezTo>
                      <a:pt x="80105" y="61684"/>
                      <a:pt x="78162" y="72171"/>
                      <a:pt x="77438" y="82772"/>
                    </a:cubicBezTo>
                    <a:cubicBezTo>
                      <a:pt x="74895" y="103918"/>
                      <a:pt x="72361" y="124654"/>
                      <a:pt x="69818" y="144971"/>
                    </a:cubicBezTo>
                    <a:cubicBezTo>
                      <a:pt x="64798" y="185547"/>
                      <a:pt x="60007" y="224380"/>
                      <a:pt x="55436" y="261461"/>
                    </a:cubicBezTo>
                    <a:cubicBezTo>
                      <a:pt x="45911" y="335566"/>
                      <a:pt x="37909" y="402336"/>
                      <a:pt x="30670" y="460915"/>
                    </a:cubicBezTo>
                    <a:cubicBezTo>
                      <a:pt x="16002" y="577787"/>
                      <a:pt x="5524" y="661607"/>
                      <a:pt x="0" y="705231"/>
                    </a:cubicBezTo>
                    <a:lnTo>
                      <a:pt x="0" y="704660"/>
                    </a:lnTo>
                    <a:lnTo>
                      <a:pt x="28575" y="708375"/>
                    </a:lnTo>
                    <a:lnTo>
                      <a:pt x="38100" y="709708"/>
                    </a:lnTo>
                    <a:lnTo>
                      <a:pt x="29051" y="708851"/>
                    </a:lnTo>
                    <a:lnTo>
                      <a:pt x="476" y="705612"/>
                    </a:lnTo>
                    <a:lnTo>
                      <a:pt x="476" y="705612"/>
                    </a:lnTo>
                    <a:lnTo>
                      <a:pt x="476" y="705136"/>
                    </a:lnTo>
                    <a:cubicBezTo>
                      <a:pt x="5619" y="661511"/>
                      <a:pt x="15621" y="577596"/>
                      <a:pt x="29051" y="460725"/>
                    </a:cubicBezTo>
                    <a:cubicBezTo>
                      <a:pt x="36100" y="402146"/>
                      <a:pt x="44101" y="335375"/>
                      <a:pt x="53054" y="261176"/>
                    </a:cubicBezTo>
                    <a:cubicBezTo>
                      <a:pt x="57502" y="224152"/>
                      <a:pt x="62198" y="185290"/>
                      <a:pt x="67151" y="144590"/>
                    </a:cubicBezTo>
                    <a:cubicBezTo>
                      <a:pt x="69628" y="124330"/>
                      <a:pt x="72133" y="103604"/>
                      <a:pt x="74676" y="82391"/>
                    </a:cubicBezTo>
                    <a:cubicBezTo>
                      <a:pt x="75409" y="71533"/>
                      <a:pt x="77391" y="60798"/>
                      <a:pt x="80581" y="50387"/>
                    </a:cubicBezTo>
                    <a:cubicBezTo>
                      <a:pt x="84315" y="39653"/>
                      <a:pt x="90401" y="29889"/>
                      <a:pt x="98393" y="21812"/>
                    </a:cubicBezTo>
                    <a:cubicBezTo>
                      <a:pt x="106423" y="13697"/>
                      <a:pt x="116195" y="7506"/>
                      <a:pt x="126968" y="3715"/>
                    </a:cubicBezTo>
                    <a:cubicBezTo>
                      <a:pt x="132464" y="1857"/>
                      <a:pt x="138150" y="610"/>
                      <a:pt x="143923" y="0"/>
                    </a:cubicBezTo>
                    <a:cubicBezTo>
                      <a:pt x="149828" y="0"/>
                      <a:pt x="155543" y="0"/>
                      <a:pt x="161258" y="0"/>
                    </a:cubicBezTo>
                    <a:lnTo>
                      <a:pt x="375475" y="0"/>
                    </a:lnTo>
                    <a:lnTo>
                      <a:pt x="692086" y="0"/>
                    </a:lnTo>
                    <a:cubicBezTo>
                      <a:pt x="699039" y="0"/>
                      <a:pt x="705707" y="0"/>
                      <a:pt x="712946" y="0"/>
                    </a:cubicBezTo>
                    <a:cubicBezTo>
                      <a:pt x="720118" y="619"/>
                      <a:pt x="727167" y="2229"/>
                      <a:pt x="733901" y="4763"/>
                    </a:cubicBezTo>
                    <a:cubicBezTo>
                      <a:pt x="747455" y="10020"/>
                      <a:pt x="759219" y="19041"/>
                      <a:pt x="767810" y="30766"/>
                    </a:cubicBezTo>
                    <a:cubicBezTo>
                      <a:pt x="776535" y="42539"/>
                      <a:pt x="781755" y="56540"/>
                      <a:pt x="782860" y="71152"/>
                    </a:cubicBezTo>
                    <a:cubicBezTo>
                      <a:pt x="784479" y="85249"/>
                      <a:pt x="786003" y="99727"/>
                      <a:pt x="787622" y="113633"/>
                    </a:cubicBezTo>
                    <a:cubicBezTo>
                      <a:pt x="793975" y="170783"/>
                      <a:pt x="800319" y="228724"/>
                      <a:pt x="806672" y="287465"/>
                    </a:cubicBezTo>
                    <a:cubicBezTo>
                      <a:pt x="819817" y="405194"/>
                      <a:pt x="833342" y="526542"/>
                      <a:pt x="847154" y="650367"/>
                    </a:cubicBezTo>
                    <a:cubicBezTo>
                      <a:pt x="849344" y="669417"/>
                      <a:pt x="851439" y="688467"/>
                      <a:pt x="853344" y="705422"/>
                    </a:cubicBezTo>
                    <a:lnTo>
                      <a:pt x="853344" y="707898"/>
                    </a:lnTo>
                    <a:lnTo>
                      <a:pt x="850868" y="707898"/>
                    </a:lnTo>
                    <a:lnTo>
                      <a:pt x="812768" y="711899"/>
                    </a:lnTo>
                    <a:lnTo>
                      <a:pt x="810292" y="711899"/>
                    </a:lnTo>
                    <a:lnTo>
                      <a:pt x="810292" y="709422"/>
                    </a:lnTo>
                    <a:cubicBezTo>
                      <a:pt x="795242" y="574739"/>
                      <a:pt x="780669" y="443579"/>
                      <a:pt x="766572" y="316992"/>
                    </a:cubicBezTo>
                    <a:cubicBezTo>
                      <a:pt x="759523" y="253489"/>
                      <a:pt x="752599" y="191453"/>
                      <a:pt x="745807" y="130874"/>
                    </a:cubicBezTo>
                    <a:cubicBezTo>
                      <a:pt x="744188" y="115729"/>
                      <a:pt x="742474" y="100584"/>
                      <a:pt x="740854" y="85535"/>
                    </a:cubicBezTo>
                    <a:cubicBezTo>
                      <a:pt x="740407" y="78200"/>
                      <a:pt x="739226" y="70923"/>
                      <a:pt x="737330" y="63818"/>
                    </a:cubicBezTo>
                    <a:cubicBezTo>
                      <a:pt x="734863" y="57198"/>
                      <a:pt x="730405" y="51511"/>
                      <a:pt x="724567" y="47530"/>
                    </a:cubicBezTo>
                    <a:cubicBezTo>
                      <a:pt x="718718" y="43539"/>
                      <a:pt x="711727" y="41567"/>
                      <a:pt x="704659" y="41910"/>
                    </a:cubicBezTo>
                    <a:lnTo>
                      <a:pt x="638460" y="41910"/>
                    </a:lnTo>
                    <a:lnTo>
                      <a:pt x="307753" y="41910"/>
                    </a:lnTo>
                    <a:lnTo>
                      <a:pt x="159162" y="41910"/>
                    </a:lnTo>
                    <a:cubicBezTo>
                      <a:pt x="153371" y="41510"/>
                      <a:pt x="147551" y="41805"/>
                      <a:pt x="141827" y="42767"/>
                    </a:cubicBezTo>
                    <a:cubicBezTo>
                      <a:pt x="136360" y="44091"/>
                      <a:pt x="131312" y="46777"/>
                      <a:pt x="127159" y="50578"/>
                    </a:cubicBezTo>
                    <a:cubicBezTo>
                      <a:pt x="122958" y="54350"/>
                      <a:pt x="119700" y="59046"/>
                      <a:pt x="117634" y="64294"/>
                    </a:cubicBezTo>
                    <a:cubicBezTo>
                      <a:pt x="116005" y="69685"/>
                      <a:pt x="115014" y="75248"/>
                      <a:pt x="114681" y="80867"/>
                    </a:cubicBezTo>
                    <a:cubicBezTo>
                      <a:pt x="111823" y="103727"/>
                      <a:pt x="109061" y="125949"/>
                      <a:pt x="106394" y="147542"/>
                    </a:cubicBezTo>
                    <a:lnTo>
                      <a:pt x="55054" y="559594"/>
                    </a:lnTo>
                    <a:cubicBezTo>
                      <a:pt x="48958" y="607886"/>
                      <a:pt x="44196" y="645319"/>
                      <a:pt x="41053" y="670941"/>
                    </a:cubicBezTo>
                    <a:lnTo>
                      <a:pt x="37338" y="699516"/>
                    </a:lnTo>
                    <a:cubicBezTo>
                      <a:pt x="36862" y="705803"/>
                      <a:pt x="36290" y="708946"/>
                      <a:pt x="36290" y="7089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4" name="云麒演示设计23-102">
                <a:extLst>
                  <a:ext uri="{FF2B5EF4-FFF2-40B4-BE49-F238E27FC236}">
                    <a16:creationId xmlns:a16="http://schemas.microsoft.com/office/drawing/2014/main" id="{348B246D-2A36-8B59-AE38-F50F253ACECC}"/>
                  </a:ext>
                </a:extLst>
              </p:cNvPr>
              <p:cNvSpPr/>
              <p:nvPr/>
            </p:nvSpPr>
            <p:spPr>
              <a:xfrm>
                <a:off x="23163264" y="-1395319"/>
                <a:ext cx="638586" cy="512029"/>
              </a:xfrm>
              <a:custGeom>
                <a:avLst/>
                <a:gdLst>
                  <a:gd name="connsiteX0" fmla="*/ 638187 w 638586"/>
                  <a:gd name="connsiteY0" fmla="*/ 433292 h 512029"/>
                  <a:gd name="connsiteX1" fmla="*/ 638187 w 638586"/>
                  <a:gd name="connsiteY1" fmla="*/ 436055 h 512029"/>
                  <a:gd name="connsiteX2" fmla="*/ 638187 w 638586"/>
                  <a:gd name="connsiteY2" fmla="*/ 444532 h 512029"/>
                  <a:gd name="connsiteX3" fmla="*/ 619137 w 638586"/>
                  <a:gd name="connsiteY3" fmla="*/ 470440 h 512029"/>
                  <a:gd name="connsiteX4" fmla="*/ 505694 w 638586"/>
                  <a:gd name="connsiteY4" fmla="*/ 503777 h 512029"/>
                  <a:gd name="connsiteX5" fmla="*/ 115169 w 638586"/>
                  <a:gd name="connsiteY5" fmla="*/ 500158 h 512029"/>
                  <a:gd name="connsiteX6" fmla="*/ 60019 w 638586"/>
                  <a:gd name="connsiteY6" fmla="*/ 485204 h 512029"/>
                  <a:gd name="connsiteX7" fmla="*/ 26777 w 638586"/>
                  <a:gd name="connsiteY7" fmla="*/ 440912 h 512029"/>
                  <a:gd name="connsiteX8" fmla="*/ 17919 w 638586"/>
                  <a:gd name="connsiteY8" fmla="*/ 388239 h 512029"/>
                  <a:gd name="connsiteX9" fmla="*/ 13251 w 638586"/>
                  <a:gd name="connsiteY9" fmla="*/ 337661 h 512029"/>
                  <a:gd name="connsiteX10" fmla="*/ 2393 w 638586"/>
                  <a:gd name="connsiteY10" fmla="*/ 162020 h 512029"/>
                  <a:gd name="connsiteX11" fmla="*/ 107 w 638586"/>
                  <a:gd name="connsiteY11" fmla="*/ 43434 h 512029"/>
                  <a:gd name="connsiteX12" fmla="*/ 107 w 638586"/>
                  <a:gd name="connsiteY12" fmla="*/ 11239 h 512029"/>
                  <a:gd name="connsiteX13" fmla="*/ 107 w 638586"/>
                  <a:gd name="connsiteY13" fmla="*/ 2857 h 512029"/>
                  <a:gd name="connsiteX14" fmla="*/ 107 w 638586"/>
                  <a:gd name="connsiteY14" fmla="*/ 0 h 512029"/>
                  <a:gd name="connsiteX15" fmla="*/ 107 w 638586"/>
                  <a:gd name="connsiteY15" fmla="*/ 2857 h 512029"/>
                  <a:gd name="connsiteX16" fmla="*/ 107 w 638586"/>
                  <a:gd name="connsiteY16" fmla="*/ 11239 h 512029"/>
                  <a:gd name="connsiteX17" fmla="*/ 774 w 638586"/>
                  <a:gd name="connsiteY17" fmla="*/ 43434 h 512029"/>
                  <a:gd name="connsiteX18" fmla="*/ 4584 w 638586"/>
                  <a:gd name="connsiteY18" fmla="*/ 161925 h 512029"/>
                  <a:gd name="connsiteX19" fmla="*/ 16395 w 638586"/>
                  <a:gd name="connsiteY19" fmla="*/ 337185 h 512029"/>
                  <a:gd name="connsiteX20" fmla="*/ 21253 w 638586"/>
                  <a:gd name="connsiteY20" fmla="*/ 387763 h 512029"/>
                  <a:gd name="connsiteX21" fmla="*/ 30015 w 638586"/>
                  <a:gd name="connsiteY21" fmla="*/ 439483 h 512029"/>
                  <a:gd name="connsiteX22" fmla="*/ 61162 w 638586"/>
                  <a:gd name="connsiteY22" fmla="*/ 480917 h 512029"/>
                  <a:gd name="connsiteX23" fmla="*/ 114407 w 638586"/>
                  <a:gd name="connsiteY23" fmla="*/ 495205 h 512029"/>
                  <a:gd name="connsiteX24" fmla="*/ 504360 w 638586"/>
                  <a:gd name="connsiteY24" fmla="*/ 500253 h 512029"/>
                  <a:gd name="connsiteX25" fmla="*/ 617041 w 638586"/>
                  <a:gd name="connsiteY25" fmla="*/ 468916 h 512029"/>
                  <a:gd name="connsiteX26" fmla="*/ 636091 w 638586"/>
                  <a:gd name="connsiteY26" fmla="*/ 444341 h 512029"/>
                  <a:gd name="connsiteX27" fmla="*/ 637044 w 638586"/>
                  <a:gd name="connsiteY27" fmla="*/ 436150 h 512029"/>
                  <a:gd name="connsiteX28" fmla="*/ 638187 w 638586"/>
                  <a:gd name="connsiteY28" fmla="*/ 433292 h 51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38586" h="512029">
                    <a:moveTo>
                      <a:pt x="638187" y="433292"/>
                    </a:moveTo>
                    <a:cubicBezTo>
                      <a:pt x="638320" y="434207"/>
                      <a:pt x="638320" y="435140"/>
                      <a:pt x="638187" y="436055"/>
                    </a:cubicBezTo>
                    <a:cubicBezTo>
                      <a:pt x="638720" y="438855"/>
                      <a:pt x="638720" y="441731"/>
                      <a:pt x="638187" y="444532"/>
                    </a:cubicBezTo>
                    <a:cubicBezTo>
                      <a:pt x="635615" y="455390"/>
                      <a:pt x="628738" y="464744"/>
                      <a:pt x="619137" y="470440"/>
                    </a:cubicBezTo>
                    <a:cubicBezTo>
                      <a:pt x="595801" y="487108"/>
                      <a:pt x="555319" y="497396"/>
                      <a:pt x="505694" y="503777"/>
                    </a:cubicBezTo>
                    <a:cubicBezTo>
                      <a:pt x="406062" y="516064"/>
                      <a:pt x="266998" y="514445"/>
                      <a:pt x="115169" y="500158"/>
                    </a:cubicBezTo>
                    <a:cubicBezTo>
                      <a:pt x="95947" y="499053"/>
                      <a:pt x="77164" y="493957"/>
                      <a:pt x="60019" y="485204"/>
                    </a:cubicBezTo>
                    <a:cubicBezTo>
                      <a:pt x="43627" y="475297"/>
                      <a:pt x="31711" y="459419"/>
                      <a:pt x="26777" y="440912"/>
                    </a:cubicBezTo>
                    <a:cubicBezTo>
                      <a:pt x="21957" y="423720"/>
                      <a:pt x="18985" y="406060"/>
                      <a:pt x="17919" y="388239"/>
                    </a:cubicBezTo>
                    <a:cubicBezTo>
                      <a:pt x="16299" y="370999"/>
                      <a:pt x="14776" y="354139"/>
                      <a:pt x="13251" y="337661"/>
                    </a:cubicBezTo>
                    <a:cubicBezTo>
                      <a:pt x="7537" y="271653"/>
                      <a:pt x="4298" y="212122"/>
                      <a:pt x="2393" y="162020"/>
                    </a:cubicBezTo>
                    <a:cubicBezTo>
                      <a:pt x="488" y="111919"/>
                      <a:pt x="202" y="71438"/>
                      <a:pt x="107" y="43434"/>
                    </a:cubicBezTo>
                    <a:cubicBezTo>
                      <a:pt x="107" y="29432"/>
                      <a:pt x="107" y="18574"/>
                      <a:pt x="107" y="11239"/>
                    </a:cubicBezTo>
                    <a:cubicBezTo>
                      <a:pt x="107" y="7811"/>
                      <a:pt x="107" y="5048"/>
                      <a:pt x="107" y="2857"/>
                    </a:cubicBezTo>
                    <a:cubicBezTo>
                      <a:pt x="-36" y="1914"/>
                      <a:pt x="-36" y="943"/>
                      <a:pt x="107" y="0"/>
                    </a:cubicBezTo>
                    <a:cubicBezTo>
                      <a:pt x="231" y="953"/>
                      <a:pt x="231" y="1905"/>
                      <a:pt x="107" y="2857"/>
                    </a:cubicBezTo>
                    <a:lnTo>
                      <a:pt x="107" y="11239"/>
                    </a:lnTo>
                    <a:cubicBezTo>
                      <a:pt x="107" y="18955"/>
                      <a:pt x="107" y="29718"/>
                      <a:pt x="774" y="43434"/>
                    </a:cubicBezTo>
                    <a:cubicBezTo>
                      <a:pt x="1345" y="71438"/>
                      <a:pt x="2298" y="111919"/>
                      <a:pt x="4584" y="161925"/>
                    </a:cubicBezTo>
                    <a:cubicBezTo>
                      <a:pt x="6870" y="211931"/>
                      <a:pt x="10585" y="271367"/>
                      <a:pt x="16395" y="337185"/>
                    </a:cubicBezTo>
                    <a:cubicBezTo>
                      <a:pt x="17985" y="353692"/>
                      <a:pt x="19604" y="370551"/>
                      <a:pt x="21253" y="387763"/>
                    </a:cubicBezTo>
                    <a:cubicBezTo>
                      <a:pt x="22424" y="405251"/>
                      <a:pt x="25358" y="422586"/>
                      <a:pt x="30015" y="439483"/>
                    </a:cubicBezTo>
                    <a:cubicBezTo>
                      <a:pt x="34654" y="456800"/>
                      <a:pt x="45817" y="471649"/>
                      <a:pt x="61162" y="480917"/>
                    </a:cubicBezTo>
                    <a:cubicBezTo>
                      <a:pt x="77736" y="489299"/>
                      <a:pt x="95862" y="494157"/>
                      <a:pt x="114407" y="495205"/>
                    </a:cubicBezTo>
                    <a:cubicBezTo>
                      <a:pt x="266141" y="509492"/>
                      <a:pt x="405110" y="511683"/>
                      <a:pt x="504360" y="500253"/>
                    </a:cubicBezTo>
                    <a:cubicBezTo>
                      <a:pt x="553795" y="494347"/>
                      <a:pt x="593991" y="484632"/>
                      <a:pt x="617041" y="468916"/>
                    </a:cubicBezTo>
                    <a:cubicBezTo>
                      <a:pt x="626366" y="463534"/>
                      <a:pt x="633205" y="454714"/>
                      <a:pt x="636091" y="444341"/>
                    </a:cubicBezTo>
                    <a:cubicBezTo>
                      <a:pt x="636787" y="441665"/>
                      <a:pt x="637110" y="438912"/>
                      <a:pt x="637044" y="436150"/>
                    </a:cubicBezTo>
                    <a:cubicBezTo>
                      <a:pt x="637263" y="435140"/>
                      <a:pt x="637653" y="434178"/>
                      <a:pt x="638187" y="43329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5" name="云麒演示设计23-103">
                <a:extLst>
                  <a:ext uri="{FF2B5EF4-FFF2-40B4-BE49-F238E27FC236}">
                    <a16:creationId xmlns:a16="http://schemas.microsoft.com/office/drawing/2014/main" id="{9D7DE062-969F-37C4-DC44-CE96DF2C89AD}"/>
                  </a:ext>
                </a:extLst>
              </p:cNvPr>
              <p:cNvSpPr/>
              <p:nvPr/>
            </p:nvSpPr>
            <p:spPr>
              <a:xfrm>
                <a:off x="23180797" y="-2315415"/>
                <a:ext cx="607138" cy="484627"/>
              </a:xfrm>
              <a:custGeom>
                <a:avLst/>
                <a:gdLst>
                  <a:gd name="connsiteX0" fmla="*/ 375671 w 607138"/>
                  <a:gd name="connsiteY0" fmla="*/ 64847 h 484627"/>
                  <a:gd name="connsiteX1" fmla="*/ 456538 w 607138"/>
                  <a:gd name="connsiteY1" fmla="*/ 70657 h 484627"/>
                  <a:gd name="connsiteX2" fmla="*/ 503306 w 607138"/>
                  <a:gd name="connsiteY2" fmla="*/ 93041 h 484627"/>
                  <a:gd name="connsiteX3" fmla="*/ 553979 w 607138"/>
                  <a:gd name="connsiteY3" fmla="*/ 110947 h 484627"/>
                  <a:gd name="connsiteX4" fmla="*/ 577696 w 607138"/>
                  <a:gd name="connsiteY4" fmla="*/ 124187 h 484627"/>
                  <a:gd name="connsiteX5" fmla="*/ 579029 w 607138"/>
                  <a:gd name="connsiteY5" fmla="*/ 149047 h 484627"/>
                  <a:gd name="connsiteX6" fmla="*/ 591632 w 607138"/>
                  <a:gd name="connsiteY6" fmla="*/ 187443 h 484627"/>
                  <a:gd name="connsiteX7" fmla="*/ 585316 w 607138"/>
                  <a:gd name="connsiteY7" fmla="*/ 195720 h 484627"/>
                  <a:gd name="connsiteX8" fmla="*/ 580078 w 607138"/>
                  <a:gd name="connsiteY8" fmla="*/ 223514 h 484627"/>
                  <a:gd name="connsiteX9" fmla="*/ 578839 w 607138"/>
                  <a:gd name="connsiteY9" fmla="*/ 224295 h 484627"/>
                  <a:gd name="connsiteX10" fmla="*/ 605033 w 607138"/>
                  <a:gd name="connsiteY10" fmla="*/ 286493 h 484627"/>
                  <a:gd name="connsiteX11" fmla="*/ 604271 w 607138"/>
                  <a:gd name="connsiteY11" fmla="*/ 314211 h 484627"/>
                  <a:gd name="connsiteX12" fmla="*/ 582716 w 607138"/>
                  <a:gd name="connsiteY12" fmla="*/ 321955 h 484627"/>
                  <a:gd name="connsiteX13" fmla="*/ 580649 w 607138"/>
                  <a:gd name="connsiteY13" fmla="*/ 320783 h 484627"/>
                  <a:gd name="connsiteX14" fmla="*/ 578553 w 607138"/>
                  <a:gd name="connsiteY14" fmla="*/ 345834 h 484627"/>
                  <a:gd name="connsiteX15" fmla="*/ 581411 w 607138"/>
                  <a:gd name="connsiteY15" fmla="*/ 366694 h 484627"/>
                  <a:gd name="connsiteX16" fmla="*/ 555884 w 607138"/>
                  <a:gd name="connsiteY16" fmla="*/ 370504 h 484627"/>
                  <a:gd name="connsiteX17" fmla="*/ 529785 w 607138"/>
                  <a:gd name="connsiteY17" fmla="*/ 371647 h 484627"/>
                  <a:gd name="connsiteX18" fmla="*/ 531977 w 607138"/>
                  <a:gd name="connsiteY18" fmla="*/ 377647 h 484627"/>
                  <a:gd name="connsiteX19" fmla="*/ 533881 w 607138"/>
                  <a:gd name="connsiteY19" fmla="*/ 427939 h 484627"/>
                  <a:gd name="connsiteX20" fmla="*/ 530452 w 607138"/>
                  <a:gd name="connsiteY20" fmla="*/ 431654 h 484627"/>
                  <a:gd name="connsiteX21" fmla="*/ 502639 w 607138"/>
                  <a:gd name="connsiteY21" fmla="*/ 446418 h 484627"/>
                  <a:gd name="connsiteX22" fmla="*/ 447204 w 607138"/>
                  <a:gd name="connsiteY22" fmla="*/ 451276 h 484627"/>
                  <a:gd name="connsiteX23" fmla="*/ 373957 w 607138"/>
                  <a:gd name="connsiteY23" fmla="*/ 457277 h 484627"/>
                  <a:gd name="connsiteX24" fmla="*/ 196030 w 607138"/>
                  <a:gd name="connsiteY24" fmla="*/ 447752 h 484627"/>
                  <a:gd name="connsiteX25" fmla="*/ 112304 w 607138"/>
                  <a:gd name="connsiteY25" fmla="*/ 442703 h 484627"/>
                  <a:gd name="connsiteX26" fmla="*/ 85635 w 607138"/>
                  <a:gd name="connsiteY26" fmla="*/ 430130 h 484627"/>
                  <a:gd name="connsiteX27" fmla="*/ 72490 w 607138"/>
                  <a:gd name="connsiteY27" fmla="*/ 402413 h 484627"/>
                  <a:gd name="connsiteX28" fmla="*/ 40295 w 607138"/>
                  <a:gd name="connsiteY28" fmla="*/ 349739 h 484627"/>
                  <a:gd name="connsiteX29" fmla="*/ 21245 w 607138"/>
                  <a:gd name="connsiteY29" fmla="*/ 300019 h 484627"/>
                  <a:gd name="connsiteX30" fmla="*/ 4196 w 607138"/>
                  <a:gd name="connsiteY30" fmla="*/ 247907 h 484627"/>
                  <a:gd name="connsiteX31" fmla="*/ 5625 w 607138"/>
                  <a:gd name="connsiteY31" fmla="*/ 245345 h 484627"/>
                  <a:gd name="connsiteX32" fmla="*/ 40201 w 607138"/>
                  <a:gd name="connsiteY32" fmla="*/ 176194 h 484627"/>
                  <a:gd name="connsiteX33" fmla="*/ 30676 w 607138"/>
                  <a:gd name="connsiteY33" fmla="*/ 139618 h 484627"/>
                  <a:gd name="connsiteX34" fmla="*/ 64775 w 607138"/>
                  <a:gd name="connsiteY34" fmla="*/ 114281 h 484627"/>
                  <a:gd name="connsiteX35" fmla="*/ 50392 w 607138"/>
                  <a:gd name="connsiteY35" fmla="*/ 91231 h 484627"/>
                  <a:gd name="connsiteX36" fmla="*/ 74490 w 607138"/>
                  <a:gd name="connsiteY36" fmla="*/ 70562 h 484627"/>
                  <a:gd name="connsiteX37" fmla="*/ 120115 w 607138"/>
                  <a:gd name="connsiteY37" fmla="*/ 56750 h 484627"/>
                  <a:gd name="connsiteX38" fmla="*/ 171741 w 607138"/>
                  <a:gd name="connsiteY38" fmla="*/ 14936 h 484627"/>
                  <a:gd name="connsiteX39" fmla="*/ 375290 w 607138"/>
                  <a:gd name="connsiteY39" fmla="*/ 64466 h 484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7138" h="484627">
                    <a:moveTo>
                      <a:pt x="375671" y="64847"/>
                    </a:moveTo>
                    <a:cubicBezTo>
                      <a:pt x="398245" y="45797"/>
                      <a:pt x="446728" y="55322"/>
                      <a:pt x="456538" y="70657"/>
                    </a:cubicBezTo>
                    <a:cubicBezTo>
                      <a:pt x="475607" y="64418"/>
                      <a:pt x="496200" y="74276"/>
                      <a:pt x="503306" y="93041"/>
                    </a:cubicBezTo>
                    <a:lnTo>
                      <a:pt x="553979" y="110947"/>
                    </a:lnTo>
                    <a:cubicBezTo>
                      <a:pt x="562875" y="113291"/>
                      <a:pt x="571029" y="117844"/>
                      <a:pt x="577696" y="124187"/>
                    </a:cubicBezTo>
                    <a:cubicBezTo>
                      <a:pt x="584240" y="130998"/>
                      <a:pt x="584812" y="141580"/>
                      <a:pt x="579029" y="149047"/>
                    </a:cubicBezTo>
                    <a:cubicBezTo>
                      <a:pt x="593108" y="156172"/>
                      <a:pt x="598756" y="173365"/>
                      <a:pt x="591632" y="187443"/>
                    </a:cubicBezTo>
                    <a:cubicBezTo>
                      <a:pt x="590050" y="190567"/>
                      <a:pt x="587907" y="193367"/>
                      <a:pt x="585316" y="195720"/>
                    </a:cubicBezTo>
                    <a:cubicBezTo>
                      <a:pt x="591546" y="204845"/>
                      <a:pt x="589193" y="217294"/>
                      <a:pt x="580078" y="223514"/>
                    </a:cubicBezTo>
                    <a:cubicBezTo>
                      <a:pt x="579668" y="223790"/>
                      <a:pt x="579259" y="224047"/>
                      <a:pt x="578839" y="224295"/>
                    </a:cubicBezTo>
                    <a:cubicBezTo>
                      <a:pt x="591089" y="243364"/>
                      <a:pt x="599947" y="264405"/>
                      <a:pt x="605033" y="286493"/>
                    </a:cubicBezTo>
                    <a:cubicBezTo>
                      <a:pt x="608081" y="295532"/>
                      <a:pt x="607814" y="305353"/>
                      <a:pt x="604271" y="314211"/>
                    </a:cubicBezTo>
                    <a:cubicBezTo>
                      <a:pt x="600461" y="322298"/>
                      <a:pt x="590812" y="325765"/>
                      <a:pt x="582716" y="321955"/>
                    </a:cubicBezTo>
                    <a:cubicBezTo>
                      <a:pt x="582001" y="321612"/>
                      <a:pt x="581306" y="321222"/>
                      <a:pt x="580649" y="320783"/>
                    </a:cubicBezTo>
                    <a:cubicBezTo>
                      <a:pt x="584916" y="328822"/>
                      <a:pt x="584097" y="338614"/>
                      <a:pt x="578553" y="345834"/>
                    </a:cubicBezTo>
                    <a:cubicBezTo>
                      <a:pt x="587412" y="347168"/>
                      <a:pt x="588078" y="361074"/>
                      <a:pt x="581411" y="366694"/>
                    </a:cubicBezTo>
                    <a:cubicBezTo>
                      <a:pt x="573810" y="371494"/>
                      <a:pt x="564552" y="372875"/>
                      <a:pt x="555884" y="370504"/>
                    </a:cubicBezTo>
                    <a:cubicBezTo>
                      <a:pt x="547283" y="368151"/>
                      <a:pt x="538148" y="368551"/>
                      <a:pt x="529785" y="371647"/>
                    </a:cubicBezTo>
                    <a:cubicBezTo>
                      <a:pt x="529652" y="373866"/>
                      <a:pt x="530443" y="376038"/>
                      <a:pt x="531977" y="377647"/>
                    </a:cubicBezTo>
                    <a:cubicBezTo>
                      <a:pt x="545921" y="391221"/>
                      <a:pt x="546759" y="413347"/>
                      <a:pt x="533881" y="427939"/>
                    </a:cubicBezTo>
                    <a:lnTo>
                      <a:pt x="530452" y="431654"/>
                    </a:lnTo>
                    <a:cubicBezTo>
                      <a:pt x="522242" y="438360"/>
                      <a:pt x="512793" y="443380"/>
                      <a:pt x="502639" y="446418"/>
                    </a:cubicBezTo>
                    <a:cubicBezTo>
                      <a:pt x="481398" y="454324"/>
                      <a:pt x="469778" y="450895"/>
                      <a:pt x="447204" y="451276"/>
                    </a:cubicBezTo>
                    <a:cubicBezTo>
                      <a:pt x="451490" y="466325"/>
                      <a:pt x="411390" y="493567"/>
                      <a:pt x="373957" y="457277"/>
                    </a:cubicBezTo>
                    <a:cubicBezTo>
                      <a:pt x="223366" y="523952"/>
                      <a:pt x="196030" y="447752"/>
                      <a:pt x="196030" y="447752"/>
                    </a:cubicBezTo>
                    <a:cubicBezTo>
                      <a:pt x="154595" y="474993"/>
                      <a:pt x="116305" y="454324"/>
                      <a:pt x="112304" y="442703"/>
                    </a:cubicBezTo>
                    <a:cubicBezTo>
                      <a:pt x="101836" y="443437"/>
                      <a:pt x="91731" y="438674"/>
                      <a:pt x="85635" y="430130"/>
                    </a:cubicBezTo>
                    <a:cubicBezTo>
                      <a:pt x="79710" y="421710"/>
                      <a:pt x="75262" y="412328"/>
                      <a:pt x="72490" y="402413"/>
                    </a:cubicBezTo>
                    <a:cubicBezTo>
                      <a:pt x="51697" y="393431"/>
                      <a:pt x="38800" y="372342"/>
                      <a:pt x="40295" y="349739"/>
                    </a:cubicBezTo>
                    <a:cubicBezTo>
                      <a:pt x="27237" y="336585"/>
                      <a:pt x="20322" y="318535"/>
                      <a:pt x="21245" y="300019"/>
                    </a:cubicBezTo>
                    <a:cubicBezTo>
                      <a:pt x="2148" y="290341"/>
                      <a:pt x="-5481" y="267005"/>
                      <a:pt x="4196" y="247907"/>
                    </a:cubicBezTo>
                    <a:cubicBezTo>
                      <a:pt x="4644" y="247041"/>
                      <a:pt x="5120" y="246183"/>
                      <a:pt x="5625" y="245345"/>
                    </a:cubicBezTo>
                    <a:cubicBezTo>
                      <a:pt x="13245" y="220542"/>
                      <a:pt x="24932" y="197177"/>
                      <a:pt x="40201" y="176194"/>
                    </a:cubicBezTo>
                    <a:cubicBezTo>
                      <a:pt x="26579" y="171431"/>
                      <a:pt x="23627" y="151905"/>
                      <a:pt x="30676" y="139618"/>
                    </a:cubicBezTo>
                    <a:cubicBezTo>
                      <a:pt x="39286" y="127988"/>
                      <a:pt x="51154" y="119168"/>
                      <a:pt x="64775" y="114281"/>
                    </a:cubicBezTo>
                    <a:cubicBezTo>
                      <a:pt x="54011" y="115710"/>
                      <a:pt x="46582" y="101422"/>
                      <a:pt x="50392" y="91231"/>
                    </a:cubicBezTo>
                    <a:cubicBezTo>
                      <a:pt x="55384" y="81439"/>
                      <a:pt x="64051" y="74010"/>
                      <a:pt x="74490" y="70562"/>
                    </a:cubicBezTo>
                    <a:cubicBezTo>
                      <a:pt x="89102" y="64170"/>
                      <a:pt x="104418" y="59532"/>
                      <a:pt x="120115" y="56750"/>
                    </a:cubicBezTo>
                    <a:cubicBezTo>
                      <a:pt x="127449" y="38939"/>
                      <a:pt x="153548" y="20936"/>
                      <a:pt x="171741" y="14936"/>
                    </a:cubicBezTo>
                    <a:cubicBezTo>
                      <a:pt x="245274" y="-9163"/>
                      <a:pt x="294899" y="-11449"/>
                      <a:pt x="375290" y="64466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6" name="云麒演示设计23-104">
                <a:extLst>
                  <a:ext uri="{FF2B5EF4-FFF2-40B4-BE49-F238E27FC236}">
                    <a16:creationId xmlns:a16="http://schemas.microsoft.com/office/drawing/2014/main" id="{24187690-DD3B-ADD8-B0B3-69FA9B92CC63}"/>
                  </a:ext>
                </a:extLst>
              </p:cNvPr>
              <p:cNvSpPr/>
              <p:nvPr/>
            </p:nvSpPr>
            <p:spPr>
              <a:xfrm>
                <a:off x="23553419" y="-2271560"/>
                <a:ext cx="241638" cy="278001"/>
              </a:xfrm>
              <a:custGeom>
                <a:avLst/>
                <a:gdLst>
                  <a:gd name="connsiteX0" fmla="*/ 212693 w 241638"/>
                  <a:gd name="connsiteY0" fmla="*/ 277880 h 278001"/>
                  <a:gd name="connsiteX1" fmla="*/ 216598 w 241638"/>
                  <a:gd name="connsiteY1" fmla="*/ 277880 h 278001"/>
                  <a:gd name="connsiteX2" fmla="*/ 227362 w 241638"/>
                  <a:gd name="connsiteY2" fmla="*/ 274927 h 278001"/>
                  <a:gd name="connsiteX3" fmla="*/ 239459 w 241638"/>
                  <a:gd name="connsiteY3" fmla="*/ 261973 h 278001"/>
                  <a:gd name="connsiteX4" fmla="*/ 238601 w 241638"/>
                  <a:gd name="connsiteY4" fmla="*/ 238542 h 278001"/>
                  <a:gd name="connsiteX5" fmla="*/ 230505 w 241638"/>
                  <a:gd name="connsiteY5" fmla="*/ 227588 h 278001"/>
                  <a:gd name="connsiteX6" fmla="*/ 222981 w 241638"/>
                  <a:gd name="connsiteY6" fmla="*/ 214920 h 278001"/>
                  <a:gd name="connsiteX7" fmla="*/ 225838 w 241638"/>
                  <a:gd name="connsiteY7" fmla="*/ 199585 h 278001"/>
                  <a:gd name="connsiteX8" fmla="*/ 234410 w 241638"/>
                  <a:gd name="connsiteY8" fmla="*/ 184440 h 278001"/>
                  <a:gd name="connsiteX9" fmla="*/ 211464 w 241638"/>
                  <a:gd name="connsiteY9" fmla="*/ 121118 h 278001"/>
                  <a:gd name="connsiteX10" fmla="*/ 206693 w 241638"/>
                  <a:gd name="connsiteY10" fmla="*/ 119194 h 278001"/>
                  <a:gd name="connsiteX11" fmla="*/ 206693 w 241638"/>
                  <a:gd name="connsiteY11" fmla="*/ 120337 h 278001"/>
                  <a:gd name="connsiteX12" fmla="*/ 212313 w 241638"/>
                  <a:gd name="connsiteY12" fmla="*/ 110335 h 278001"/>
                  <a:gd name="connsiteX13" fmla="*/ 213170 w 241638"/>
                  <a:gd name="connsiteY13" fmla="*/ 98715 h 278001"/>
                  <a:gd name="connsiteX14" fmla="*/ 209741 w 241638"/>
                  <a:gd name="connsiteY14" fmla="*/ 87380 h 278001"/>
                  <a:gd name="connsiteX15" fmla="*/ 202597 w 241638"/>
                  <a:gd name="connsiteY15" fmla="*/ 77855 h 278001"/>
                  <a:gd name="connsiteX16" fmla="*/ 172498 w 241638"/>
                  <a:gd name="connsiteY16" fmla="*/ 60710 h 278001"/>
                  <a:gd name="connsiteX17" fmla="*/ 140113 w 241638"/>
                  <a:gd name="connsiteY17" fmla="*/ 54995 h 278001"/>
                  <a:gd name="connsiteX18" fmla="*/ 140780 w 241638"/>
                  <a:gd name="connsiteY18" fmla="*/ 55757 h 278001"/>
                  <a:gd name="connsiteX19" fmla="*/ 125254 w 241638"/>
                  <a:gd name="connsiteY19" fmla="*/ 23372 h 278001"/>
                  <a:gd name="connsiteX20" fmla="*/ 108681 w 241638"/>
                  <a:gd name="connsiteY20" fmla="*/ 17752 h 278001"/>
                  <a:gd name="connsiteX21" fmla="*/ 92297 w 241638"/>
                  <a:gd name="connsiteY21" fmla="*/ 19848 h 278001"/>
                  <a:gd name="connsiteX22" fmla="*/ 84582 w 241638"/>
                  <a:gd name="connsiteY22" fmla="*/ 20610 h 278001"/>
                  <a:gd name="connsiteX23" fmla="*/ 77343 w 241638"/>
                  <a:gd name="connsiteY23" fmla="*/ 18800 h 278001"/>
                  <a:gd name="connsiteX24" fmla="*/ 65341 w 241638"/>
                  <a:gd name="connsiteY24" fmla="*/ 10894 h 278001"/>
                  <a:gd name="connsiteX25" fmla="*/ 53912 w 241638"/>
                  <a:gd name="connsiteY25" fmla="*/ 3655 h 278001"/>
                  <a:gd name="connsiteX26" fmla="*/ 41815 w 241638"/>
                  <a:gd name="connsiteY26" fmla="*/ 322 h 278001"/>
                  <a:gd name="connsiteX27" fmla="*/ 20955 w 241638"/>
                  <a:gd name="connsiteY27" fmla="*/ 3179 h 278001"/>
                  <a:gd name="connsiteX28" fmla="*/ 7811 w 241638"/>
                  <a:gd name="connsiteY28" fmla="*/ 11752 h 278001"/>
                  <a:gd name="connsiteX29" fmla="*/ 1619 w 241638"/>
                  <a:gd name="connsiteY29" fmla="*/ 19467 h 278001"/>
                  <a:gd name="connsiteX30" fmla="*/ 0 w 241638"/>
                  <a:gd name="connsiteY30" fmla="*/ 22420 h 278001"/>
                  <a:gd name="connsiteX31" fmla="*/ 1810 w 241638"/>
                  <a:gd name="connsiteY31" fmla="*/ 19562 h 278001"/>
                  <a:gd name="connsiteX32" fmla="*/ 20860 w 241638"/>
                  <a:gd name="connsiteY32" fmla="*/ 3751 h 278001"/>
                  <a:gd name="connsiteX33" fmla="*/ 53054 w 241638"/>
                  <a:gd name="connsiteY33" fmla="*/ 4513 h 278001"/>
                  <a:gd name="connsiteX34" fmla="*/ 64294 w 241638"/>
                  <a:gd name="connsiteY34" fmla="*/ 11752 h 278001"/>
                  <a:gd name="connsiteX35" fmla="*/ 76486 w 241638"/>
                  <a:gd name="connsiteY35" fmla="*/ 19848 h 278001"/>
                  <a:gd name="connsiteX36" fmla="*/ 84106 w 241638"/>
                  <a:gd name="connsiteY36" fmla="*/ 21753 h 278001"/>
                  <a:gd name="connsiteX37" fmla="*/ 92107 w 241638"/>
                  <a:gd name="connsiteY37" fmla="*/ 21086 h 278001"/>
                  <a:gd name="connsiteX38" fmla="*/ 108204 w 241638"/>
                  <a:gd name="connsiteY38" fmla="*/ 19086 h 278001"/>
                  <a:gd name="connsiteX39" fmla="*/ 124206 w 241638"/>
                  <a:gd name="connsiteY39" fmla="*/ 24420 h 278001"/>
                  <a:gd name="connsiteX40" fmla="*/ 138970 w 241638"/>
                  <a:gd name="connsiteY40" fmla="*/ 55567 h 278001"/>
                  <a:gd name="connsiteX41" fmla="*/ 138970 w 241638"/>
                  <a:gd name="connsiteY41" fmla="*/ 56138 h 278001"/>
                  <a:gd name="connsiteX42" fmla="*/ 139732 w 241638"/>
                  <a:gd name="connsiteY42" fmla="*/ 56138 h 278001"/>
                  <a:gd name="connsiteX43" fmla="*/ 171736 w 241638"/>
                  <a:gd name="connsiteY43" fmla="*/ 61853 h 278001"/>
                  <a:gd name="connsiteX44" fmla="*/ 201263 w 241638"/>
                  <a:gd name="connsiteY44" fmla="*/ 78617 h 278001"/>
                  <a:gd name="connsiteX45" fmla="*/ 208122 w 241638"/>
                  <a:gd name="connsiteY45" fmla="*/ 88142 h 278001"/>
                  <a:gd name="connsiteX46" fmla="*/ 211360 w 241638"/>
                  <a:gd name="connsiteY46" fmla="*/ 99001 h 278001"/>
                  <a:gd name="connsiteX47" fmla="*/ 210598 w 241638"/>
                  <a:gd name="connsiteY47" fmla="*/ 110050 h 278001"/>
                  <a:gd name="connsiteX48" fmla="*/ 205359 w 241638"/>
                  <a:gd name="connsiteY48" fmla="*/ 119575 h 278001"/>
                  <a:gd name="connsiteX49" fmla="*/ 204597 w 241638"/>
                  <a:gd name="connsiteY49" fmla="*/ 120337 h 278001"/>
                  <a:gd name="connsiteX50" fmla="*/ 205645 w 241638"/>
                  <a:gd name="connsiteY50" fmla="*/ 120337 h 278001"/>
                  <a:gd name="connsiteX51" fmla="*/ 234239 w 241638"/>
                  <a:gd name="connsiteY51" fmla="*/ 179820 h 278001"/>
                  <a:gd name="connsiteX52" fmla="*/ 232696 w 241638"/>
                  <a:gd name="connsiteY52" fmla="*/ 183678 h 278001"/>
                  <a:gd name="connsiteX53" fmla="*/ 224124 w 241638"/>
                  <a:gd name="connsiteY53" fmla="*/ 198823 h 278001"/>
                  <a:gd name="connsiteX54" fmla="*/ 221361 w 241638"/>
                  <a:gd name="connsiteY54" fmla="*/ 215015 h 278001"/>
                  <a:gd name="connsiteX55" fmla="*/ 229171 w 241638"/>
                  <a:gd name="connsiteY55" fmla="*/ 228064 h 278001"/>
                  <a:gd name="connsiteX56" fmla="*/ 237458 w 241638"/>
                  <a:gd name="connsiteY56" fmla="*/ 239113 h 278001"/>
                  <a:gd name="connsiteX57" fmla="*/ 238506 w 241638"/>
                  <a:gd name="connsiteY57" fmla="*/ 261783 h 278001"/>
                  <a:gd name="connsiteX58" fmla="*/ 226790 w 241638"/>
                  <a:gd name="connsiteY58" fmla="*/ 274546 h 278001"/>
                  <a:gd name="connsiteX59" fmla="*/ 216313 w 241638"/>
                  <a:gd name="connsiteY59" fmla="*/ 277785 h 278001"/>
                  <a:gd name="connsiteX60" fmla="*/ 212693 w 241638"/>
                  <a:gd name="connsiteY60" fmla="*/ 277880 h 2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41638" h="278001">
                    <a:moveTo>
                      <a:pt x="212693" y="277880"/>
                    </a:moveTo>
                    <a:cubicBezTo>
                      <a:pt x="213989" y="278042"/>
                      <a:pt x="215303" y="278042"/>
                      <a:pt x="216598" y="277880"/>
                    </a:cubicBezTo>
                    <a:cubicBezTo>
                      <a:pt x="220361" y="277709"/>
                      <a:pt x="224037" y="276699"/>
                      <a:pt x="227362" y="274927"/>
                    </a:cubicBezTo>
                    <a:cubicBezTo>
                      <a:pt x="232763" y="272127"/>
                      <a:pt x="237030" y="267555"/>
                      <a:pt x="239459" y="261973"/>
                    </a:cubicBezTo>
                    <a:cubicBezTo>
                      <a:pt x="242640" y="254420"/>
                      <a:pt x="242326" y="245847"/>
                      <a:pt x="238601" y="238542"/>
                    </a:cubicBezTo>
                    <a:cubicBezTo>
                      <a:pt x="236268" y="234636"/>
                      <a:pt x="233553" y="230970"/>
                      <a:pt x="230505" y="227588"/>
                    </a:cubicBezTo>
                    <a:cubicBezTo>
                      <a:pt x="227066" y="223988"/>
                      <a:pt x="224495" y="219663"/>
                      <a:pt x="222981" y="214920"/>
                    </a:cubicBezTo>
                    <a:cubicBezTo>
                      <a:pt x="221942" y="209633"/>
                      <a:pt x="222961" y="204147"/>
                      <a:pt x="225838" y="199585"/>
                    </a:cubicBezTo>
                    <a:cubicBezTo>
                      <a:pt x="228315" y="194632"/>
                      <a:pt x="231839" y="190060"/>
                      <a:pt x="234410" y="184440"/>
                    </a:cubicBezTo>
                    <a:cubicBezTo>
                      <a:pt x="245555" y="160618"/>
                      <a:pt x="235287" y="132271"/>
                      <a:pt x="211464" y="121118"/>
                    </a:cubicBezTo>
                    <a:cubicBezTo>
                      <a:pt x="209902" y="120394"/>
                      <a:pt x="208312" y="119746"/>
                      <a:pt x="206693" y="119194"/>
                    </a:cubicBezTo>
                    <a:lnTo>
                      <a:pt x="206693" y="120337"/>
                    </a:lnTo>
                    <a:cubicBezTo>
                      <a:pt x="209360" y="117517"/>
                      <a:pt x="211284" y="114079"/>
                      <a:pt x="212313" y="110335"/>
                    </a:cubicBezTo>
                    <a:cubicBezTo>
                      <a:pt x="213360" y="106554"/>
                      <a:pt x="213646" y="102611"/>
                      <a:pt x="213170" y="98715"/>
                    </a:cubicBezTo>
                    <a:cubicBezTo>
                      <a:pt x="212703" y="94762"/>
                      <a:pt x="211541" y="90933"/>
                      <a:pt x="209741" y="87380"/>
                    </a:cubicBezTo>
                    <a:cubicBezTo>
                      <a:pt x="207836" y="83875"/>
                      <a:pt x="205426" y="80665"/>
                      <a:pt x="202597" y="77855"/>
                    </a:cubicBezTo>
                    <a:cubicBezTo>
                      <a:pt x="194034" y="69873"/>
                      <a:pt x="183728" y="64006"/>
                      <a:pt x="172498" y="60710"/>
                    </a:cubicBezTo>
                    <a:cubicBezTo>
                      <a:pt x="162040" y="57253"/>
                      <a:pt x="151124" y="55328"/>
                      <a:pt x="140113" y="54995"/>
                    </a:cubicBezTo>
                    <a:lnTo>
                      <a:pt x="140780" y="55757"/>
                    </a:lnTo>
                    <a:cubicBezTo>
                      <a:pt x="142056" y="42908"/>
                      <a:pt x="136074" y="30421"/>
                      <a:pt x="125254" y="23372"/>
                    </a:cubicBezTo>
                    <a:cubicBezTo>
                      <a:pt x="120282" y="20143"/>
                      <a:pt x="114586" y="18219"/>
                      <a:pt x="108681" y="17752"/>
                    </a:cubicBezTo>
                    <a:cubicBezTo>
                      <a:pt x="103147" y="17667"/>
                      <a:pt x="97631" y="18371"/>
                      <a:pt x="92297" y="19848"/>
                    </a:cubicBezTo>
                    <a:cubicBezTo>
                      <a:pt x="89764" y="20372"/>
                      <a:pt x="87173" y="20629"/>
                      <a:pt x="84582" y="20610"/>
                    </a:cubicBezTo>
                    <a:cubicBezTo>
                      <a:pt x="82077" y="20486"/>
                      <a:pt x="79610" y="19876"/>
                      <a:pt x="77343" y="18800"/>
                    </a:cubicBezTo>
                    <a:cubicBezTo>
                      <a:pt x="73047" y="16647"/>
                      <a:pt x="69018" y="13990"/>
                      <a:pt x="65341" y="10894"/>
                    </a:cubicBezTo>
                    <a:cubicBezTo>
                      <a:pt x="61884" y="7961"/>
                      <a:pt x="58036" y="5532"/>
                      <a:pt x="53912" y="3655"/>
                    </a:cubicBezTo>
                    <a:cubicBezTo>
                      <a:pt x="50073" y="1931"/>
                      <a:pt x="45997" y="807"/>
                      <a:pt x="41815" y="322"/>
                    </a:cubicBezTo>
                    <a:cubicBezTo>
                      <a:pt x="34728" y="-574"/>
                      <a:pt x="27537" y="407"/>
                      <a:pt x="20955" y="3179"/>
                    </a:cubicBezTo>
                    <a:cubicBezTo>
                      <a:pt x="16088" y="5217"/>
                      <a:pt x="11639" y="8123"/>
                      <a:pt x="7811" y="11752"/>
                    </a:cubicBezTo>
                    <a:cubicBezTo>
                      <a:pt x="5477" y="14095"/>
                      <a:pt x="3400" y="16676"/>
                      <a:pt x="1619" y="19467"/>
                    </a:cubicBezTo>
                    <a:cubicBezTo>
                      <a:pt x="1029" y="20419"/>
                      <a:pt x="486" y="21410"/>
                      <a:pt x="0" y="22420"/>
                    </a:cubicBezTo>
                    <a:cubicBezTo>
                      <a:pt x="667" y="21505"/>
                      <a:pt x="1267" y="20553"/>
                      <a:pt x="1810" y="19562"/>
                    </a:cubicBezTo>
                    <a:cubicBezTo>
                      <a:pt x="6505" y="12571"/>
                      <a:pt x="13125" y="7084"/>
                      <a:pt x="20860" y="3751"/>
                    </a:cubicBezTo>
                    <a:cubicBezTo>
                      <a:pt x="31271" y="-240"/>
                      <a:pt x="42843" y="36"/>
                      <a:pt x="53054" y="4513"/>
                    </a:cubicBezTo>
                    <a:cubicBezTo>
                      <a:pt x="57122" y="6389"/>
                      <a:pt x="60903" y="8818"/>
                      <a:pt x="64294" y="11752"/>
                    </a:cubicBezTo>
                    <a:cubicBezTo>
                      <a:pt x="68018" y="14923"/>
                      <a:pt x="72114" y="17648"/>
                      <a:pt x="76486" y="19848"/>
                    </a:cubicBezTo>
                    <a:cubicBezTo>
                      <a:pt x="78886" y="20962"/>
                      <a:pt x="81468" y="21610"/>
                      <a:pt x="84106" y="21753"/>
                    </a:cubicBezTo>
                    <a:cubicBezTo>
                      <a:pt x="86792" y="21858"/>
                      <a:pt x="89478" y="21639"/>
                      <a:pt x="92107" y="21086"/>
                    </a:cubicBezTo>
                    <a:cubicBezTo>
                      <a:pt x="97336" y="19610"/>
                      <a:pt x="102765" y="18933"/>
                      <a:pt x="108204" y="19086"/>
                    </a:cubicBezTo>
                    <a:cubicBezTo>
                      <a:pt x="113900" y="19495"/>
                      <a:pt x="119406" y="21324"/>
                      <a:pt x="124206" y="24420"/>
                    </a:cubicBezTo>
                    <a:cubicBezTo>
                      <a:pt x="134512" y="31268"/>
                      <a:pt x="140189" y="43251"/>
                      <a:pt x="138970" y="55567"/>
                    </a:cubicBezTo>
                    <a:lnTo>
                      <a:pt x="138970" y="56138"/>
                    </a:lnTo>
                    <a:lnTo>
                      <a:pt x="139732" y="56138"/>
                    </a:lnTo>
                    <a:cubicBezTo>
                      <a:pt x="150619" y="56481"/>
                      <a:pt x="161401" y="58405"/>
                      <a:pt x="171736" y="61853"/>
                    </a:cubicBezTo>
                    <a:cubicBezTo>
                      <a:pt x="182756" y="65054"/>
                      <a:pt x="192872" y="70797"/>
                      <a:pt x="201263" y="78617"/>
                    </a:cubicBezTo>
                    <a:cubicBezTo>
                      <a:pt x="204007" y="81437"/>
                      <a:pt x="206312" y="84646"/>
                      <a:pt x="208122" y="88142"/>
                    </a:cubicBezTo>
                    <a:cubicBezTo>
                      <a:pt x="209798" y="91552"/>
                      <a:pt x="210893" y="95229"/>
                      <a:pt x="211360" y="99001"/>
                    </a:cubicBezTo>
                    <a:cubicBezTo>
                      <a:pt x="211827" y="102696"/>
                      <a:pt x="211570" y="106449"/>
                      <a:pt x="210598" y="110050"/>
                    </a:cubicBezTo>
                    <a:cubicBezTo>
                      <a:pt x="209655" y="113602"/>
                      <a:pt x="207855" y="116879"/>
                      <a:pt x="205359" y="119575"/>
                    </a:cubicBezTo>
                    <a:lnTo>
                      <a:pt x="204597" y="120337"/>
                    </a:lnTo>
                    <a:lnTo>
                      <a:pt x="205645" y="120337"/>
                    </a:lnTo>
                    <a:cubicBezTo>
                      <a:pt x="229971" y="128871"/>
                      <a:pt x="242774" y="155503"/>
                      <a:pt x="234239" y="179820"/>
                    </a:cubicBezTo>
                    <a:cubicBezTo>
                      <a:pt x="233782" y="181135"/>
                      <a:pt x="233267" y="182420"/>
                      <a:pt x="232696" y="183678"/>
                    </a:cubicBezTo>
                    <a:cubicBezTo>
                      <a:pt x="230219" y="189107"/>
                      <a:pt x="226695" y="193774"/>
                      <a:pt x="224124" y="198823"/>
                    </a:cubicBezTo>
                    <a:cubicBezTo>
                      <a:pt x="221209" y="203690"/>
                      <a:pt x="220228" y="209462"/>
                      <a:pt x="221361" y="215015"/>
                    </a:cubicBezTo>
                    <a:cubicBezTo>
                      <a:pt x="222904" y="219921"/>
                      <a:pt x="225580" y="224388"/>
                      <a:pt x="229171" y="228064"/>
                    </a:cubicBezTo>
                    <a:cubicBezTo>
                      <a:pt x="232286" y="231474"/>
                      <a:pt x="235058" y="235170"/>
                      <a:pt x="237458" y="239113"/>
                    </a:cubicBezTo>
                    <a:cubicBezTo>
                      <a:pt x="241192" y="246133"/>
                      <a:pt x="241573" y="254449"/>
                      <a:pt x="238506" y="261783"/>
                    </a:cubicBezTo>
                    <a:cubicBezTo>
                      <a:pt x="236211" y="267279"/>
                      <a:pt x="232067" y="271794"/>
                      <a:pt x="226790" y="274546"/>
                    </a:cubicBezTo>
                    <a:cubicBezTo>
                      <a:pt x="223542" y="276289"/>
                      <a:pt x="219980" y="277394"/>
                      <a:pt x="216313" y="277785"/>
                    </a:cubicBezTo>
                    <a:cubicBezTo>
                      <a:pt x="214027" y="277975"/>
                      <a:pt x="212693" y="277785"/>
                      <a:pt x="212693" y="2778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7" name="云麒演示设计23-105">
                <a:extLst>
                  <a:ext uri="{FF2B5EF4-FFF2-40B4-BE49-F238E27FC236}">
                    <a16:creationId xmlns:a16="http://schemas.microsoft.com/office/drawing/2014/main" id="{69055263-FD9A-081A-929B-2BAA8682F998}"/>
                  </a:ext>
                </a:extLst>
              </p:cNvPr>
              <p:cNvSpPr/>
              <p:nvPr/>
            </p:nvSpPr>
            <p:spPr>
              <a:xfrm>
                <a:off x="23263457" y="-2325896"/>
                <a:ext cx="283199" cy="118761"/>
              </a:xfrm>
              <a:custGeom>
                <a:avLst/>
                <a:gdLst>
                  <a:gd name="connsiteX0" fmla="*/ 21 w 283199"/>
                  <a:gd name="connsiteY0" fmla="*/ 118761 h 118761"/>
                  <a:gd name="connsiteX1" fmla="*/ 21 w 283199"/>
                  <a:gd name="connsiteY1" fmla="*/ 117904 h 118761"/>
                  <a:gd name="connsiteX2" fmla="*/ 592 w 283199"/>
                  <a:gd name="connsiteY2" fmla="*/ 115237 h 118761"/>
                  <a:gd name="connsiteX3" fmla="*/ 2974 w 283199"/>
                  <a:gd name="connsiteY3" fmla="*/ 104855 h 118761"/>
                  <a:gd name="connsiteX4" fmla="*/ 7546 w 283199"/>
                  <a:gd name="connsiteY4" fmla="*/ 88758 h 118761"/>
                  <a:gd name="connsiteX5" fmla="*/ 17071 w 283199"/>
                  <a:gd name="connsiteY5" fmla="*/ 68660 h 118761"/>
                  <a:gd name="connsiteX6" fmla="*/ 35359 w 283199"/>
                  <a:gd name="connsiteY6" fmla="*/ 49610 h 118761"/>
                  <a:gd name="connsiteX7" fmla="*/ 48789 w 283199"/>
                  <a:gd name="connsiteY7" fmla="*/ 43609 h 118761"/>
                  <a:gd name="connsiteX8" fmla="*/ 64505 w 283199"/>
                  <a:gd name="connsiteY8" fmla="*/ 41323 h 118761"/>
                  <a:gd name="connsiteX9" fmla="*/ 80603 w 283199"/>
                  <a:gd name="connsiteY9" fmla="*/ 36561 h 118761"/>
                  <a:gd name="connsiteX10" fmla="*/ 94604 w 283199"/>
                  <a:gd name="connsiteY10" fmla="*/ 25893 h 118761"/>
                  <a:gd name="connsiteX11" fmla="*/ 107939 w 283199"/>
                  <a:gd name="connsiteY11" fmla="*/ 13796 h 118761"/>
                  <a:gd name="connsiteX12" fmla="*/ 123941 w 283199"/>
                  <a:gd name="connsiteY12" fmla="*/ 5033 h 118761"/>
                  <a:gd name="connsiteX13" fmla="*/ 159946 w 283199"/>
                  <a:gd name="connsiteY13" fmla="*/ 2175 h 118761"/>
                  <a:gd name="connsiteX14" fmla="*/ 193474 w 283199"/>
                  <a:gd name="connsiteY14" fmla="*/ 8081 h 118761"/>
                  <a:gd name="connsiteX15" fmla="*/ 246243 w 283199"/>
                  <a:gd name="connsiteY15" fmla="*/ 30655 h 118761"/>
                  <a:gd name="connsiteX16" fmla="*/ 274818 w 283199"/>
                  <a:gd name="connsiteY16" fmla="*/ 56563 h 118761"/>
                  <a:gd name="connsiteX17" fmla="*/ 278532 w 283199"/>
                  <a:gd name="connsiteY17" fmla="*/ 61421 h 118761"/>
                  <a:gd name="connsiteX18" fmla="*/ 281008 w 283199"/>
                  <a:gd name="connsiteY18" fmla="*/ 65136 h 118761"/>
                  <a:gd name="connsiteX19" fmla="*/ 282628 w 283199"/>
                  <a:gd name="connsiteY19" fmla="*/ 67422 h 118761"/>
                  <a:gd name="connsiteX20" fmla="*/ 283200 w 283199"/>
                  <a:gd name="connsiteY20" fmla="*/ 68184 h 118761"/>
                  <a:gd name="connsiteX21" fmla="*/ 282723 w 283199"/>
                  <a:gd name="connsiteY21" fmla="*/ 67326 h 118761"/>
                  <a:gd name="connsiteX22" fmla="*/ 281294 w 283199"/>
                  <a:gd name="connsiteY22" fmla="*/ 65040 h 118761"/>
                  <a:gd name="connsiteX23" fmla="*/ 278913 w 283199"/>
                  <a:gd name="connsiteY23" fmla="*/ 61230 h 118761"/>
                  <a:gd name="connsiteX24" fmla="*/ 275294 w 283199"/>
                  <a:gd name="connsiteY24" fmla="*/ 56277 h 118761"/>
                  <a:gd name="connsiteX25" fmla="*/ 246719 w 283199"/>
                  <a:gd name="connsiteY25" fmla="*/ 29798 h 118761"/>
                  <a:gd name="connsiteX26" fmla="*/ 193664 w 283199"/>
                  <a:gd name="connsiteY26" fmla="*/ 6747 h 118761"/>
                  <a:gd name="connsiteX27" fmla="*/ 159946 w 283199"/>
                  <a:gd name="connsiteY27" fmla="*/ 747 h 118761"/>
                  <a:gd name="connsiteX28" fmla="*/ 123370 w 283199"/>
                  <a:gd name="connsiteY28" fmla="*/ 3604 h 118761"/>
                  <a:gd name="connsiteX29" fmla="*/ 106987 w 283199"/>
                  <a:gd name="connsiteY29" fmla="*/ 12653 h 118761"/>
                  <a:gd name="connsiteX30" fmla="*/ 93557 w 283199"/>
                  <a:gd name="connsiteY30" fmla="*/ 24845 h 118761"/>
                  <a:gd name="connsiteX31" fmla="*/ 79840 w 283199"/>
                  <a:gd name="connsiteY31" fmla="*/ 35322 h 118761"/>
                  <a:gd name="connsiteX32" fmla="*/ 64219 w 283199"/>
                  <a:gd name="connsiteY32" fmla="*/ 39894 h 118761"/>
                  <a:gd name="connsiteX33" fmla="*/ 48408 w 283199"/>
                  <a:gd name="connsiteY33" fmla="*/ 42371 h 118761"/>
                  <a:gd name="connsiteX34" fmla="*/ 34597 w 283199"/>
                  <a:gd name="connsiteY34" fmla="*/ 48562 h 118761"/>
                  <a:gd name="connsiteX35" fmla="*/ 16118 w 283199"/>
                  <a:gd name="connsiteY35" fmla="*/ 68279 h 118761"/>
                  <a:gd name="connsiteX36" fmla="*/ 6593 w 283199"/>
                  <a:gd name="connsiteY36" fmla="*/ 88567 h 118761"/>
                  <a:gd name="connsiteX37" fmla="*/ 2307 w 283199"/>
                  <a:gd name="connsiteY37" fmla="*/ 104855 h 118761"/>
                  <a:gd name="connsiteX38" fmla="*/ 212 w 283199"/>
                  <a:gd name="connsiteY38" fmla="*/ 115237 h 118761"/>
                  <a:gd name="connsiteX39" fmla="*/ 212 w 283199"/>
                  <a:gd name="connsiteY39" fmla="*/ 117904 h 118761"/>
                  <a:gd name="connsiteX40" fmla="*/ 21 w 283199"/>
                  <a:gd name="connsiteY40" fmla="*/ 118761 h 11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83199" h="118761">
                    <a:moveTo>
                      <a:pt x="21" y="118761"/>
                    </a:moveTo>
                    <a:lnTo>
                      <a:pt x="21" y="117904"/>
                    </a:lnTo>
                    <a:cubicBezTo>
                      <a:pt x="21" y="117237"/>
                      <a:pt x="21" y="116285"/>
                      <a:pt x="592" y="115237"/>
                    </a:cubicBezTo>
                    <a:cubicBezTo>
                      <a:pt x="1164" y="114189"/>
                      <a:pt x="1926" y="109236"/>
                      <a:pt x="2974" y="104855"/>
                    </a:cubicBezTo>
                    <a:cubicBezTo>
                      <a:pt x="4022" y="100473"/>
                      <a:pt x="5450" y="95330"/>
                      <a:pt x="7546" y="88758"/>
                    </a:cubicBezTo>
                    <a:cubicBezTo>
                      <a:pt x="9937" y="81719"/>
                      <a:pt x="13137" y="74975"/>
                      <a:pt x="17071" y="68660"/>
                    </a:cubicBezTo>
                    <a:cubicBezTo>
                      <a:pt x="21786" y="61116"/>
                      <a:pt x="28015" y="54629"/>
                      <a:pt x="35359" y="49610"/>
                    </a:cubicBezTo>
                    <a:cubicBezTo>
                      <a:pt x="39512" y="46943"/>
                      <a:pt x="44036" y="44924"/>
                      <a:pt x="48789" y="43609"/>
                    </a:cubicBezTo>
                    <a:cubicBezTo>
                      <a:pt x="53980" y="42533"/>
                      <a:pt x="59228" y="41771"/>
                      <a:pt x="64505" y="41323"/>
                    </a:cubicBezTo>
                    <a:cubicBezTo>
                      <a:pt x="70125" y="40752"/>
                      <a:pt x="75583" y="39132"/>
                      <a:pt x="80603" y="36561"/>
                    </a:cubicBezTo>
                    <a:cubicBezTo>
                      <a:pt x="85727" y="33646"/>
                      <a:pt x="90442" y="30065"/>
                      <a:pt x="94604" y="25893"/>
                    </a:cubicBezTo>
                    <a:cubicBezTo>
                      <a:pt x="98986" y="21892"/>
                      <a:pt x="103177" y="17606"/>
                      <a:pt x="107939" y="13796"/>
                    </a:cubicBezTo>
                    <a:cubicBezTo>
                      <a:pt x="112693" y="9929"/>
                      <a:pt x="118121" y="6957"/>
                      <a:pt x="123941" y="5033"/>
                    </a:cubicBezTo>
                    <a:cubicBezTo>
                      <a:pt x="135609" y="1585"/>
                      <a:pt x="147878" y="613"/>
                      <a:pt x="159946" y="2175"/>
                    </a:cubicBezTo>
                    <a:cubicBezTo>
                      <a:pt x="171242" y="3347"/>
                      <a:pt x="182453" y="5328"/>
                      <a:pt x="193474" y="8081"/>
                    </a:cubicBezTo>
                    <a:cubicBezTo>
                      <a:pt x="212191" y="12643"/>
                      <a:pt x="230021" y="20273"/>
                      <a:pt x="246243" y="30655"/>
                    </a:cubicBezTo>
                    <a:cubicBezTo>
                      <a:pt x="257034" y="37780"/>
                      <a:pt x="266673" y="46514"/>
                      <a:pt x="274818" y="56563"/>
                    </a:cubicBezTo>
                    <a:cubicBezTo>
                      <a:pt x="276246" y="58468"/>
                      <a:pt x="277580" y="59992"/>
                      <a:pt x="278532" y="61421"/>
                    </a:cubicBezTo>
                    <a:lnTo>
                      <a:pt x="281008" y="65136"/>
                    </a:lnTo>
                    <a:lnTo>
                      <a:pt x="282628" y="67422"/>
                    </a:lnTo>
                    <a:lnTo>
                      <a:pt x="283200" y="68184"/>
                    </a:lnTo>
                    <a:lnTo>
                      <a:pt x="282723" y="67326"/>
                    </a:lnTo>
                    <a:lnTo>
                      <a:pt x="281294" y="65040"/>
                    </a:lnTo>
                    <a:lnTo>
                      <a:pt x="278913" y="61230"/>
                    </a:lnTo>
                    <a:cubicBezTo>
                      <a:pt x="277960" y="59706"/>
                      <a:pt x="276627" y="58087"/>
                      <a:pt x="275294" y="56277"/>
                    </a:cubicBezTo>
                    <a:cubicBezTo>
                      <a:pt x="267255" y="45971"/>
                      <a:pt x="257606" y="37027"/>
                      <a:pt x="246719" y="29798"/>
                    </a:cubicBezTo>
                    <a:cubicBezTo>
                      <a:pt x="230431" y="19235"/>
                      <a:pt x="212505" y="11443"/>
                      <a:pt x="193664" y="6747"/>
                    </a:cubicBezTo>
                    <a:cubicBezTo>
                      <a:pt x="182596" y="3899"/>
                      <a:pt x="171319" y="1890"/>
                      <a:pt x="159946" y="747"/>
                    </a:cubicBezTo>
                    <a:cubicBezTo>
                      <a:pt x="147687" y="-854"/>
                      <a:pt x="135228" y="127"/>
                      <a:pt x="123370" y="3604"/>
                    </a:cubicBezTo>
                    <a:cubicBezTo>
                      <a:pt x="117379" y="5547"/>
                      <a:pt x="111816" y="8614"/>
                      <a:pt x="106987" y="12653"/>
                    </a:cubicBezTo>
                    <a:cubicBezTo>
                      <a:pt x="102129" y="16463"/>
                      <a:pt x="97462" y="20844"/>
                      <a:pt x="93557" y="24845"/>
                    </a:cubicBezTo>
                    <a:cubicBezTo>
                      <a:pt x="89422" y="28874"/>
                      <a:pt x="84822" y="32398"/>
                      <a:pt x="79840" y="35322"/>
                    </a:cubicBezTo>
                    <a:cubicBezTo>
                      <a:pt x="74983" y="37866"/>
                      <a:pt x="69677" y="39418"/>
                      <a:pt x="64219" y="39894"/>
                    </a:cubicBezTo>
                    <a:cubicBezTo>
                      <a:pt x="58905" y="40409"/>
                      <a:pt x="53628" y="41237"/>
                      <a:pt x="48408" y="42371"/>
                    </a:cubicBezTo>
                    <a:cubicBezTo>
                      <a:pt x="43503" y="43685"/>
                      <a:pt x="38845" y="45771"/>
                      <a:pt x="34597" y="48562"/>
                    </a:cubicBezTo>
                    <a:cubicBezTo>
                      <a:pt x="27091" y="53725"/>
                      <a:pt x="20785" y="60449"/>
                      <a:pt x="16118" y="68279"/>
                    </a:cubicBezTo>
                    <a:cubicBezTo>
                      <a:pt x="12156" y="74642"/>
                      <a:pt x="8955" y="81452"/>
                      <a:pt x="6593" y="88567"/>
                    </a:cubicBezTo>
                    <a:cubicBezTo>
                      <a:pt x="4593" y="94854"/>
                      <a:pt x="3355" y="100283"/>
                      <a:pt x="2307" y="104855"/>
                    </a:cubicBezTo>
                    <a:cubicBezTo>
                      <a:pt x="1259" y="109427"/>
                      <a:pt x="688" y="112856"/>
                      <a:pt x="212" y="115237"/>
                    </a:cubicBezTo>
                    <a:cubicBezTo>
                      <a:pt x="-265" y="117618"/>
                      <a:pt x="212" y="117237"/>
                      <a:pt x="212" y="117904"/>
                    </a:cubicBezTo>
                    <a:cubicBezTo>
                      <a:pt x="135" y="118190"/>
                      <a:pt x="69" y="118476"/>
                      <a:pt x="21" y="1187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8" name="云麒演示设计23-106">
                <a:extLst>
                  <a:ext uri="{FF2B5EF4-FFF2-40B4-BE49-F238E27FC236}">
                    <a16:creationId xmlns:a16="http://schemas.microsoft.com/office/drawing/2014/main" id="{B53608ED-8D40-CBFF-F196-D71F1C85024C}"/>
                  </a:ext>
                </a:extLst>
              </p:cNvPr>
              <p:cNvSpPr/>
              <p:nvPr/>
            </p:nvSpPr>
            <p:spPr>
              <a:xfrm>
                <a:off x="23270150" y="-2253846"/>
                <a:ext cx="242133" cy="316745"/>
              </a:xfrm>
              <a:custGeom>
                <a:avLst/>
                <a:gdLst>
                  <a:gd name="connsiteX0" fmla="*/ 38572 w 242133"/>
                  <a:gd name="connsiteY0" fmla="*/ 316745 h 316745"/>
                  <a:gd name="connsiteX1" fmla="*/ 33905 w 242133"/>
                  <a:gd name="connsiteY1" fmla="*/ 314745 h 316745"/>
                  <a:gd name="connsiteX2" fmla="*/ 23332 w 242133"/>
                  <a:gd name="connsiteY2" fmla="*/ 305220 h 316745"/>
                  <a:gd name="connsiteX3" fmla="*/ 15426 w 242133"/>
                  <a:gd name="connsiteY3" fmla="*/ 283693 h 316745"/>
                  <a:gd name="connsiteX4" fmla="*/ 24094 w 242133"/>
                  <a:gd name="connsiteY4" fmla="*/ 254357 h 316745"/>
                  <a:gd name="connsiteX5" fmla="*/ 24094 w 242133"/>
                  <a:gd name="connsiteY5" fmla="*/ 257024 h 316745"/>
                  <a:gd name="connsiteX6" fmla="*/ 3854 w 242133"/>
                  <a:gd name="connsiteY6" fmla="*/ 201893 h 316745"/>
                  <a:gd name="connsiteX7" fmla="*/ 25999 w 242133"/>
                  <a:gd name="connsiteY7" fmla="*/ 180824 h 316745"/>
                  <a:gd name="connsiteX8" fmla="*/ 25047 w 242133"/>
                  <a:gd name="connsiteY8" fmla="*/ 184348 h 316745"/>
                  <a:gd name="connsiteX9" fmla="*/ 15522 w 242133"/>
                  <a:gd name="connsiteY9" fmla="*/ 138723 h 316745"/>
                  <a:gd name="connsiteX10" fmla="*/ 47145 w 242133"/>
                  <a:gd name="connsiteY10" fmla="*/ 100623 h 316745"/>
                  <a:gd name="connsiteX11" fmla="*/ 71624 w 242133"/>
                  <a:gd name="connsiteY11" fmla="*/ 95479 h 316745"/>
                  <a:gd name="connsiteX12" fmla="*/ 69052 w 242133"/>
                  <a:gd name="connsiteY12" fmla="*/ 98527 h 316745"/>
                  <a:gd name="connsiteX13" fmla="*/ 113972 w 242133"/>
                  <a:gd name="connsiteY13" fmla="*/ 28919 h 316745"/>
                  <a:gd name="connsiteX14" fmla="*/ 153920 w 242133"/>
                  <a:gd name="connsiteY14" fmla="*/ 34519 h 316745"/>
                  <a:gd name="connsiteX15" fmla="*/ 151158 w 242133"/>
                  <a:gd name="connsiteY15" fmla="*/ 35567 h 316745"/>
                  <a:gd name="connsiteX16" fmla="*/ 182685 w 242133"/>
                  <a:gd name="connsiteY16" fmla="*/ 4039 h 316745"/>
                  <a:gd name="connsiteX17" fmla="*/ 236502 w 242133"/>
                  <a:gd name="connsiteY17" fmla="*/ 10707 h 316745"/>
                  <a:gd name="connsiteX18" fmla="*/ 240883 w 242133"/>
                  <a:gd name="connsiteY18" fmla="*/ 14422 h 316745"/>
                  <a:gd name="connsiteX19" fmla="*/ 242121 w 242133"/>
                  <a:gd name="connsiteY19" fmla="*/ 15946 h 316745"/>
                  <a:gd name="connsiteX20" fmla="*/ 216214 w 242133"/>
                  <a:gd name="connsiteY20" fmla="*/ 3849 h 316745"/>
                  <a:gd name="connsiteX21" fmla="*/ 183924 w 242133"/>
                  <a:gd name="connsiteY21" fmla="*/ 6992 h 316745"/>
                  <a:gd name="connsiteX22" fmla="*/ 154873 w 242133"/>
                  <a:gd name="connsiteY22" fmla="*/ 36996 h 316745"/>
                  <a:gd name="connsiteX23" fmla="*/ 154015 w 242133"/>
                  <a:gd name="connsiteY23" fmla="*/ 39091 h 316745"/>
                  <a:gd name="connsiteX24" fmla="*/ 152110 w 242133"/>
                  <a:gd name="connsiteY24" fmla="*/ 38044 h 316745"/>
                  <a:gd name="connsiteX25" fmla="*/ 97342 w 242133"/>
                  <a:gd name="connsiteY25" fmla="*/ 40806 h 316745"/>
                  <a:gd name="connsiteX26" fmla="*/ 73910 w 242133"/>
                  <a:gd name="connsiteY26" fmla="*/ 97480 h 316745"/>
                  <a:gd name="connsiteX27" fmla="*/ 74577 w 242133"/>
                  <a:gd name="connsiteY27" fmla="*/ 100528 h 316745"/>
                  <a:gd name="connsiteX28" fmla="*/ 71433 w 242133"/>
                  <a:gd name="connsiteY28" fmla="*/ 100528 h 316745"/>
                  <a:gd name="connsiteX29" fmla="*/ 49145 w 242133"/>
                  <a:gd name="connsiteY29" fmla="*/ 105195 h 316745"/>
                  <a:gd name="connsiteX30" fmla="*/ 20570 w 242133"/>
                  <a:gd name="connsiteY30" fmla="*/ 139961 h 316745"/>
                  <a:gd name="connsiteX31" fmla="*/ 28857 w 242133"/>
                  <a:gd name="connsiteY31" fmla="*/ 181776 h 316745"/>
                  <a:gd name="connsiteX32" fmla="*/ 30571 w 242133"/>
                  <a:gd name="connsiteY32" fmla="*/ 184157 h 316745"/>
                  <a:gd name="connsiteX33" fmla="*/ 27809 w 242133"/>
                  <a:gd name="connsiteY33" fmla="*/ 185300 h 316745"/>
                  <a:gd name="connsiteX34" fmla="*/ 4187 w 242133"/>
                  <a:gd name="connsiteY34" fmla="*/ 222257 h 316745"/>
                  <a:gd name="connsiteX35" fmla="*/ 25714 w 242133"/>
                  <a:gd name="connsiteY35" fmla="*/ 254261 h 316745"/>
                  <a:gd name="connsiteX36" fmla="*/ 27713 w 242133"/>
                  <a:gd name="connsiteY36" fmla="*/ 255214 h 316745"/>
                  <a:gd name="connsiteX37" fmla="*/ 26285 w 242133"/>
                  <a:gd name="connsiteY37" fmla="*/ 256928 h 316745"/>
                  <a:gd name="connsiteX38" fmla="*/ 17712 w 242133"/>
                  <a:gd name="connsiteY38" fmla="*/ 283693 h 316745"/>
                  <a:gd name="connsiteX39" fmla="*/ 24475 w 242133"/>
                  <a:gd name="connsiteY39" fmla="*/ 304458 h 316745"/>
                  <a:gd name="connsiteX40" fmla="*/ 38572 w 242133"/>
                  <a:gd name="connsiteY40" fmla="*/ 316745 h 316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42133" h="316745">
                    <a:moveTo>
                      <a:pt x="38572" y="316745"/>
                    </a:moveTo>
                    <a:cubicBezTo>
                      <a:pt x="36934" y="316298"/>
                      <a:pt x="35362" y="315621"/>
                      <a:pt x="33905" y="314745"/>
                    </a:cubicBezTo>
                    <a:cubicBezTo>
                      <a:pt x="29781" y="312307"/>
                      <a:pt x="26190" y="309068"/>
                      <a:pt x="23332" y="305220"/>
                    </a:cubicBezTo>
                    <a:cubicBezTo>
                      <a:pt x="18837" y="298876"/>
                      <a:pt x="16112" y="291447"/>
                      <a:pt x="15426" y="283693"/>
                    </a:cubicBezTo>
                    <a:cubicBezTo>
                      <a:pt x="14217" y="273140"/>
                      <a:pt x="17341" y="262558"/>
                      <a:pt x="24094" y="254357"/>
                    </a:cubicBezTo>
                    <a:lnTo>
                      <a:pt x="24094" y="257024"/>
                    </a:lnTo>
                    <a:cubicBezTo>
                      <a:pt x="3282" y="247394"/>
                      <a:pt x="-5786" y="222705"/>
                      <a:pt x="3854" y="201893"/>
                    </a:cubicBezTo>
                    <a:cubicBezTo>
                      <a:pt x="8283" y="192311"/>
                      <a:pt x="16208" y="184776"/>
                      <a:pt x="25999" y="180824"/>
                    </a:cubicBezTo>
                    <a:lnTo>
                      <a:pt x="25047" y="184348"/>
                    </a:lnTo>
                    <a:cubicBezTo>
                      <a:pt x="15531" y="171184"/>
                      <a:pt x="12074" y="154592"/>
                      <a:pt x="15522" y="138723"/>
                    </a:cubicBezTo>
                    <a:cubicBezTo>
                      <a:pt x="19474" y="121749"/>
                      <a:pt x="31191" y="107633"/>
                      <a:pt x="47145" y="100623"/>
                    </a:cubicBezTo>
                    <a:cubicBezTo>
                      <a:pt x="54812" y="97089"/>
                      <a:pt x="63185" y="95327"/>
                      <a:pt x="71624" y="95479"/>
                    </a:cubicBezTo>
                    <a:lnTo>
                      <a:pt x="69052" y="98527"/>
                    </a:lnTo>
                    <a:cubicBezTo>
                      <a:pt x="62232" y="66904"/>
                      <a:pt x="82349" y="35739"/>
                      <a:pt x="113972" y="28919"/>
                    </a:cubicBezTo>
                    <a:cubicBezTo>
                      <a:pt x="127536" y="26004"/>
                      <a:pt x="141690" y="27985"/>
                      <a:pt x="153920" y="34519"/>
                    </a:cubicBezTo>
                    <a:lnTo>
                      <a:pt x="151158" y="35567"/>
                    </a:lnTo>
                    <a:cubicBezTo>
                      <a:pt x="157035" y="21270"/>
                      <a:pt x="168389" y="9916"/>
                      <a:pt x="182685" y="4039"/>
                    </a:cubicBezTo>
                    <a:cubicBezTo>
                      <a:pt x="200573" y="-3152"/>
                      <a:pt x="220909" y="-628"/>
                      <a:pt x="236502" y="10707"/>
                    </a:cubicBezTo>
                    <a:cubicBezTo>
                      <a:pt x="238035" y="11850"/>
                      <a:pt x="239502" y="13098"/>
                      <a:pt x="240883" y="14422"/>
                    </a:cubicBezTo>
                    <a:cubicBezTo>
                      <a:pt x="241740" y="15374"/>
                      <a:pt x="242217" y="15850"/>
                      <a:pt x="242121" y="15946"/>
                    </a:cubicBezTo>
                    <a:cubicBezTo>
                      <a:pt x="234464" y="10088"/>
                      <a:pt x="225624" y="5963"/>
                      <a:pt x="216214" y="3849"/>
                    </a:cubicBezTo>
                    <a:cubicBezTo>
                      <a:pt x="205383" y="1496"/>
                      <a:pt x="194096" y="2592"/>
                      <a:pt x="183924" y="6992"/>
                    </a:cubicBezTo>
                    <a:cubicBezTo>
                      <a:pt x="170703" y="12821"/>
                      <a:pt x="160273" y="23594"/>
                      <a:pt x="154873" y="36996"/>
                    </a:cubicBezTo>
                    <a:lnTo>
                      <a:pt x="154015" y="39091"/>
                    </a:lnTo>
                    <a:lnTo>
                      <a:pt x="152110" y="38044"/>
                    </a:lnTo>
                    <a:cubicBezTo>
                      <a:pt x="134613" y="29385"/>
                      <a:pt x="113877" y="30433"/>
                      <a:pt x="97342" y="40806"/>
                    </a:cubicBezTo>
                    <a:cubicBezTo>
                      <a:pt x="78796" y="53227"/>
                      <a:pt x="69557" y="75591"/>
                      <a:pt x="73910" y="97480"/>
                    </a:cubicBezTo>
                    <a:lnTo>
                      <a:pt x="74577" y="100528"/>
                    </a:lnTo>
                    <a:lnTo>
                      <a:pt x="71433" y="100528"/>
                    </a:lnTo>
                    <a:cubicBezTo>
                      <a:pt x="63747" y="100423"/>
                      <a:pt x="56136" y="102014"/>
                      <a:pt x="49145" y="105195"/>
                    </a:cubicBezTo>
                    <a:cubicBezTo>
                      <a:pt x="34696" y="111662"/>
                      <a:pt x="24113" y="124531"/>
                      <a:pt x="20570" y="139961"/>
                    </a:cubicBezTo>
                    <a:cubicBezTo>
                      <a:pt x="17312" y="154449"/>
                      <a:pt x="20322" y="169631"/>
                      <a:pt x="28857" y="181776"/>
                    </a:cubicBezTo>
                    <a:lnTo>
                      <a:pt x="30571" y="184157"/>
                    </a:lnTo>
                    <a:lnTo>
                      <a:pt x="27809" y="185300"/>
                    </a:lnTo>
                    <a:cubicBezTo>
                      <a:pt x="12921" y="191396"/>
                      <a:pt x="3472" y="206189"/>
                      <a:pt x="4187" y="222257"/>
                    </a:cubicBezTo>
                    <a:cubicBezTo>
                      <a:pt x="5206" y="235983"/>
                      <a:pt x="13388" y="248146"/>
                      <a:pt x="25714" y="254261"/>
                    </a:cubicBezTo>
                    <a:lnTo>
                      <a:pt x="27713" y="255214"/>
                    </a:lnTo>
                    <a:lnTo>
                      <a:pt x="26285" y="256928"/>
                    </a:lnTo>
                    <a:cubicBezTo>
                      <a:pt x="19980" y="264348"/>
                      <a:pt x="16893" y="273987"/>
                      <a:pt x="17712" y="283693"/>
                    </a:cubicBezTo>
                    <a:cubicBezTo>
                      <a:pt x="18131" y="291085"/>
                      <a:pt x="20465" y="298238"/>
                      <a:pt x="24475" y="304458"/>
                    </a:cubicBezTo>
                    <a:cubicBezTo>
                      <a:pt x="28256" y="309506"/>
                      <a:pt x="33057" y="313688"/>
                      <a:pt x="38572" y="3167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9" name="云麒演示设计23-107">
                <a:extLst>
                  <a:ext uri="{FF2B5EF4-FFF2-40B4-BE49-F238E27FC236}">
                    <a16:creationId xmlns:a16="http://schemas.microsoft.com/office/drawing/2014/main" id="{1222818B-7CF3-6C5C-82B7-8DADB6A587C0}"/>
                  </a:ext>
                </a:extLst>
              </p:cNvPr>
              <p:cNvSpPr/>
              <p:nvPr/>
            </p:nvSpPr>
            <p:spPr>
              <a:xfrm>
                <a:off x="23434329" y="-2226661"/>
                <a:ext cx="107279" cy="299084"/>
              </a:xfrm>
              <a:custGeom>
                <a:avLst/>
                <a:gdLst>
                  <a:gd name="connsiteX0" fmla="*/ 21174 w 107279"/>
                  <a:gd name="connsiteY0" fmla="*/ 299085 h 299084"/>
                  <a:gd name="connsiteX1" fmla="*/ 15077 w 107279"/>
                  <a:gd name="connsiteY1" fmla="*/ 293180 h 299084"/>
                  <a:gd name="connsiteX2" fmla="*/ 3457 w 107279"/>
                  <a:gd name="connsiteY2" fmla="*/ 272320 h 299084"/>
                  <a:gd name="connsiteX3" fmla="*/ 1837 w 107279"/>
                  <a:gd name="connsiteY3" fmla="*/ 235744 h 299084"/>
                  <a:gd name="connsiteX4" fmla="*/ 27746 w 107279"/>
                  <a:gd name="connsiteY4" fmla="*/ 196882 h 299084"/>
                  <a:gd name="connsiteX5" fmla="*/ 27174 w 107279"/>
                  <a:gd name="connsiteY5" fmla="*/ 200025 h 299084"/>
                  <a:gd name="connsiteX6" fmla="*/ 16696 w 107279"/>
                  <a:gd name="connsiteY6" fmla="*/ 135636 h 299084"/>
                  <a:gd name="connsiteX7" fmla="*/ 74894 w 107279"/>
                  <a:gd name="connsiteY7" fmla="*/ 80296 h 299084"/>
                  <a:gd name="connsiteX8" fmla="*/ 73370 w 107279"/>
                  <a:gd name="connsiteY8" fmla="*/ 83248 h 299084"/>
                  <a:gd name="connsiteX9" fmla="*/ 70227 w 107279"/>
                  <a:gd name="connsiteY9" fmla="*/ 42958 h 299084"/>
                  <a:gd name="connsiteX10" fmla="*/ 84896 w 107279"/>
                  <a:gd name="connsiteY10" fmla="*/ 15335 h 299084"/>
                  <a:gd name="connsiteX11" fmla="*/ 100707 w 107279"/>
                  <a:gd name="connsiteY11" fmla="*/ 2667 h 299084"/>
                  <a:gd name="connsiteX12" fmla="*/ 107279 w 107279"/>
                  <a:gd name="connsiteY12" fmla="*/ 0 h 299084"/>
                  <a:gd name="connsiteX13" fmla="*/ 86896 w 107279"/>
                  <a:gd name="connsiteY13" fmla="*/ 17050 h 299084"/>
                  <a:gd name="connsiteX14" fmla="*/ 73846 w 107279"/>
                  <a:gd name="connsiteY14" fmla="*/ 43815 h 299084"/>
                  <a:gd name="connsiteX15" fmla="*/ 77466 w 107279"/>
                  <a:gd name="connsiteY15" fmla="*/ 81915 h 299084"/>
                  <a:gd name="connsiteX16" fmla="*/ 78514 w 107279"/>
                  <a:gd name="connsiteY16" fmla="*/ 84391 h 299084"/>
                  <a:gd name="connsiteX17" fmla="*/ 75942 w 107279"/>
                  <a:gd name="connsiteY17" fmla="*/ 84963 h 299084"/>
                  <a:gd name="connsiteX18" fmla="*/ 20764 w 107279"/>
                  <a:gd name="connsiteY18" fmla="*/ 173898 h 299084"/>
                  <a:gd name="connsiteX19" fmla="*/ 31079 w 107279"/>
                  <a:gd name="connsiteY19" fmla="*/ 197834 h 299084"/>
                  <a:gd name="connsiteX20" fmla="*/ 32318 w 107279"/>
                  <a:gd name="connsiteY20" fmla="*/ 199644 h 299084"/>
                  <a:gd name="connsiteX21" fmla="*/ 30508 w 107279"/>
                  <a:gd name="connsiteY21" fmla="*/ 200978 h 299084"/>
                  <a:gd name="connsiteX22" fmla="*/ 5648 w 107279"/>
                  <a:gd name="connsiteY22" fmla="*/ 237077 h 299084"/>
                  <a:gd name="connsiteX23" fmla="*/ 6124 w 107279"/>
                  <a:gd name="connsiteY23" fmla="*/ 271843 h 299084"/>
                  <a:gd name="connsiteX24" fmla="*/ 21174 w 107279"/>
                  <a:gd name="connsiteY24" fmla="*/ 299085 h 299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7279" h="299084">
                    <a:moveTo>
                      <a:pt x="21174" y="299085"/>
                    </a:moveTo>
                    <a:cubicBezTo>
                      <a:pt x="18840" y="297456"/>
                      <a:pt x="16783" y="295456"/>
                      <a:pt x="15077" y="293180"/>
                    </a:cubicBezTo>
                    <a:cubicBezTo>
                      <a:pt x="9924" y="287017"/>
                      <a:pt x="5981" y="279940"/>
                      <a:pt x="3457" y="272320"/>
                    </a:cubicBezTo>
                    <a:cubicBezTo>
                      <a:pt x="-515" y="260528"/>
                      <a:pt x="-1077" y="247840"/>
                      <a:pt x="1837" y="235744"/>
                    </a:cubicBezTo>
                    <a:cubicBezTo>
                      <a:pt x="5667" y="220161"/>
                      <a:pt x="14839" y="206407"/>
                      <a:pt x="27746" y="196882"/>
                    </a:cubicBezTo>
                    <a:lnTo>
                      <a:pt x="27174" y="200025"/>
                    </a:lnTo>
                    <a:cubicBezTo>
                      <a:pt x="14639" y="181051"/>
                      <a:pt x="10820" y="157610"/>
                      <a:pt x="16696" y="135636"/>
                    </a:cubicBezTo>
                    <a:cubicBezTo>
                      <a:pt x="24507" y="107928"/>
                      <a:pt x="46834" y="86706"/>
                      <a:pt x="74894" y="80296"/>
                    </a:cubicBezTo>
                    <a:lnTo>
                      <a:pt x="73370" y="83248"/>
                    </a:lnTo>
                    <a:cubicBezTo>
                      <a:pt x="68179" y="70466"/>
                      <a:pt x="67084" y="56388"/>
                      <a:pt x="70227" y="42958"/>
                    </a:cubicBezTo>
                    <a:cubicBezTo>
                      <a:pt x="72770" y="32680"/>
                      <a:pt x="77809" y="23193"/>
                      <a:pt x="84896" y="15335"/>
                    </a:cubicBezTo>
                    <a:cubicBezTo>
                      <a:pt x="89420" y="10258"/>
                      <a:pt x="94763" y="5972"/>
                      <a:pt x="100707" y="2667"/>
                    </a:cubicBezTo>
                    <a:cubicBezTo>
                      <a:pt x="102708" y="1362"/>
                      <a:pt x="104936" y="457"/>
                      <a:pt x="107279" y="0"/>
                    </a:cubicBezTo>
                    <a:cubicBezTo>
                      <a:pt x="99659" y="4619"/>
                      <a:pt x="92792" y="10373"/>
                      <a:pt x="86896" y="17050"/>
                    </a:cubicBezTo>
                    <a:cubicBezTo>
                      <a:pt x="80429" y="24775"/>
                      <a:pt x="75952" y="33966"/>
                      <a:pt x="73846" y="43815"/>
                    </a:cubicBezTo>
                    <a:cubicBezTo>
                      <a:pt x="71046" y="56578"/>
                      <a:pt x="72313" y="69904"/>
                      <a:pt x="77466" y="81915"/>
                    </a:cubicBezTo>
                    <a:lnTo>
                      <a:pt x="78514" y="84391"/>
                    </a:lnTo>
                    <a:lnTo>
                      <a:pt x="75942" y="84963"/>
                    </a:lnTo>
                    <a:cubicBezTo>
                      <a:pt x="36146" y="94288"/>
                      <a:pt x="11439" y="134102"/>
                      <a:pt x="20764" y="173898"/>
                    </a:cubicBezTo>
                    <a:cubicBezTo>
                      <a:pt x="22754" y="182423"/>
                      <a:pt x="26250" y="190528"/>
                      <a:pt x="31079" y="197834"/>
                    </a:cubicBezTo>
                    <a:lnTo>
                      <a:pt x="32318" y="199644"/>
                    </a:lnTo>
                    <a:lnTo>
                      <a:pt x="30508" y="200978"/>
                    </a:lnTo>
                    <a:cubicBezTo>
                      <a:pt x="18316" y="209788"/>
                      <a:pt x="9534" y="222542"/>
                      <a:pt x="5648" y="237077"/>
                    </a:cubicBezTo>
                    <a:cubicBezTo>
                      <a:pt x="2619" y="248488"/>
                      <a:pt x="2780" y="260518"/>
                      <a:pt x="6124" y="271843"/>
                    </a:cubicBezTo>
                    <a:cubicBezTo>
                      <a:pt x="9457" y="281759"/>
                      <a:pt x="14563" y="290979"/>
                      <a:pt x="21174" y="29908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90" name="云麒演示设计23-108">
                <a:extLst>
                  <a:ext uri="{FF2B5EF4-FFF2-40B4-BE49-F238E27FC236}">
                    <a16:creationId xmlns:a16="http://schemas.microsoft.com/office/drawing/2014/main" id="{1E6A3EE3-0CE4-6FC7-D434-B64CE124AAFF}"/>
                  </a:ext>
                </a:extLst>
              </p:cNvPr>
              <p:cNvSpPr/>
              <p:nvPr/>
            </p:nvSpPr>
            <p:spPr>
              <a:xfrm>
                <a:off x="23563897" y="-2219041"/>
                <a:ext cx="113578" cy="280416"/>
              </a:xfrm>
              <a:custGeom>
                <a:avLst/>
                <a:gdLst>
                  <a:gd name="connsiteX0" fmla="*/ 96202 w 113578"/>
                  <a:gd name="connsiteY0" fmla="*/ 280416 h 280416"/>
                  <a:gd name="connsiteX1" fmla="*/ 108395 w 113578"/>
                  <a:gd name="connsiteY1" fmla="*/ 264128 h 280416"/>
                  <a:gd name="connsiteX2" fmla="*/ 108966 w 113578"/>
                  <a:gd name="connsiteY2" fmla="*/ 241459 h 280416"/>
                  <a:gd name="connsiteX3" fmla="*/ 88582 w 113578"/>
                  <a:gd name="connsiteY3" fmla="*/ 221075 h 280416"/>
                  <a:gd name="connsiteX4" fmla="*/ 85820 w 113578"/>
                  <a:gd name="connsiteY4" fmla="*/ 220123 h 280416"/>
                  <a:gd name="connsiteX5" fmla="*/ 87725 w 113578"/>
                  <a:gd name="connsiteY5" fmla="*/ 217837 h 280416"/>
                  <a:gd name="connsiteX6" fmla="*/ 104394 w 113578"/>
                  <a:gd name="connsiteY6" fmla="*/ 176594 h 280416"/>
                  <a:gd name="connsiteX7" fmla="*/ 92678 w 113578"/>
                  <a:gd name="connsiteY7" fmla="*/ 127826 h 280416"/>
                  <a:gd name="connsiteX8" fmla="*/ 49053 w 113578"/>
                  <a:gd name="connsiteY8" fmla="*/ 95155 h 280416"/>
                  <a:gd name="connsiteX9" fmla="*/ 46577 w 113578"/>
                  <a:gd name="connsiteY9" fmla="*/ 94488 h 280416"/>
                  <a:gd name="connsiteX10" fmla="*/ 47434 w 113578"/>
                  <a:gd name="connsiteY10" fmla="*/ 92107 h 280416"/>
                  <a:gd name="connsiteX11" fmla="*/ 48196 w 113578"/>
                  <a:gd name="connsiteY11" fmla="*/ 46768 h 280416"/>
                  <a:gd name="connsiteX12" fmla="*/ 28575 w 113578"/>
                  <a:gd name="connsiteY12" fmla="*/ 16478 h 280416"/>
                  <a:gd name="connsiteX13" fmla="*/ 0 w 113578"/>
                  <a:gd name="connsiteY13" fmla="*/ 0 h 280416"/>
                  <a:gd name="connsiteX14" fmla="*/ 8667 w 113578"/>
                  <a:gd name="connsiteY14" fmla="*/ 2000 h 280416"/>
                  <a:gd name="connsiteX15" fmla="*/ 30194 w 113578"/>
                  <a:gd name="connsiteY15" fmla="*/ 14288 h 280416"/>
                  <a:gd name="connsiteX16" fmla="*/ 51721 w 113578"/>
                  <a:gd name="connsiteY16" fmla="*/ 45529 h 280416"/>
                  <a:gd name="connsiteX17" fmla="*/ 51721 w 113578"/>
                  <a:gd name="connsiteY17" fmla="*/ 93726 h 280416"/>
                  <a:gd name="connsiteX18" fmla="*/ 50196 w 113578"/>
                  <a:gd name="connsiteY18" fmla="*/ 90678 h 280416"/>
                  <a:gd name="connsiteX19" fmla="*/ 96774 w 113578"/>
                  <a:gd name="connsiteY19" fmla="*/ 125159 h 280416"/>
                  <a:gd name="connsiteX20" fmla="*/ 108966 w 113578"/>
                  <a:gd name="connsiteY20" fmla="*/ 177070 h 280416"/>
                  <a:gd name="connsiteX21" fmla="*/ 90773 w 113578"/>
                  <a:gd name="connsiteY21" fmla="*/ 220409 h 280416"/>
                  <a:gd name="connsiteX22" fmla="*/ 89821 w 113578"/>
                  <a:gd name="connsiteY22" fmla="*/ 217170 h 280416"/>
                  <a:gd name="connsiteX23" fmla="*/ 112014 w 113578"/>
                  <a:gd name="connsiteY23" fmla="*/ 240411 h 280416"/>
                  <a:gd name="connsiteX24" fmla="*/ 110490 w 113578"/>
                  <a:gd name="connsiteY24" fmla="*/ 264986 h 280416"/>
                  <a:gd name="connsiteX25" fmla="*/ 100965 w 113578"/>
                  <a:gd name="connsiteY25" fmla="*/ 277559 h 280416"/>
                  <a:gd name="connsiteX26" fmla="*/ 96202 w 113578"/>
                  <a:gd name="connsiteY26" fmla="*/ 280416 h 280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3578" h="280416">
                    <a:moveTo>
                      <a:pt x="96202" y="280416"/>
                    </a:moveTo>
                    <a:cubicBezTo>
                      <a:pt x="101498" y="276035"/>
                      <a:pt x="105680" y="270443"/>
                      <a:pt x="108395" y="264128"/>
                    </a:cubicBezTo>
                    <a:cubicBezTo>
                      <a:pt x="111337" y="256889"/>
                      <a:pt x="111537" y="248831"/>
                      <a:pt x="108966" y="241459"/>
                    </a:cubicBezTo>
                    <a:cubicBezTo>
                      <a:pt x="105623" y="231915"/>
                      <a:pt x="98127" y="224419"/>
                      <a:pt x="88582" y="221075"/>
                    </a:cubicBezTo>
                    <a:lnTo>
                      <a:pt x="85820" y="220123"/>
                    </a:lnTo>
                    <a:lnTo>
                      <a:pt x="87725" y="217837"/>
                    </a:lnTo>
                    <a:cubicBezTo>
                      <a:pt x="97078" y="205950"/>
                      <a:pt x="102860" y="191643"/>
                      <a:pt x="104394" y="176594"/>
                    </a:cubicBezTo>
                    <a:cubicBezTo>
                      <a:pt x="106280" y="159468"/>
                      <a:pt x="102136" y="142227"/>
                      <a:pt x="92678" y="127826"/>
                    </a:cubicBezTo>
                    <a:cubicBezTo>
                      <a:pt x="82477" y="112100"/>
                      <a:pt x="67017" y="100517"/>
                      <a:pt x="49053" y="95155"/>
                    </a:cubicBezTo>
                    <a:lnTo>
                      <a:pt x="46577" y="94488"/>
                    </a:lnTo>
                    <a:lnTo>
                      <a:pt x="47434" y="92107"/>
                    </a:lnTo>
                    <a:cubicBezTo>
                      <a:pt x="52673" y="77486"/>
                      <a:pt x="52940" y="61551"/>
                      <a:pt x="48196" y="46768"/>
                    </a:cubicBezTo>
                    <a:cubicBezTo>
                      <a:pt x="44434" y="35119"/>
                      <a:pt x="37671" y="24670"/>
                      <a:pt x="28575" y="16478"/>
                    </a:cubicBezTo>
                    <a:cubicBezTo>
                      <a:pt x="20117" y="9316"/>
                      <a:pt x="10439" y="3734"/>
                      <a:pt x="0" y="0"/>
                    </a:cubicBezTo>
                    <a:cubicBezTo>
                      <a:pt x="2991" y="143"/>
                      <a:pt x="5924" y="819"/>
                      <a:pt x="8667" y="2000"/>
                    </a:cubicBezTo>
                    <a:cubicBezTo>
                      <a:pt x="16516" y="4782"/>
                      <a:pt x="23803" y="8944"/>
                      <a:pt x="30194" y="14288"/>
                    </a:cubicBezTo>
                    <a:cubicBezTo>
                      <a:pt x="40024" y="22593"/>
                      <a:pt x="47463" y="33385"/>
                      <a:pt x="51721" y="45529"/>
                    </a:cubicBezTo>
                    <a:cubicBezTo>
                      <a:pt x="57102" y="61141"/>
                      <a:pt x="57102" y="78115"/>
                      <a:pt x="51721" y="93726"/>
                    </a:cubicBezTo>
                    <a:lnTo>
                      <a:pt x="50196" y="90678"/>
                    </a:lnTo>
                    <a:cubicBezTo>
                      <a:pt x="69399" y="96126"/>
                      <a:pt x="85953" y="108385"/>
                      <a:pt x="96774" y="125159"/>
                    </a:cubicBezTo>
                    <a:cubicBezTo>
                      <a:pt x="106794" y="140503"/>
                      <a:pt x="111109" y="158868"/>
                      <a:pt x="108966" y="177070"/>
                    </a:cubicBezTo>
                    <a:cubicBezTo>
                      <a:pt x="107289" y="192986"/>
                      <a:pt x="100965" y="208064"/>
                      <a:pt x="90773" y="220409"/>
                    </a:cubicBezTo>
                    <a:lnTo>
                      <a:pt x="89821" y="217170"/>
                    </a:lnTo>
                    <a:cubicBezTo>
                      <a:pt x="100393" y="221104"/>
                      <a:pt x="108575" y="229667"/>
                      <a:pt x="112014" y="240411"/>
                    </a:cubicBezTo>
                    <a:cubicBezTo>
                      <a:pt x="114538" y="248517"/>
                      <a:pt x="113995" y="257261"/>
                      <a:pt x="110490" y="264986"/>
                    </a:cubicBezTo>
                    <a:cubicBezTo>
                      <a:pt x="108365" y="269882"/>
                      <a:pt x="105099" y="274196"/>
                      <a:pt x="100965" y="277559"/>
                    </a:cubicBezTo>
                    <a:cubicBezTo>
                      <a:pt x="99603" y="278844"/>
                      <a:pt x="97984" y="279825"/>
                      <a:pt x="96202" y="28041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62" name="图形 7208">
              <a:extLst>
                <a:ext uri="{FF2B5EF4-FFF2-40B4-BE49-F238E27FC236}">
                  <a16:creationId xmlns:a16="http://schemas.microsoft.com/office/drawing/2014/main" id="{39DEAB3A-EDC0-9E7C-1417-183C7B3B7295}"/>
                </a:ext>
              </a:extLst>
            </p:cNvPr>
            <p:cNvGrpSpPr/>
            <p:nvPr/>
          </p:nvGrpSpPr>
          <p:grpSpPr>
            <a:xfrm>
              <a:off x="3035759" y="4983657"/>
              <a:ext cx="706539" cy="1261344"/>
              <a:chOff x="20205096" y="-2012046"/>
              <a:chExt cx="642747" cy="1147460"/>
            </a:xfrm>
          </p:grpSpPr>
          <p:sp>
            <p:nvSpPr>
              <p:cNvPr id="7563" name="云麒演示设计23-109">
                <a:extLst>
                  <a:ext uri="{FF2B5EF4-FFF2-40B4-BE49-F238E27FC236}">
                    <a16:creationId xmlns:a16="http://schemas.microsoft.com/office/drawing/2014/main" id="{ABBE7E4B-60FF-8D81-7669-7C8049CB1705}"/>
                  </a:ext>
                </a:extLst>
              </p:cNvPr>
              <p:cNvSpPr/>
              <p:nvPr/>
            </p:nvSpPr>
            <p:spPr>
              <a:xfrm>
                <a:off x="20499350" y="-1731932"/>
                <a:ext cx="57123" cy="641127"/>
              </a:xfrm>
              <a:custGeom>
                <a:avLst/>
                <a:gdLst>
                  <a:gd name="connsiteX0" fmla="*/ 30453 w 57123"/>
                  <a:gd name="connsiteY0" fmla="*/ 641128 h 641127"/>
                  <a:gd name="connsiteX1" fmla="*/ 164 w 57123"/>
                  <a:gd name="connsiteY1" fmla="*/ 281273 h 641127"/>
                  <a:gd name="connsiteX2" fmla="*/ 164 w 57123"/>
                  <a:gd name="connsiteY2" fmla="*/ 0 h 641127"/>
                  <a:gd name="connsiteX3" fmla="*/ 15404 w 57123"/>
                  <a:gd name="connsiteY3" fmla="*/ 0 h 641127"/>
                  <a:gd name="connsiteX4" fmla="*/ 16357 w 57123"/>
                  <a:gd name="connsiteY4" fmla="*/ 421196 h 641127"/>
                  <a:gd name="connsiteX5" fmla="*/ 57124 w 57123"/>
                  <a:gd name="connsiteY5" fmla="*/ 641128 h 641127"/>
                  <a:gd name="connsiteX6" fmla="*/ 30644 w 57123"/>
                  <a:gd name="connsiteY6" fmla="*/ 641128 h 64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23" h="641127">
                    <a:moveTo>
                      <a:pt x="30453" y="641128"/>
                    </a:moveTo>
                    <a:cubicBezTo>
                      <a:pt x="30453" y="641128"/>
                      <a:pt x="-2598" y="413671"/>
                      <a:pt x="164" y="281273"/>
                    </a:cubicBezTo>
                    <a:cubicBezTo>
                      <a:pt x="2926" y="148876"/>
                      <a:pt x="164" y="0"/>
                      <a:pt x="164" y="0"/>
                    </a:cubicBezTo>
                    <a:lnTo>
                      <a:pt x="15404" y="0"/>
                    </a:lnTo>
                    <a:cubicBezTo>
                      <a:pt x="15404" y="0"/>
                      <a:pt x="5117" y="262699"/>
                      <a:pt x="16357" y="421196"/>
                    </a:cubicBezTo>
                    <a:cubicBezTo>
                      <a:pt x="27596" y="579691"/>
                      <a:pt x="57124" y="641128"/>
                      <a:pt x="57124" y="641128"/>
                    </a:cubicBezTo>
                    <a:lnTo>
                      <a:pt x="30644" y="641128"/>
                    </a:ln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4" name="云麒演示设计23-110">
                <a:extLst>
                  <a:ext uri="{FF2B5EF4-FFF2-40B4-BE49-F238E27FC236}">
                    <a16:creationId xmlns:a16="http://schemas.microsoft.com/office/drawing/2014/main" id="{71ED361E-E0E6-3367-3831-F4F16A159535}"/>
                  </a:ext>
                </a:extLst>
              </p:cNvPr>
              <p:cNvSpPr/>
              <p:nvPr/>
            </p:nvSpPr>
            <p:spPr>
              <a:xfrm>
                <a:off x="20475797" y="-2012046"/>
                <a:ext cx="170511" cy="357265"/>
              </a:xfrm>
              <a:custGeom>
                <a:avLst/>
                <a:gdLst>
                  <a:gd name="connsiteX0" fmla="*/ 152590 w 170511"/>
                  <a:gd name="connsiteY0" fmla="*/ 24082 h 357265"/>
                  <a:gd name="connsiteX1" fmla="*/ 138684 w 170511"/>
                  <a:gd name="connsiteY1" fmla="*/ 3793 h 357265"/>
                  <a:gd name="connsiteX2" fmla="*/ 105537 w 170511"/>
                  <a:gd name="connsiteY2" fmla="*/ 3793 h 357265"/>
                  <a:gd name="connsiteX3" fmla="*/ 0 w 170511"/>
                  <a:gd name="connsiteY3" fmla="*/ 151145 h 357265"/>
                  <a:gd name="connsiteX4" fmla="*/ 61150 w 170511"/>
                  <a:gd name="connsiteY4" fmla="*/ 357266 h 357265"/>
                  <a:gd name="connsiteX5" fmla="*/ 152590 w 170511"/>
                  <a:gd name="connsiteY5" fmla="*/ 24082 h 35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511" h="357265">
                    <a:moveTo>
                      <a:pt x="152590" y="24082"/>
                    </a:moveTo>
                    <a:cubicBezTo>
                      <a:pt x="150181" y="16033"/>
                      <a:pt x="145323" y="8937"/>
                      <a:pt x="138684" y="3793"/>
                    </a:cubicBezTo>
                    <a:cubicBezTo>
                      <a:pt x="128216" y="-1264"/>
                      <a:pt x="116005" y="-1264"/>
                      <a:pt x="105537" y="3793"/>
                    </a:cubicBezTo>
                    <a:cubicBezTo>
                      <a:pt x="59436" y="20081"/>
                      <a:pt x="18669" y="105997"/>
                      <a:pt x="0" y="151145"/>
                    </a:cubicBezTo>
                    <a:lnTo>
                      <a:pt x="61150" y="357266"/>
                    </a:lnTo>
                    <a:cubicBezTo>
                      <a:pt x="171545" y="255063"/>
                      <a:pt x="190690" y="120475"/>
                      <a:pt x="152590" y="2408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5" name="云麒演示设计23-111">
                <a:extLst>
                  <a:ext uri="{FF2B5EF4-FFF2-40B4-BE49-F238E27FC236}">
                    <a16:creationId xmlns:a16="http://schemas.microsoft.com/office/drawing/2014/main" id="{EF62E6CA-2B49-F686-2A50-810D56DD6ECD}"/>
                  </a:ext>
                </a:extLst>
              </p:cNvPr>
              <p:cNvSpPr/>
              <p:nvPr/>
            </p:nvSpPr>
            <p:spPr>
              <a:xfrm>
                <a:off x="20536883" y="-1999966"/>
                <a:ext cx="74073" cy="266128"/>
              </a:xfrm>
              <a:custGeom>
                <a:avLst/>
                <a:gdLst>
                  <a:gd name="connsiteX0" fmla="*/ 74074 w 74073"/>
                  <a:gd name="connsiteY0" fmla="*/ 0 h 266128"/>
                  <a:gd name="connsiteX1" fmla="*/ 73121 w 74073"/>
                  <a:gd name="connsiteY1" fmla="*/ 2667 h 266128"/>
                  <a:gd name="connsiteX2" fmla="*/ 70168 w 74073"/>
                  <a:gd name="connsiteY2" fmla="*/ 10192 h 266128"/>
                  <a:gd name="connsiteX3" fmla="*/ 59215 w 74073"/>
                  <a:gd name="connsiteY3" fmla="*/ 37814 h 266128"/>
                  <a:gd name="connsiteX4" fmla="*/ 28449 w 74073"/>
                  <a:gd name="connsiteY4" fmla="*/ 130873 h 266128"/>
                  <a:gd name="connsiteX5" fmla="*/ 6922 w 74073"/>
                  <a:gd name="connsiteY5" fmla="*/ 226123 h 266128"/>
                  <a:gd name="connsiteX6" fmla="*/ 1969 w 74073"/>
                  <a:gd name="connsiteY6" fmla="*/ 255365 h 266128"/>
                  <a:gd name="connsiteX7" fmla="*/ 731 w 74073"/>
                  <a:gd name="connsiteY7" fmla="*/ 263366 h 266128"/>
                  <a:gd name="connsiteX8" fmla="*/ 64 w 74073"/>
                  <a:gd name="connsiteY8" fmla="*/ 266129 h 266128"/>
                  <a:gd name="connsiteX9" fmla="*/ 64 w 74073"/>
                  <a:gd name="connsiteY9" fmla="*/ 263271 h 266128"/>
                  <a:gd name="connsiteX10" fmla="*/ 922 w 74073"/>
                  <a:gd name="connsiteY10" fmla="*/ 255270 h 266128"/>
                  <a:gd name="connsiteX11" fmla="*/ 5017 w 74073"/>
                  <a:gd name="connsiteY11" fmla="*/ 225838 h 266128"/>
                  <a:gd name="connsiteX12" fmla="*/ 57500 w 74073"/>
                  <a:gd name="connsiteY12" fmla="*/ 36862 h 266128"/>
                  <a:gd name="connsiteX13" fmla="*/ 69120 w 74073"/>
                  <a:gd name="connsiteY13" fmla="*/ 9525 h 266128"/>
                  <a:gd name="connsiteX14" fmla="*/ 72549 w 74073"/>
                  <a:gd name="connsiteY14" fmla="*/ 2191 h 266128"/>
                  <a:gd name="connsiteX15" fmla="*/ 74074 w 74073"/>
                  <a:gd name="connsiteY15" fmla="*/ 0 h 26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4073" h="266128">
                    <a:moveTo>
                      <a:pt x="74074" y="0"/>
                    </a:moveTo>
                    <a:cubicBezTo>
                      <a:pt x="73864" y="924"/>
                      <a:pt x="73540" y="1819"/>
                      <a:pt x="73121" y="2667"/>
                    </a:cubicBezTo>
                    <a:cubicBezTo>
                      <a:pt x="72359" y="4667"/>
                      <a:pt x="71407" y="7144"/>
                      <a:pt x="70168" y="10192"/>
                    </a:cubicBezTo>
                    <a:cubicBezTo>
                      <a:pt x="67501" y="16669"/>
                      <a:pt x="63691" y="26098"/>
                      <a:pt x="59215" y="37814"/>
                    </a:cubicBezTo>
                    <a:cubicBezTo>
                      <a:pt x="50166" y="61246"/>
                      <a:pt x="38736" y="94012"/>
                      <a:pt x="28449" y="130873"/>
                    </a:cubicBezTo>
                    <a:cubicBezTo>
                      <a:pt x="18162" y="167735"/>
                      <a:pt x="11208" y="201644"/>
                      <a:pt x="6922" y="226123"/>
                    </a:cubicBezTo>
                    <a:cubicBezTo>
                      <a:pt x="4732" y="238411"/>
                      <a:pt x="3017" y="248507"/>
                      <a:pt x="1969" y="255365"/>
                    </a:cubicBezTo>
                    <a:cubicBezTo>
                      <a:pt x="1493" y="258604"/>
                      <a:pt x="1017" y="261271"/>
                      <a:pt x="731" y="263366"/>
                    </a:cubicBezTo>
                    <a:cubicBezTo>
                      <a:pt x="597" y="264309"/>
                      <a:pt x="379" y="265233"/>
                      <a:pt x="64" y="266129"/>
                    </a:cubicBezTo>
                    <a:cubicBezTo>
                      <a:pt x="-21" y="265176"/>
                      <a:pt x="-21" y="264223"/>
                      <a:pt x="64" y="263271"/>
                    </a:cubicBezTo>
                    <a:cubicBezTo>
                      <a:pt x="64" y="261176"/>
                      <a:pt x="350" y="258509"/>
                      <a:pt x="922" y="255270"/>
                    </a:cubicBezTo>
                    <a:cubicBezTo>
                      <a:pt x="1683" y="248317"/>
                      <a:pt x="3112" y="238220"/>
                      <a:pt x="5017" y="225838"/>
                    </a:cubicBezTo>
                    <a:cubicBezTo>
                      <a:pt x="15380" y="161077"/>
                      <a:pt x="32992" y="97689"/>
                      <a:pt x="57500" y="36862"/>
                    </a:cubicBezTo>
                    <a:cubicBezTo>
                      <a:pt x="62167" y="25241"/>
                      <a:pt x="66168" y="15907"/>
                      <a:pt x="69120" y="9525"/>
                    </a:cubicBezTo>
                    <a:cubicBezTo>
                      <a:pt x="70549" y="6572"/>
                      <a:pt x="71692" y="4096"/>
                      <a:pt x="72549" y="2191"/>
                    </a:cubicBezTo>
                    <a:cubicBezTo>
                      <a:pt x="72988" y="1419"/>
                      <a:pt x="73502" y="676"/>
                      <a:pt x="7407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6" name="云麒演示设计23-112">
                <a:extLst>
                  <a:ext uri="{FF2B5EF4-FFF2-40B4-BE49-F238E27FC236}">
                    <a16:creationId xmlns:a16="http://schemas.microsoft.com/office/drawing/2014/main" id="{83F88E7B-C8D9-EB5E-67B2-49704C66E655}"/>
                  </a:ext>
                </a:extLst>
              </p:cNvPr>
              <p:cNvSpPr/>
              <p:nvPr/>
            </p:nvSpPr>
            <p:spPr>
              <a:xfrm>
                <a:off x="20415276" y="-1905700"/>
                <a:ext cx="141279" cy="300926"/>
              </a:xfrm>
              <a:custGeom>
                <a:avLst/>
                <a:gdLst>
                  <a:gd name="connsiteX0" fmla="*/ 94525 w 141279"/>
                  <a:gd name="connsiteY0" fmla="*/ 300546 h 300926"/>
                  <a:gd name="connsiteX1" fmla="*/ 227 w 141279"/>
                  <a:gd name="connsiteY1" fmla="*/ 143859 h 300926"/>
                  <a:gd name="connsiteX2" fmla="*/ 28040 w 141279"/>
                  <a:gd name="connsiteY2" fmla="*/ 10509 h 300926"/>
                  <a:gd name="connsiteX3" fmla="*/ 34517 w 141279"/>
                  <a:gd name="connsiteY3" fmla="*/ 984 h 300926"/>
                  <a:gd name="connsiteX4" fmla="*/ 50138 w 141279"/>
                  <a:gd name="connsiteY4" fmla="*/ 3461 h 300926"/>
                  <a:gd name="connsiteX5" fmla="*/ 130434 w 141279"/>
                  <a:gd name="connsiteY5" fmla="*/ 118428 h 300926"/>
                  <a:gd name="connsiteX6" fmla="*/ 139959 w 141279"/>
                  <a:gd name="connsiteY6" fmla="*/ 212916 h 300926"/>
                  <a:gd name="connsiteX7" fmla="*/ 94620 w 141279"/>
                  <a:gd name="connsiteY7" fmla="*/ 300927 h 300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279" h="300926">
                    <a:moveTo>
                      <a:pt x="94525" y="300546"/>
                    </a:moveTo>
                    <a:cubicBezTo>
                      <a:pt x="37889" y="268370"/>
                      <a:pt x="2142" y="208972"/>
                      <a:pt x="227" y="143859"/>
                    </a:cubicBezTo>
                    <a:cubicBezTo>
                      <a:pt x="-1964" y="98139"/>
                      <a:pt x="12038" y="53181"/>
                      <a:pt x="28040" y="10509"/>
                    </a:cubicBezTo>
                    <a:cubicBezTo>
                      <a:pt x="29011" y="6671"/>
                      <a:pt x="31307" y="3299"/>
                      <a:pt x="34517" y="984"/>
                    </a:cubicBezTo>
                    <a:cubicBezTo>
                      <a:pt x="39804" y="-940"/>
                      <a:pt x="45709" y="-6"/>
                      <a:pt x="50138" y="3461"/>
                    </a:cubicBezTo>
                    <a:cubicBezTo>
                      <a:pt x="91762" y="27178"/>
                      <a:pt x="116813" y="72327"/>
                      <a:pt x="130434" y="118428"/>
                    </a:cubicBezTo>
                    <a:cubicBezTo>
                      <a:pt x="140140" y="148917"/>
                      <a:pt x="143378" y="181102"/>
                      <a:pt x="139959" y="212916"/>
                    </a:cubicBezTo>
                    <a:cubicBezTo>
                      <a:pt x="134749" y="246377"/>
                      <a:pt x="118842" y="277257"/>
                      <a:pt x="94620" y="300927"/>
                    </a:cubicBezTo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7" name="云麒演示设计23-113">
                <a:extLst>
                  <a:ext uri="{FF2B5EF4-FFF2-40B4-BE49-F238E27FC236}">
                    <a16:creationId xmlns:a16="http://schemas.microsoft.com/office/drawing/2014/main" id="{CE7AC6A5-1BC1-7CDD-BCDF-CB4FA4F8162B}"/>
                  </a:ext>
                </a:extLst>
              </p:cNvPr>
              <p:cNvSpPr/>
              <p:nvPr/>
            </p:nvSpPr>
            <p:spPr>
              <a:xfrm>
                <a:off x="20469225" y="-1872522"/>
                <a:ext cx="41243" cy="267366"/>
              </a:xfrm>
              <a:custGeom>
                <a:avLst/>
                <a:gdLst>
                  <a:gd name="connsiteX0" fmla="*/ 40577 w 41243"/>
                  <a:gd name="connsiteY0" fmla="*/ 267367 h 267366"/>
                  <a:gd name="connsiteX1" fmla="*/ 40577 w 41243"/>
                  <a:gd name="connsiteY1" fmla="*/ 264605 h 267366"/>
                  <a:gd name="connsiteX2" fmla="*/ 40577 w 41243"/>
                  <a:gd name="connsiteY2" fmla="*/ 256699 h 267366"/>
                  <a:gd name="connsiteX3" fmla="*/ 39719 w 41243"/>
                  <a:gd name="connsiteY3" fmla="*/ 227647 h 267366"/>
                  <a:gd name="connsiteX4" fmla="*/ 29051 w 41243"/>
                  <a:gd name="connsiteY4" fmla="*/ 132397 h 267366"/>
                  <a:gd name="connsiteX5" fmla="*/ 9335 w 41243"/>
                  <a:gd name="connsiteY5" fmla="*/ 38576 h 267366"/>
                  <a:gd name="connsiteX6" fmla="*/ 2477 w 41243"/>
                  <a:gd name="connsiteY6" fmla="*/ 10001 h 267366"/>
                  <a:gd name="connsiteX7" fmla="*/ 762 w 41243"/>
                  <a:gd name="connsiteY7" fmla="*/ 2286 h 267366"/>
                  <a:gd name="connsiteX8" fmla="*/ 0 w 41243"/>
                  <a:gd name="connsiteY8" fmla="*/ 0 h 267366"/>
                  <a:gd name="connsiteX9" fmla="*/ 953 w 41243"/>
                  <a:gd name="connsiteY9" fmla="*/ 2667 h 267366"/>
                  <a:gd name="connsiteX10" fmla="*/ 3143 w 41243"/>
                  <a:gd name="connsiteY10" fmla="*/ 10192 h 267366"/>
                  <a:gd name="connsiteX11" fmla="*/ 10763 w 41243"/>
                  <a:gd name="connsiteY11" fmla="*/ 38290 h 267366"/>
                  <a:gd name="connsiteX12" fmla="*/ 31242 w 41243"/>
                  <a:gd name="connsiteY12" fmla="*/ 132207 h 267366"/>
                  <a:gd name="connsiteX13" fmla="*/ 41243 w 41243"/>
                  <a:gd name="connsiteY13" fmla="*/ 227457 h 267366"/>
                  <a:gd name="connsiteX14" fmla="*/ 41243 w 41243"/>
                  <a:gd name="connsiteY14" fmla="*/ 256604 h 267366"/>
                  <a:gd name="connsiteX15" fmla="*/ 41243 w 41243"/>
                  <a:gd name="connsiteY15" fmla="*/ 264509 h 267366"/>
                  <a:gd name="connsiteX16" fmla="*/ 40577 w 41243"/>
                  <a:gd name="connsiteY16" fmla="*/ 267367 h 267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243" h="267366">
                    <a:moveTo>
                      <a:pt x="40577" y="267367"/>
                    </a:moveTo>
                    <a:cubicBezTo>
                      <a:pt x="40453" y="266452"/>
                      <a:pt x="40453" y="265519"/>
                      <a:pt x="40577" y="264605"/>
                    </a:cubicBezTo>
                    <a:cubicBezTo>
                      <a:pt x="40577" y="262509"/>
                      <a:pt x="40577" y="259937"/>
                      <a:pt x="40577" y="256699"/>
                    </a:cubicBezTo>
                    <a:cubicBezTo>
                      <a:pt x="40577" y="249841"/>
                      <a:pt x="40577" y="239935"/>
                      <a:pt x="39719" y="227647"/>
                    </a:cubicBezTo>
                    <a:cubicBezTo>
                      <a:pt x="38081" y="195710"/>
                      <a:pt x="34519" y="163906"/>
                      <a:pt x="29051" y="132397"/>
                    </a:cubicBezTo>
                    <a:cubicBezTo>
                      <a:pt x="22670" y="95536"/>
                      <a:pt x="14954" y="62484"/>
                      <a:pt x="9335" y="38576"/>
                    </a:cubicBezTo>
                    <a:lnTo>
                      <a:pt x="2477" y="10001"/>
                    </a:lnTo>
                    <a:cubicBezTo>
                      <a:pt x="1781" y="6886"/>
                      <a:pt x="1210" y="4315"/>
                      <a:pt x="762" y="2286"/>
                    </a:cubicBezTo>
                    <a:cubicBezTo>
                      <a:pt x="429" y="1553"/>
                      <a:pt x="181" y="781"/>
                      <a:pt x="0" y="0"/>
                    </a:cubicBezTo>
                    <a:cubicBezTo>
                      <a:pt x="419" y="848"/>
                      <a:pt x="733" y="1743"/>
                      <a:pt x="953" y="2667"/>
                    </a:cubicBezTo>
                    <a:cubicBezTo>
                      <a:pt x="1524" y="4667"/>
                      <a:pt x="2286" y="7144"/>
                      <a:pt x="3143" y="10192"/>
                    </a:cubicBezTo>
                    <a:cubicBezTo>
                      <a:pt x="5048" y="16859"/>
                      <a:pt x="7620" y="26384"/>
                      <a:pt x="10763" y="38290"/>
                    </a:cubicBezTo>
                    <a:cubicBezTo>
                      <a:pt x="16859" y="62103"/>
                      <a:pt x="24860" y="95440"/>
                      <a:pt x="31242" y="132207"/>
                    </a:cubicBezTo>
                    <a:cubicBezTo>
                      <a:pt x="36757" y="163687"/>
                      <a:pt x="40100" y="195510"/>
                      <a:pt x="41243" y="227457"/>
                    </a:cubicBezTo>
                    <a:cubicBezTo>
                      <a:pt x="41243" y="239744"/>
                      <a:pt x="41243" y="249746"/>
                      <a:pt x="41243" y="256604"/>
                    </a:cubicBezTo>
                    <a:cubicBezTo>
                      <a:pt x="41243" y="259842"/>
                      <a:pt x="41243" y="262414"/>
                      <a:pt x="41243" y="264509"/>
                    </a:cubicBezTo>
                    <a:cubicBezTo>
                      <a:pt x="41158" y="265490"/>
                      <a:pt x="40929" y="266452"/>
                      <a:pt x="40577" y="2673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8" name="云麒演示设计23-114">
                <a:extLst>
                  <a:ext uri="{FF2B5EF4-FFF2-40B4-BE49-F238E27FC236}">
                    <a16:creationId xmlns:a16="http://schemas.microsoft.com/office/drawing/2014/main" id="{F12A1835-8E55-D55F-BE42-0609100D16F4}"/>
                  </a:ext>
                </a:extLst>
              </p:cNvPr>
              <p:cNvSpPr/>
              <p:nvPr/>
            </p:nvSpPr>
            <p:spPr>
              <a:xfrm>
                <a:off x="20415276" y="-1905700"/>
                <a:ext cx="141279" cy="300926"/>
              </a:xfrm>
              <a:custGeom>
                <a:avLst/>
                <a:gdLst>
                  <a:gd name="connsiteX0" fmla="*/ 94525 w 141279"/>
                  <a:gd name="connsiteY0" fmla="*/ 300546 h 300926"/>
                  <a:gd name="connsiteX1" fmla="*/ 227 w 141279"/>
                  <a:gd name="connsiteY1" fmla="*/ 143859 h 300926"/>
                  <a:gd name="connsiteX2" fmla="*/ 28040 w 141279"/>
                  <a:gd name="connsiteY2" fmla="*/ 10509 h 300926"/>
                  <a:gd name="connsiteX3" fmla="*/ 34517 w 141279"/>
                  <a:gd name="connsiteY3" fmla="*/ 984 h 300926"/>
                  <a:gd name="connsiteX4" fmla="*/ 50138 w 141279"/>
                  <a:gd name="connsiteY4" fmla="*/ 3461 h 300926"/>
                  <a:gd name="connsiteX5" fmla="*/ 130434 w 141279"/>
                  <a:gd name="connsiteY5" fmla="*/ 118428 h 300926"/>
                  <a:gd name="connsiteX6" fmla="*/ 139959 w 141279"/>
                  <a:gd name="connsiteY6" fmla="*/ 212916 h 300926"/>
                  <a:gd name="connsiteX7" fmla="*/ 94620 w 141279"/>
                  <a:gd name="connsiteY7" fmla="*/ 300927 h 300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279" h="300926">
                    <a:moveTo>
                      <a:pt x="94525" y="300546"/>
                    </a:moveTo>
                    <a:cubicBezTo>
                      <a:pt x="37889" y="268370"/>
                      <a:pt x="2142" y="208972"/>
                      <a:pt x="227" y="143859"/>
                    </a:cubicBezTo>
                    <a:cubicBezTo>
                      <a:pt x="-1964" y="98139"/>
                      <a:pt x="12038" y="53181"/>
                      <a:pt x="28040" y="10509"/>
                    </a:cubicBezTo>
                    <a:cubicBezTo>
                      <a:pt x="29011" y="6671"/>
                      <a:pt x="31307" y="3299"/>
                      <a:pt x="34517" y="984"/>
                    </a:cubicBezTo>
                    <a:cubicBezTo>
                      <a:pt x="39804" y="-940"/>
                      <a:pt x="45709" y="-6"/>
                      <a:pt x="50138" y="3461"/>
                    </a:cubicBezTo>
                    <a:cubicBezTo>
                      <a:pt x="91762" y="27178"/>
                      <a:pt x="116813" y="72327"/>
                      <a:pt x="130434" y="118428"/>
                    </a:cubicBezTo>
                    <a:cubicBezTo>
                      <a:pt x="140140" y="148917"/>
                      <a:pt x="143378" y="181102"/>
                      <a:pt x="139959" y="212916"/>
                    </a:cubicBezTo>
                    <a:cubicBezTo>
                      <a:pt x="134749" y="246377"/>
                      <a:pt x="118842" y="277257"/>
                      <a:pt x="94620" y="300927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9" name="云麒演示设计23-115">
                <a:extLst>
                  <a:ext uri="{FF2B5EF4-FFF2-40B4-BE49-F238E27FC236}">
                    <a16:creationId xmlns:a16="http://schemas.microsoft.com/office/drawing/2014/main" id="{3B41E3BB-582D-CCFA-8B2C-FA6D347B71F6}"/>
                  </a:ext>
                </a:extLst>
              </p:cNvPr>
              <p:cNvSpPr/>
              <p:nvPr/>
            </p:nvSpPr>
            <p:spPr>
              <a:xfrm>
                <a:off x="20574476" y="-1261903"/>
                <a:ext cx="262795" cy="118996"/>
              </a:xfrm>
              <a:custGeom>
                <a:avLst/>
                <a:gdLst>
                  <a:gd name="connsiteX0" fmla="*/ 0 w 262795"/>
                  <a:gd name="connsiteY0" fmla="*/ 4887 h 118996"/>
                  <a:gd name="connsiteX1" fmla="*/ 157353 w 262795"/>
                  <a:gd name="connsiteY1" fmla="*/ 76420 h 118996"/>
                  <a:gd name="connsiteX2" fmla="*/ 262795 w 262795"/>
                  <a:gd name="connsiteY2" fmla="*/ 118996 h 118996"/>
                  <a:gd name="connsiteX3" fmla="*/ 223647 w 262795"/>
                  <a:gd name="connsiteY3" fmla="*/ 80039 h 118996"/>
                  <a:gd name="connsiteX4" fmla="*/ 80772 w 262795"/>
                  <a:gd name="connsiteY4" fmla="*/ 11935 h 118996"/>
                  <a:gd name="connsiteX5" fmla="*/ 1334 w 262795"/>
                  <a:gd name="connsiteY5" fmla="*/ 2982 h 118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795" h="118996">
                    <a:moveTo>
                      <a:pt x="0" y="4887"/>
                    </a:moveTo>
                    <a:cubicBezTo>
                      <a:pt x="56388" y="17270"/>
                      <a:pt x="102870" y="57084"/>
                      <a:pt x="157353" y="76420"/>
                    </a:cubicBezTo>
                    <a:cubicBezTo>
                      <a:pt x="193358" y="89279"/>
                      <a:pt x="234125" y="93755"/>
                      <a:pt x="262795" y="118996"/>
                    </a:cubicBezTo>
                    <a:cubicBezTo>
                      <a:pt x="255937" y="101566"/>
                      <a:pt x="239554" y="89945"/>
                      <a:pt x="223647" y="80039"/>
                    </a:cubicBezTo>
                    <a:cubicBezTo>
                      <a:pt x="178746" y="52007"/>
                      <a:pt x="130816" y="29166"/>
                      <a:pt x="80772" y="11935"/>
                    </a:cubicBezTo>
                    <a:cubicBezTo>
                      <a:pt x="55150" y="3077"/>
                      <a:pt x="27432" y="-4352"/>
                      <a:pt x="1334" y="2982"/>
                    </a:cubicBezTo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0" name="云麒演示设计23-116">
                <a:extLst>
                  <a:ext uri="{FF2B5EF4-FFF2-40B4-BE49-F238E27FC236}">
                    <a16:creationId xmlns:a16="http://schemas.microsoft.com/office/drawing/2014/main" id="{694B5346-91B1-17DA-0562-FC165084D2F1}"/>
                  </a:ext>
                </a:extLst>
              </p:cNvPr>
              <p:cNvSpPr/>
              <p:nvPr/>
            </p:nvSpPr>
            <p:spPr>
              <a:xfrm>
                <a:off x="20277486" y="-1281328"/>
                <a:ext cx="215360" cy="74603"/>
              </a:xfrm>
              <a:custGeom>
                <a:avLst/>
                <a:gdLst>
                  <a:gd name="connsiteX0" fmla="*/ 215360 w 215360"/>
                  <a:gd name="connsiteY0" fmla="*/ 74604 h 74603"/>
                  <a:gd name="connsiteX1" fmla="*/ 0 w 215360"/>
                  <a:gd name="connsiteY1" fmla="*/ 9643 h 74603"/>
                  <a:gd name="connsiteX2" fmla="*/ 215360 w 215360"/>
                  <a:gd name="connsiteY2" fmla="*/ 74604 h 74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360" h="74603">
                    <a:moveTo>
                      <a:pt x="215360" y="74604"/>
                    </a:moveTo>
                    <a:cubicBezTo>
                      <a:pt x="144685" y="73461"/>
                      <a:pt x="70295" y="13263"/>
                      <a:pt x="0" y="9643"/>
                    </a:cubicBezTo>
                    <a:cubicBezTo>
                      <a:pt x="73628" y="-14074"/>
                      <a:pt x="178975" y="5357"/>
                      <a:pt x="215360" y="74604"/>
                    </a:cubicBezTo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1" name="云麒演示设计23-117">
                <a:extLst>
                  <a:ext uri="{FF2B5EF4-FFF2-40B4-BE49-F238E27FC236}">
                    <a16:creationId xmlns:a16="http://schemas.microsoft.com/office/drawing/2014/main" id="{6394A554-3ADB-A815-AA0F-77D54190ABE9}"/>
                  </a:ext>
                </a:extLst>
              </p:cNvPr>
              <p:cNvSpPr/>
              <p:nvPr/>
            </p:nvSpPr>
            <p:spPr>
              <a:xfrm>
                <a:off x="20520469" y="-1462284"/>
                <a:ext cx="223266" cy="108303"/>
              </a:xfrm>
              <a:custGeom>
                <a:avLst/>
                <a:gdLst>
                  <a:gd name="connsiteX0" fmla="*/ 0 w 223266"/>
                  <a:gd name="connsiteY0" fmla="*/ 86015 h 108303"/>
                  <a:gd name="connsiteX1" fmla="*/ 112966 w 223266"/>
                  <a:gd name="connsiteY1" fmla="*/ 78300 h 108303"/>
                  <a:gd name="connsiteX2" fmla="*/ 223266 w 223266"/>
                  <a:gd name="connsiteY2" fmla="*/ 108303 h 108303"/>
                  <a:gd name="connsiteX3" fmla="*/ 181165 w 223266"/>
                  <a:gd name="connsiteY3" fmla="*/ 49058 h 108303"/>
                  <a:gd name="connsiteX4" fmla="*/ 136874 w 223266"/>
                  <a:gd name="connsiteY4" fmla="*/ 14958 h 108303"/>
                  <a:gd name="connsiteX5" fmla="*/ 83725 w 223266"/>
                  <a:gd name="connsiteY5" fmla="*/ 4 h 108303"/>
                  <a:gd name="connsiteX6" fmla="*/ 25146 w 223266"/>
                  <a:gd name="connsiteY6" fmla="*/ 29532 h 108303"/>
                  <a:gd name="connsiteX7" fmla="*/ 0 w 223266"/>
                  <a:gd name="connsiteY7" fmla="*/ 86015 h 108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266" h="108303">
                    <a:moveTo>
                      <a:pt x="0" y="86015"/>
                    </a:moveTo>
                    <a:cubicBezTo>
                      <a:pt x="36424" y="74089"/>
                      <a:pt x="75257" y="71432"/>
                      <a:pt x="112966" y="78300"/>
                    </a:cubicBezTo>
                    <a:cubicBezTo>
                      <a:pt x="150495" y="85253"/>
                      <a:pt x="187385" y="95292"/>
                      <a:pt x="223266" y="108303"/>
                    </a:cubicBezTo>
                    <a:cubicBezTo>
                      <a:pt x="219646" y="83729"/>
                      <a:pt x="199834" y="65345"/>
                      <a:pt x="181165" y="49058"/>
                    </a:cubicBezTo>
                    <a:cubicBezTo>
                      <a:pt x="167516" y="36313"/>
                      <a:pt x="152686" y="24893"/>
                      <a:pt x="136874" y="14958"/>
                    </a:cubicBezTo>
                    <a:cubicBezTo>
                      <a:pt x="120939" y="5014"/>
                      <a:pt x="102508" y="-167"/>
                      <a:pt x="83725" y="4"/>
                    </a:cubicBezTo>
                    <a:cubicBezTo>
                      <a:pt x="61008" y="1509"/>
                      <a:pt x="39872" y="12167"/>
                      <a:pt x="25146" y="29532"/>
                    </a:cubicBezTo>
                    <a:cubicBezTo>
                      <a:pt x="10868" y="45134"/>
                      <a:pt x="2038" y="64965"/>
                      <a:pt x="0" y="86015"/>
                    </a:cubicBezTo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2" name="云麒演示设计23-118">
                <a:extLst>
                  <a:ext uri="{FF2B5EF4-FFF2-40B4-BE49-F238E27FC236}">
                    <a16:creationId xmlns:a16="http://schemas.microsoft.com/office/drawing/2014/main" id="{AAD334AF-E590-6202-2ACB-46780D5B3CB0}"/>
                  </a:ext>
                </a:extLst>
              </p:cNvPr>
              <p:cNvSpPr/>
              <p:nvPr/>
            </p:nvSpPr>
            <p:spPr>
              <a:xfrm>
                <a:off x="20205096" y="-1488010"/>
                <a:ext cx="264237" cy="165366"/>
              </a:xfrm>
              <a:custGeom>
                <a:avLst/>
                <a:gdLst>
                  <a:gd name="connsiteX0" fmla="*/ 170402 w 264237"/>
                  <a:gd name="connsiteY0" fmla="*/ 33731 h 165366"/>
                  <a:gd name="connsiteX1" fmla="*/ 0 w 264237"/>
                  <a:gd name="connsiteY1" fmla="*/ 775 h 165366"/>
                  <a:gd name="connsiteX2" fmla="*/ 264128 w 264237"/>
                  <a:gd name="connsiteY2" fmla="*/ 165367 h 165366"/>
                  <a:gd name="connsiteX3" fmla="*/ 170402 w 264237"/>
                  <a:gd name="connsiteY3" fmla="*/ 33731 h 165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237" h="165366">
                    <a:moveTo>
                      <a:pt x="170402" y="33731"/>
                    </a:moveTo>
                    <a:cubicBezTo>
                      <a:pt x="125825" y="-4369"/>
                      <a:pt x="58484" y="-559"/>
                      <a:pt x="0" y="775"/>
                    </a:cubicBezTo>
                    <a:cubicBezTo>
                      <a:pt x="93936" y="45571"/>
                      <a:pt x="182528" y="100778"/>
                      <a:pt x="264128" y="165367"/>
                    </a:cubicBezTo>
                    <a:cubicBezTo>
                      <a:pt x="266605" y="124028"/>
                      <a:pt x="226504" y="81642"/>
                      <a:pt x="170402" y="3373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3" name="云麒演示设计23-119">
                <a:extLst>
                  <a:ext uri="{FF2B5EF4-FFF2-40B4-BE49-F238E27FC236}">
                    <a16:creationId xmlns:a16="http://schemas.microsoft.com/office/drawing/2014/main" id="{C7D8500D-5485-A79D-A8B4-FB9DA6DF86C1}"/>
                  </a:ext>
                </a:extLst>
              </p:cNvPr>
              <p:cNvSpPr/>
              <p:nvPr/>
            </p:nvSpPr>
            <p:spPr>
              <a:xfrm>
                <a:off x="20205096" y="-1488010"/>
                <a:ext cx="264237" cy="165366"/>
              </a:xfrm>
              <a:custGeom>
                <a:avLst/>
                <a:gdLst>
                  <a:gd name="connsiteX0" fmla="*/ 170402 w 264237"/>
                  <a:gd name="connsiteY0" fmla="*/ 33731 h 165366"/>
                  <a:gd name="connsiteX1" fmla="*/ 0 w 264237"/>
                  <a:gd name="connsiteY1" fmla="*/ 775 h 165366"/>
                  <a:gd name="connsiteX2" fmla="*/ 264128 w 264237"/>
                  <a:gd name="connsiteY2" fmla="*/ 165367 h 165366"/>
                  <a:gd name="connsiteX3" fmla="*/ 170402 w 264237"/>
                  <a:gd name="connsiteY3" fmla="*/ 33731 h 165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237" h="165366">
                    <a:moveTo>
                      <a:pt x="170402" y="33731"/>
                    </a:moveTo>
                    <a:cubicBezTo>
                      <a:pt x="125825" y="-4369"/>
                      <a:pt x="58484" y="-559"/>
                      <a:pt x="0" y="775"/>
                    </a:cubicBezTo>
                    <a:cubicBezTo>
                      <a:pt x="93936" y="45571"/>
                      <a:pt x="182528" y="100778"/>
                      <a:pt x="264128" y="165367"/>
                    </a:cubicBezTo>
                    <a:cubicBezTo>
                      <a:pt x="266605" y="124028"/>
                      <a:pt x="226504" y="81642"/>
                      <a:pt x="170402" y="337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4" name="云麒演示设计23-120">
                <a:extLst>
                  <a:ext uri="{FF2B5EF4-FFF2-40B4-BE49-F238E27FC236}">
                    <a16:creationId xmlns:a16="http://schemas.microsoft.com/office/drawing/2014/main" id="{C24AC298-C96A-F660-DA5B-C82E98BFBEEF}"/>
                  </a:ext>
                </a:extLst>
              </p:cNvPr>
              <p:cNvSpPr/>
              <p:nvPr/>
            </p:nvSpPr>
            <p:spPr>
              <a:xfrm>
                <a:off x="20540472" y="-1689361"/>
                <a:ext cx="307371" cy="182695"/>
              </a:xfrm>
              <a:custGeom>
                <a:avLst/>
                <a:gdLst>
                  <a:gd name="connsiteX0" fmla="*/ 0 w 307371"/>
                  <a:gd name="connsiteY0" fmla="*/ 182600 h 182695"/>
                  <a:gd name="connsiteX1" fmla="*/ 68485 w 307371"/>
                  <a:gd name="connsiteY1" fmla="*/ 142881 h 182695"/>
                  <a:gd name="connsiteX2" fmla="*/ 136303 w 307371"/>
                  <a:gd name="connsiteY2" fmla="*/ 103066 h 182695"/>
                  <a:gd name="connsiteX3" fmla="*/ 217932 w 307371"/>
                  <a:gd name="connsiteY3" fmla="*/ 45345 h 182695"/>
                  <a:gd name="connsiteX4" fmla="*/ 307372 w 307371"/>
                  <a:gd name="connsiteY4" fmla="*/ 2768 h 182695"/>
                  <a:gd name="connsiteX5" fmla="*/ 226028 w 307371"/>
                  <a:gd name="connsiteY5" fmla="*/ 7435 h 182695"/>
                  <a:gd name="connsiteX6" fmla="*/ 149828 w 307371"/>
                  <a:gd name="connsiteY6" fmla="*/ 37249 h 182695"/>
                  <a:gd name="connsiteX7" fmla="*/ 51435 w 307371"/>
                  <a:gd name="connsiteY7" fmla="*/ 94399 h 182695"/>
                  <a:gd name="connsiteX8" fmla="*/ 381 w 307371"/>
                  <a:gd name="connsiteY8" fmla="*/ 182695 h 18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371" h="182695">
                    <a:moveTo>
                      <a:pt x="0" y="182600"/>
                    </a:moveTo>
                    <a:cubicBezTo>
                      <a:pt x="21726" y="167551"/>
                      <a:pt x="44634" y="154273"/>
                      <a:pt x="68485" y="142881"/>
                    </a:cubicBezTo>
                    <a:cubicBezTo>
                      <a:pt x="91821" y="132213"/>
                      <a:pt x="113729" y="115258"/>
                      <a:pt x="136303" y="103066"/>
                    </a:cubicBezTo>
                    <a:cubicBezTo>
                      <a:pt x="165640" y="87159"/>
                      <a:pt x="191071" y="64966"/>
                      <a:pt x="217932" y="45345"/>
                    </a:cubicBezTo>
                    <a:cubicBezTo>
                      <a:pt x="244792" y="25723"/>
                      <a:pt x="274415" y="7911"/>
                      <a:pt x="307372" y="2768"/>
                    </a:cubicBezTo>
                    <a:cubicBezTo>
                      <a:pt x="280273" y="-2119"/>
                      <a:pt x="252393" y="-518"/>
                      <a:pt x="226028" y="7435"/>
                    </a:cubicBezTo>
                    <a:cubicBezTo>
                      <a:pt x="199892" y="15379"/>
                      <a:pt x="174412" y="25352"/>
                      <a:pt x="149828" y="37249"/>
                    </a:cubicBezTo>
                    <a:cubicBezTo>
                      <a:pt x="115062" y="52869"/>
                      <a:pt x="79819" y="68871"/>
                      <a:pt x="51435" y="94399"/>
                    </a:cubicBezTo>
                    <a:cubicBezTo>
                      <a:pt x="23050" y="119926"/>
                      <a:pt x="-2572" y="144786"/>
                      <a:pt x="381" y="182695"/>
                    </a:cubicBezTo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5" name="云麒演示设计23-121">
                <a:extLst>
                  <a:ext uri="{FF2B5EF4-FFF2-40B4-BE49-F238E27FC236}">
                    <a16:creationId xmlns:a16="http://schemas.microsoft.com/office/drawing/2014/main" id="{3ACB7C4B-FDE3-2ADB-FC66-8324AEFD5C8E}"/>
                  </a:ext>
                </a:extLst>
              </p:cNvPr>
              <p:cNvSpPr/>
              <p:nvPr/>
            </p:nvSpPr>
            <p:spPr>
              <a:xfrm>
                <a:off x="20516659" y="-1260046"/>
                <a:ext cx="213844" cy="53321"/>
              </a:xfrm>
              <a:custGeom>
                <a:avLst/>
                <a:gdLst>
                  <a:gd name="connsiteX0" fmla="*/ 213836 w 213844"/>
                  <a:gd name="connsiteY0" fmla="*/ 53322 h 53321"/>
                  <a:gd name="connsiteX1" fmla="*/ 211646 w 213844"/>
                  <a:gd name="connsiteY1" fmla="*/ 52369 h 53321"/>
                  <a:gd name="connsiteX2" fmla="*/ 205454 w 213844"/>
                  <a:gd name="connsiteY2" fmla="*/ 49130 h 53321"/>
                  <a:gd name="connsiteX3" fmla="*/ 182880 w 213844"/>
                  <a:gd name="connsiteY3" fmla="*/ 37224 h 53321"/>
                  <a:gd name="connsiteX4" fmla="*/ 167068 w 213844"/>
                  <a:gd name="connsiteY4" fmla="*/ 29414 h 53321"/>
                  <a:gd name="connsiteX5" fmla="*/ 148780 w 213844"/>
                  <a:gd name="connsiteY5" fmla="*/ 21032 h 53321"/>
                  <a:gd name="connsiteX6" fmla="*/ 105251 w 213844"/>
                  <a:gd name="connsiteY6" fmla="*/ 5887 h 53321"/>
                  <a:gd name="connsiteX7" fmla="*/ 59912 w 213844"/>
                  <a:gd name="connsiteY7" fmla="*/ 4744 h 53321"/>
                  <a:gd name="connsiteX8" fmla="*/ 40862 w 213844"/>
                  <a:gd name="connsiteY8" fmla="*/ 10459 h 53321"/>
                  <a:gd name="connsiteX9" fmla="*/ 25337 w 213844"/>
                  <a:gd name="connsiteY9" fmla="*/ 18460 h 53321"/>
                  <a:gd name="connsiteX10" fmla="*/ 6287 w 213844"/>
                  <a:gd name="connsiteY10" fmla="*/ 34557 h 53321"/>
                  <a:gd name="connsiteX11" fmla="*/ 0 w 213844"/>
                  <a:gd name="connsiteY11" fmla="*/ 41415 h 53321"/>
                  <a:gd name="connsiteX12" fmla="*/ 1238 w 213844"/>
                  <a:gd name="connsiteY12" fmla="*/ 39415 h 53321"/>
                  <a:gd name="connsiteX13" fmla="*/ 5524 w 213844"/>
                  <a:gd name="connsiteY13" fmla="*/ 33890 h 53321"/>
                  <a:gd name="connsiteX14" fmla="*/ 24574 w 213844"/>
                  <a:gd name="connsiteY14" fmla="*/ 16936 h 53321"/>
                  <a:gd name="connsiteX15" fmla="*/ 40291 w 213844"/>
                  <a:gd name="connsiteY15" fmla="*/ 8554 h 53321"/>
                  <a:gd name="connsiteX16" fmla="*/ 59341 w 213844"/>
                  <a:gd name="connsiteY16" fmla="*/ 2458 h 53321"/>
                  <a:gd name="connsiteX17" fmla="*/ 105823 w 213844"/>
                  <a:gd name="connsiteY17" fmla="*/ 3411 h 53321"/>
                  <a:gd name="connsiteX18" fmla="*/ 149638 w 213844"/>
                  <a:gd name="connsiteY18" fmla="*/ 18936 h 53321"/>
                  <a:gd name="connsiteX19" fmla="*/ 168021 w 213844"/>
                  <a:gd name="connsiteY19" fmla="*/ 27604 h 53321"/>
                  <a:gd name="connsiteX20" fmla="*/ 183737 w 213844"/>
                  <a:gd name="connsiteY20" fmla="*/ 35700 h 53321"/>
                  <a:gd name="connsiteX21" fmla="*/ 205930 w 213844"/>
                  <a:gd name="connsiteY21" fmla="*/ 48273 h 53321"/>
                  <a:gd name="connsiteX22" fmla="*/ 211836 w 213844"/>
                  <a:gd name="connsiteY22" fmla="*/ 51893 h 53321"/>
                  <a:gd name="connsiteX23" fmla="*/ 213836 w 213844"/>
                  <a:gd name="connsiteY23" fmla="*/ 53322 h 5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3844" h="53321">
                    <a:moveTo>
                      <a:pt x="213836" y="53322"/>
                    </a:moveTo>
                    <a:cubicBezTo>
                      <a:pt x="213074" y="53083"/>
                      <a:pt x="212341" y="52769"/>
                      <a:pt x="211646" y="52369"/>
                    </a:cubicBezTo>
                    <a:lnTo>
                      <a:pt x="205454" y="49130"/>
                    </a:lnTo>
                    <a:cubicBezTo>
                      <a:pt x="200120" y="46273"/>
                      <a:pt x="192500" y="42082"/>
                      <a:pt x="182880" y="37224"/>
                    </a:cubicBezTo>
                    <a:cubicBezTo>
                      <a:pt x="178117" y="34748"/>
                      <a:pt x="172783" y="32176"/>
                      <a:pt x="167068" y="29414"/>
                    </a:cubicBezTo>
                    <a:cubicBezTo>
                      <a:pt x="161354" y="26652"/>
                      <a:pt x="155257" y="23889"/>
                      <a:pt x="148780" y="21032"/>
                    </a:cubicBezTo>
                    <a:cubicBezTo>
                      <a:pt x="134750" y="14698"/>
                      <a:pt x="120186" y="9630"/>
                      <a:pt x="105251" y="5887"/>
                    </a:cubicBezTo>
                    <a:cubicBezTo>
                      <a:pt x="90468" y="1772"/>
                      <a:pt x="74886" y="1382"/>
                      <a:pt x="59912" y="4744"/>
                    </a:cubicBezTo>
                    <a:cubicBezTo>
                      <a:pt x="53426" y="6154"/>
                      <a:pt x="47054" y="8059"/>
                      <a:pt x="40862" y="10459"/>
                    </a:cubicBezTo>
                    <a:cubicBezTo>
                      <a:pt x="35471" y="12678"/>
                      <a:pt x="30270" y="15355"/>
                      <a:pt x="25337" y="18460"/>
                    </a:cubicBezTo>
                    <a:cubicBezTo>
                      <a:pt x="18307" y="22966"/>
                      <a:pt x="11906" y="28376"/>
                      <a:pt x="6287" y="34557"/>
                    </a:cubicBezTo>
                    <a:cubicBezTo>
                      <a:pt x="2191" y="38939"/>
                      <a:pt x="190" y="41606"/>
                      <a:pt x="0" y="41415"/>
                    </a:cubicBezTo>
                    <a:cubicBezTo>
                      <a:pt x="324" y="40701"/>
                      <a:pt x="743" y="40025"/>
                      <a:pt x="1238" y="39415"/>
                    </a:cubicBezTo>
                    <a:cubicBezTo>
                      <a:pt x="2191" y="38081"/>
                      <a:pt x="3619" y="36177"/>
                      <a:pt x="5524" y="33890"/>
                    </a:cubicBezTo>
                    <a:cubicBezTo>
                      <a:pt x="11039" y="27366"/>
                      <a:pt x="17450" y="21651"/>
                      <a:pt x="24574" y="16936"/>
                    </a:cubicBezTo>
                    <a:cubicBezTo>
                      <a:pt x="29537" y="13650"/>
                      <a:pt x="34795" y="10840"/>
                      <a:pt x="40291" y="8554"/>
                    </a:cubicBezTo>
                    <a:cubicBezTo>
                      <a:pt x="46472" y="6020"/>
                      <a:pt x="52835" y="3982"/>
                      <a:pt x="59341" y="2458"/>
                    </a:cubicBezTo>
                    <a:cubicBezTo>
                      <a:pt x="74666" y="-1114"/>
                      <a:pt x="90649" y="-790"/>
                      <a:pt x="105823" y="3411"/>
                    </a:cubicBezTo>
                    <a:cubicBezTo>
                      <a:pt x="120872" y="7249"/>
                      <a:pt x="135531" y="12440"/>
                      <a:pt x="149638" y="18936"/>
                    </a:cubicBezTo>
                    <a:cubicBezTo>
                      <a:pt x="156210" y="21794"/>
                      <a:pt x="162401" y="24651"/>
                      <a:pt x="168021" y="27604"/>
                    </a:cubicBezTo>
                    <a:cubicBezTo>
                      <a:pt x="173641" y="30557"/>
                      <a:pt x="178975" y="33033"/>
                      <a:pt x="183737" y="35700"/>
                    </a:cubicBezTo>
                    <a:cubicBezTo>
                      <a:pt x="193262" y="40748"/>
                      <a:pt x="200787" y="45225"/>
                      <a:pt x="205930" y="48273"/>
                    </a:cubicBezTo>
                    <a:lnTo>
                      <a:pt x="211836" y="51893"/>
                    </a:lnTo>
                    <a:cubicBezTo>
                      <a:pt x="213169" y="52750"/>
                      <a:pt x="213931" y="53226"/>
                      <a:pt x="213836" y="533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6" name="云麒演示设计23-122">
                <a:extLst>
                  <a:ext uri="{FF2B5EF4-FFF2-40B4-BE49-F238E27FC236}">
                    <a16:creationId xmlns:a16="http://schemas.microsoft.com/office/drawing/2014/main" id="{B7D3BA48-71AB-828E-B00E-5B49A366634C}"/>
                  </a:ext>
                </a:extLst>
              </p:cNvPr>
              <p:cNvSpPr/>
              <p:nvPr/>
            </p:nvSpPr>
            <p:spPr>
              <a:xfrm>
                <a:off x="20440600" y="-1241776"/>
                <a:ext cx="81964" cy="79057"/>
              </a:xfrm>
              <a:custGeom>
                <a:avLst/>
                <a:gdLst>
                  <a:gd name="connsiteX0" fmla="*/ 50 w 81964"/>
                  <a:gd name="connsiteY0" fmla="*/ 0 h 79057"/>
                  <a:gd name="connsiteX1" fmla="*/ 4431 w 81964"/>
                  <a:gd name="connsiteY1" fmla="*/ 1333 h 79057"/>
                  <a:gd name="connsiteX2" fmla="*/ 15957 w 81964"/>
                  <a:gd name="connsiteY2" fmla="*/ 6287 h 79057"/>
                  <a:gd name="connsiteX3" fmla="*/ 75011 w 81964"/>
                  <a:gd name="connsiteY3" fmla="*/ 63437 h 79057"/>
                  <a:gd name="connsiteX4" fmla="*/ 80536 w 81964"/>
                  <a:gd name="connsiteY4" fmla="*/ 74676 h 79057"/>
                  <a:gd name="connsiteX5" fmla="*/ 81965 w 81964"/>
                  <a:gd name="connsiteY5" fmla="*/ 79057 h 79057"/>
                  <a:gd name="connsiteX6" fmla="*/ 73487 w 81964"/>
                  <a:gd name="connsiteY6" fmla="*/ 64294 h 79057"/>
                  <a:gd name="connsiteX7" fmla="*/ 15194 w 81964"/>
                  <a:gd name="connsiteY7" fmla="*/ 8287 h 79057"/>
                  <a:gd name="connsiteX8" fmla="*/ 50 w 81964"/>
                  <a:gd name="connsiteY8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64" h="79057">
                    <a:moveTo>
                      <a:pt x="50" y="0"/>
                    </a:moveTo>
                    <a:cubicBezTo>
                      <a:pt x="1574" y="190"/>
                      <a:pt x="3060" y="638"/>
                      <a:pt x="4431" y="1333"/>
                    </a:cubicBezTo>
                    <a:cubicBezTo>
                      <a:pt x="8384" y="2724"/>
                      <a:pt x="12232" y="4372"/>
                      <a:pt x="15957" y="6287"/>
                    </a:cubicBezTo>
                    <a:cubicBezTo>
                      <a:pt x="40921" y="18993"/>
                      <a:pt x="61486" y="38910"/>
                      <a:pt x="75011" y="63437"/>
                    </a:cubicBezTo>
                    <a:cubicBezTo>
                      <a:pt x="77050" y="67085"/>
                      <a:pt x="78898" y="70838"/>
                      <a:pt x="80536" y="74676"/>
                    </a:cubicBezTo>
                    <a:cubicBezTo>
                      <a:pt x="81212" y="76067"/>
                      <a:pt x="81689" y="77543"/>
                      <a:pt x="81965" y="79057"/>
                    </a:cubicBezTo>
                    <a:cubicBezTo>
                      <a:pt x="81965" y="79057"/>
                      <a:pt x="78917" y="73247"/>
                      <a:pt x="73487" y="64294"/>
                    </a:cubicBezTo>
                    <a:cubicBezTo>
                      <a:pt x="59238" y="40891"/>
                      <a:pt x="39150" y="21593"/>
                      <a:pt x="15194" y="8287"/>
                    </a:cubicBezTo>
                    <a:cubicBezTo>
                      <a:pt x="5479" y="2857"/>
                      <a:pt x="-617" y="381"/>
                      <a:pt x="5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7" name="云麒演示设计23-123">
                <a:extLst>
                  <a:ext uri="{FF2B5EF4-FFF2-40B4-BE49-F238E27FC236}">
                    <a16:creationId xmlns:a16="http://schemas.microsoft.com/office/drawing/2014/main" id="{406C9265-D7BC-16C9-2F36-0986EDE65E8D}"/>
                  </a:ext>
                </a:extLst>
              </p:cNvPr>
              <p:cNvSpPr/>
              <p:nvPr/>
            </p:nvSpPr>
            <p:spPr>
              <a:xfrm>
                <a:off x="20283773" y="-1457898"/>
                <a:ext cx="232314" cy="193357"/>
              </a:xfrm>
              <a:custGeom>
                <a:avLst/>
                <a:gdLst>
                  <a:gd name="connsiteX0" fmla="*/ 0 w 232314"/>
                  <a:gd name="connsiteY0" fmla="*/ 0 h 193357"/>
                  <a:gd name="connsiteX1" fmla="*/ 3048 w 232314"/>
                  <a:gd name="connsiteY1" fmla="*/ 953 h 193357"/>
                  <a:gd name="connsiteX2" fmla="*/ 11525 w 232314"/>
                  <a:gd name="connsiteY2" fmla="*/ 3905 h 193357"/>
                  <a:gd name="connsiteX3" fmla="*/ 24860 w 232314"/>
                  <a:gd name="connsiteY3" fmla="*/ 8858 h 193357"/>
                  <a:gd name="connsiteX4" fmla="*/ 42196 w 232314"/>
                  <a:gd name="connsiteY4" fmla="*/ 16478 h 193357"/>
                  <a:gd name="connsiteX5" fmla="*/ 134207 w 232314"/>
                  <a:gd name="connsiteY5" fmla="*/ 75152 h 193357"/>
                  <a:gd name="connsiteX6" fmla="*/ 177070 w 232314"/>
                  <a:gd name="connsiteY6" fmla="*/ 117348 h 193357"/>
                  <a:gd name="connsiteX7" fmla="*/ 207550 w 232314"/>
                  <a:gd name="connsiteY7" fmla="*/ 155448 h 193357"/>
                  <a:gd name="connsiteX8" fmla="*/ 225933 w 232314"/>
                  <a:gd name="connsiteY8" fmla="*/ 182975 h 193357"/>
                  <a:gd name="connsiteX9" fmla="*/ 230791 w 232314"/>
                  <a:gd name="connsiteY9" fmla="*/ 190595 h 193357"/>
                  <a:gd name="connsiteX10" fmla="*/ 232315 w 232314"/>
                  <a:gd name="connsiteY10" fmla="*/ 193357 h 193357"/>
                  <a:gd name="connsiteX11" fmla="*/ 230314 w 232314"/>
                  <a:gd name="connsiteY11" fmla="*/ 190881 h 193357"/>
                  <a:gd name="connsiteX12" fmla="*/ 225076 w 232314"/>
                  <a:gd name="connsiteY12" fmla="*/ 183547 h 193357"/>
                  <a:gd name="connsiteX13" fmla="*/ 206026 w 232314"/>
                  <a:gd name="connsiteY13" fmla="*/ 156496 h 193357"/>
                  <a:gd name="connsiteX14" fmla="*/ 175260 w 232314"/>
                  <a:gd name="connsiteY14" fmla="*/ 118396 h 193357"/>
                  <a:gd name="connsiteX15" fmla="*/ 132493 w 232314"/>
                  <a:gd name="connsiteY15" fmla="*/ 76581 h 193357"/>
                  <a:gd name="connsiteX16" fmla="*/ 41338 w 232314"/>
                  <a:gd name="connsiteY16" fmla="*/ 17621 h 193357"/>
                  <a:gd name="connsiteX17" fmla="*/ 24289 w 232314"/>
                  <a:gd name="connsiteY17" fmla="*/ 9715 h 193357"/>
                  <a:gd name="connsiteX18" fmla="*/ 11144 w 232314"/>
                  <a:gd name="connsiteY18" fmla="*/ 4477 h 193357"/>
                  <a:gd name="connsiteX19" fmla="*/ 2857 w 232314"/>
                  <a:gd name="connsiteY19" fmla="*/ 1048 h 193357"/>
                  <a:gd name="connsiteX20" fmla="*/ 0 w 232314"/>
                  <a:gd name="connsiteY20" fmla="*/ 0 h 19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32314" h="193357">
                    <a:moveTo>
                      <a:pt x="0" y="0"/>
                    </a:moveTo>
                    <a:lnTo>
                      <a:pt x="3048" y="953"/>
                    </a:lnTo>
                    <a:lnTo>
                      <a:pt x="11525" y="3905"/>
                    </a:lnTo>
                    <a:lnTo>
                      <a:pt x="24860" y="8858"/>
                    </a:lnTo>
                    <a:cubicBezTo>
                      <a:pt x="30099" y="10859"/>
                      <a:pt x="35814" y="13716"/>
                      <a:pt x="42196" y="16478"/>
                    </a:cubicBezTo>
                    <a:cubicBezTo>
                      <a:pt x="75324" y="31880"/>
                      <a:pt x="106261" y="51616"/>
                      <a:pt x="134207" y="75152"/>
                    </a:cubicBezTo>
                    <a:cubicBezTo>
                      <a:pt x="149419" y="88249"/>
                      <a:pt x="163735" y="102346"/>
                      <a:pt x="177070" y="117348"/>
                    </a:cubicBezTo>
                    <a:cubicBezTo>
                      <a:pt x="187881" y="129512"/>
                      <a:pt x="198053" y="142237"/>
                      <a:pt x="207550" y="155448"/>
                    </a:cubicBezTo>
                    <a:cubicBezTo>
                      <a:pt x="215646" y="166878"/>
                      <a:pt x="221742" y="176403"/>
                      <a:pt x="225933" y="182975"/>
                    </a:cubicBezTo>
                    <a:lnTo>
                      <a:pt x="230791" y="190595"/>
                    </a:lnTo>
                    <a:cubicBezTo>
                      <a:pt x="231419" y="191443"/>
                      <a:pt x="231934" y="192376"/>
                      <a:pt x="232315" y="193357"/>
                    </a:cubicBezTo>
                    <a:cubicBezTo>
                      <a:pt x="231581" y="192586"/>
                      <a:pt x="230915" y="191757"/>
                      <a:pt x="230314" y="190881"/>
                    </a:cubicBezTo>
                    <a:cubicBezTo>
                      <a:pt x="229076" y="189262"/>
                      <a:pt x="227267" y="186785"/>
                      <a:pt x="225076" y="183547"/>
                    </a:cubicBezTo>
                    <a:cubicBezTo>
                      <a:pt x="220694" y="177165"/>
                      <a:pt x="214313" y="167735"/>
                      <a:pt x="206026" y="156496"/>
                    </a:cubicBezTo>
                    <a:cubicBezTo>
                      <a:pt x="197739" y="145256"/>
                      <a:pt x="187452" y="132207"/>
                      <a:pt x="175260" y="118396"/>
                    </a:cubicBezTo>
                    <a:cubicBezTo>
                      <a:pt x="161906" y="103565"/>
                      <a:pt x="147619" y="89602"/>
                      <a:pt x="132493" y="76581"/>
                    </a:cubicBezTo>
                    <a:cubicBezTo>
                      <a:pt x="104699" y="53188"/>
                      <a:pt x="74076" y="33376"/>
                      <a:pt x="41338" y="17621"/>
                    </a:cubicBezTo>
                    <a:cubicBezTo>
                      <a:pt x="34957" y="14764"/>
                      <a:pt x="29432" y="11716"/>
                      <a:pt x="24289" y="9715"/>
                    </a:cubicBezTo>
                    <a:lnTo>
                      <a:pt x="11144" y="4477"/>
                    </a:lnTo>
                    <a:lnTo>
                      <a:pt x="2857" y="1048"/>
                    </a:lnTo>
                    <a:cubicBezTo>
                      <a:pt x="1876" y="791"/>
                      <a:pt x="914" y="438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8" name="云麒演示设计23-124">
                <a:extLst>
                  <a:ext uri="{FF2B5EF4-FFF2-40B4-BE49-F238E27FC236}">
                    <a16:creationId xmlns:a16="http://schemas.microsoft.com/office/drawing/2014/main" id="{2E0B040F-52C8-88A4-1992-297F97FED9AB}"/>
                  </a:ext>
                </a:extLst>
              </p:cNvPr>
              <p:cNvSpPr/>
              <p:nvPr/>
            </p:nvSpPr>
            <p:spPr>
              <a:xfrm>
                <a:off x="20511325" y="-1421062"/>
                <a:ext cx="115252" cy="64795"/>
              </a:xfrm>
              <a:custGeom>
                <a:avLst/>
                <a:gdLst>
                  <a:gd name="connsiteX0" fmla="*/ 115252 w 115252"/>
                  <a:gd name="connsiteY0" fmla="*/ 5074 h 64795"/>
                  <a:gd name="connsiteX1" fmla="*/ 109538 w 115252"/>
                  <a:gd name="connsiteY1" fmla="*/ 4312 h 64795"/>
                  <a:gd name="connsiteX2" fmla="*/ 103060 w 115252"/>
                  <a:gd name="connsiteY2" fmla="*/ 3169 h 64795"/>
                  <a:gd name="connsiteX3" fmla="*/ 94392 w 115252"/>
                  <a:gd name="connsiteY3" fmla="*/ 2312 h 64795"/>
                  <a:gd name="connsiteX4" fmla="*/ 45815 w 115252"/>
                  <a:gd name="connsiteY4" fmla="*/ 11837 h 64795"/>
                  <a:gd name="connsiteX5" fmla="*/ 23717 w 115252"/>
                  <a:gd name="connsiteY5" fmla="*/ 28219 h 64795"/>
                  <a:gd name="connsiteX6" fmla="*/ 9525 w 115252"/>
                  <a:gd name="connsiteY6" fmla="*/ 45746 h 64795"/>
                  <a:gd name="connsiteX7" fmla="*/ 0 w 115252"/>
                  <a:gd name="connsiteY7" fmla="*/ 64796 h 64795"/>
                  <a:gd name="connsiteX8" fmla="*/ 1429 w 115252"/>
                  <a:gd name="connsiteY8" fmla="*/ 59271 h 64795"/>
                  <a:gd name="connsiteX9" fmla="*/ 8191 w 115252"/>
                  <a:gd name="connsiteY9" fmla="*/ 45269 h 64795"/>
                  <a:gd name="connsiteX10" fmla="*/ 22288 w 115252"/>
                  <a:gd name="connsiteY10" fmla="*/ 27077 h 64795"/>
                  <a:gd name="connsiteX11" fmla="*/ 44863 w 115252"/>
                  <a:gd name="connsiteY11" fmla="*/ 10027 h 64795"/>
                  <a:gd name="connsiteX12" fmla="*/ 94774 w 115252"/>
                  <a:gd name="connsiteY12" fmla="*/ 502 h 64795"/>
                  <a:gd name="connsiteX13" fmla="*/ 103537 w 115252"/>
                  <a:gd name="connsiteY13" fmla="*/ 1740 h 64795"/>
                  <a:gd name="connsiteX14" fmla="*/ 110014 w 115252"/>
                  <a:gd name="connsiteY14" fmla="*/ 3359 h 64795"/>
                  <a:gd name="connsiteX15" fmla="*/ 115252 w 115252"/>
                  <a:gd name="connsiteY15" fmla="*/ 5074 h 6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252" h="64795">
                    <a:moveTo>
                      <a:pt x="115252" y="5074"/>
                    </a:moveTo>
                    <a:cubicBezTo>
                      <a:pt x="113319" y="5064"/>
                      <a:pt x="111404" y="4807"/>
                      <a:pt x="109538" y="4312"/>
                    </a:cubicBezTo>
                    <a:lnTo>
                      <a:pt x="103060" y="3169"/>
                    </a:lnTo>
                    <a:cubicBezTo>
                      <a:pt x="100584" y="2693"/>
                      <a:pt x="97631" y="2597"/>
                      <a:pt x="94392" y="2312"/>
                    </a:cubicBezTo>
                    <a:cubicBezTo>
                      <a:pt x="77619" y="778"/>
                      <a:pt x="60760" y="4083"/>
                      <a:pt x="45815" y="11837"/>
                    </a:cubicBezTo>
                    <a:cubicBezTo>
                      <a:pt x="37614" y="16075"/>
                      <a:pt x="30156" y="21609"/>
                      <a:pt x="23717" y="28219"/>
                    </a:cubicBezTo>
                    <a:cubicBezTo>
                      <a:pt x="18336" y="33506"/>
                      <a:pt x="13573" y="39383"/>
                      <a:pt x="9525" y="45746"/>
                    </a:cubicBezTo>
                    <a:cubicBezTo>
                      <a:pt x="5915" y="51870"/>
                      <a:pt x="2734" y="58233"/>
                      <a:pt x="0" y="64796"/>
                    </a:cubicBezTo>
                    <a:cubicBezTo>
                      <a:pt x="248" y="62900"/>
                      <a:pt x="733" y="61052"/>
                      <a:pt x="1429" y="59271"/>
                    </a:cubicBezTo>
                    <a:cubicBezTo>
                      <a:pt x="3248" y="54404"/>
                      <a:pt x="5515" y="49718"/>
                      <a:pt x="8191" y="45269"/>
                    </a:cubicBezTo>
                    <a:cubicBezTo>
                      <a:pt x="12087" y="38621"/>
                      <a:pt x="16831" y="32515"/>
                      <a:pt x="22288" y="27077"/>
                    </a:cubicBezTo>
                    <a:cubicBezTo>
                      <a:pt x="28794" y="20152"/>
                      <a:pt x="36423" y="14389"/>
                      <a:pt x="44863" y="10027"/>
                    </a:cubicBezTo>
                    <a:cubicBezTo>
                      <a:pt x="60188" y="1969"/>
                      <a:pt x="77562" y="-1355"/>
                      <a:pt x="94774" y="502"/>
                    </a:cubicBezTo>
                    <a:cubicBezTo>
                      <a:pt x="98012" y="978"/>
                      <a:pt x="100965" y="1073"/>
                      <a:pt x="103537" y="1740"/>
                    </a:cubicBezTo>
                    <a:lnTo>
                      <a:pt x="110014" y="3359"/>
                    </a:lnTo>
                    <a:cubicBezTo>
                      <a:pt x="111814" y="3740"/>
                      <a:pt x="113576" y="4312"/>
                      <a:pt x="115252" y="50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9" name="云麒演示设计23-125">
                <a:extLst>
                  <a:ext uri="{FF2B5EF4-FFF2-40B4-BE49-F238E27FC236}">
                    <a16:creationId xmlns:a16="http://schemas.microsoft.com/office/drawing/2014/main" id="{CBDE6C3E-7CEF-C62D-BD1D-1E66F6FF7FBD}"/>
                  </a:ext>
                </a:extLst>
              </p:cNvPr>
              <p:cNvSpPr/>
              <p:nvPr/>
            </p:nvSpPr>
            <p:spPr>
              <a:xfrm>
                <a:off x="20507803" y="-1636302"/>
                <a:ext cx="190021" cy="224696"/>
              </a:xfrm>
              <a:custGeom>
                <a:avLst/>
                <a:gdLst>
                  <a:gd name="connsiteX0" fmla="*/ 190021 w 190021"/>
                  <a:gd name="connsiteY0" fmla="*/ 0 h 224696"/>
                  <a:gd name="connsiteX1" fmla="*/ 187354 w 190021"/>
                  <a:gd name="connsiteY1" fmla="*/ 1619 h 224696"/>
                  <a:gd name="connsiteX2" fmla="*/ 179449 w 190021"/>
                  <a:gd name="connsiteY2" fmla="*/ 5906 h 224696"/>
                  <a:gd name="connsiteX3" fmla="*/ 150874 w 190021"/>
                  <a:gd name="connsiteY3" fmla="*/ 22098 h 224696"/>
                  <a:gd name="connsiteX4" fmla="*/ 109916 w 190021"/>
                  <a:gd name="connsiteY4" fmla="*/ 48768 h 224696"/>
                  <a:gd name="connsiteX5" fmla="*/ 64196 w 190021"/>
                  <a:gd name="connsiteY5" fmla="*/ 86868 h 224696"/>
                  <a:gd name="connsiteX6" fmla="*/ 45146 w 190021"/>
                  <a:gd name="connsiteY6" fmla="*/ 111062 h 224696"/>
                  <a:gd name="connsiteX7" fmla="*/ 32002 w 190021"/>
                  <a:gd name="connsiteY7" fmla="*/ 136779 h 224696"/>
                  <a:gd name="connsiteX8" fmla="*/ 12380 w 190021"/>
                  <a:gd name="connsiteY8" fmla="*/ 181451 h 224696"/>
                  <a:gd name="connsiteX9" fmla="*/ 2855 w 190021"/>
                  <a:gd name="connsiteY9" fmla="*/ 212979 h 224696"/>
                  <a:gd name="connsiteX10" fmla="*/ 93 w 190021"/>
                  <a:gd name="connsiteY10" fmla="*/ 224695 h 224696"/>
                  <a:gd name="connsiteX11" fmla="*/ 93 w 190021"/>
                  <a:gd name="connsiteY11" fmla="*/ 221647 h 224696"/>
                  <a:gd name="connsiteX12" fmla="*/ 1617 w 190021"/>
                  <a:gd name="connsiteY12" fmla="*/ 212693 h 224696"/>
                  <a:gd name="connsiteX13" fmla="*/ 10380 w 190021"/>
                  <a:gd name="connsiteY13" fmla="*/ 180880 h 224696"/>
                  <a:gd name="connsiteX14" fmla="*/ 29430 w 190021"/>
                  <a:gd name="connsiteY14" fmla="*/ 135731 h 224696"/>
                  <a:gd name="connsiteX15" fmla="*/ 42479 w 190021"/>
                  <a:gd name="connsiteY15" fmla="*/ 109919 h 224696"/>
                  <a:gd name="connsiteX16" fmla="*/ 61529 w 190021"/>
                  <a:gd name="connsiteY16" fmla="*/ 85058 h 224696"/>
                  <a:gd name="connsiteX17" fmla="*/ 107725 w 190021"/>
                  <a:gd name="connsiteY17" fmla="*/ 46958 h 224696"/>
                  <a:gd name="connsiteX18" fmla="*/ 149159 w 190021"/>
                  <a:gd name="connsiteY18" fmla="*/ 20669 h 224696"/>
                  <a:gd name="connsiteX19" fmla="*/ 178306 w 190021"/>
                  <a:gd name="connsiteY19" fmla="*/ 5144 h 224696"/>
                  <a:gd name="connsiteX20" fmla="*/ 186402 w 190021"/>
                  <a:gd name="connsiteY20" fmla="*/ 1238 h 224696"/>
                  <a:gd name="connsiteX21" fmla="*/ 190021 w 190021"/>
                  <a:gd name="connsiteY21" fmla="*/ 0 h 22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0021" h="224696">
                    <a:moveTo>
                      <a:pt x="190021" y="0"/>
                    </a:moveTo>
                    <a:lnTo>
                      <a:pt x="187354" y="1619"/>
                    </a:lnTo>
                    <a:lnTo>
                      <a:pt x="179449" y="5906"/>
                    </a:lnTo>
                    <a:cubicBezTo>
                      <a:pt x="172591" y="9620"/>
                      <a:pt x="162780" y="15431"/>
                      <a:pt x="150874" y="22098"/>
                    </a:cubicBezTo>
                    <a:cubicBezTo>
                      <a:pt x="138968" y="28766"/>
                      <a:pt x="124870" y="38005"/>
                      <a:pt x="109916" y="48768"/>
                    </a:cubicBezTo>
                    <a:cubicBezTo>
                      <a:pt x="93590" y="60103"/>
                      <a:pt x="78293" y="72857"/>
                      <a:pt x="64196" y="86868"/>
                    </a:cubicBezTo>
                    <a:cubicBezTo>
                      <a:pt x="56805" y="94059"/>
                      <a:pt x="50404" y="102194"/>
                      <a:pt x="45146" y="111062"/>
                    </a:cubicBezTo>
                    <a:cubicBezTo>
                      <a:pt x="40450" y="119891"/>
                      <a:pt x="36069" y="128464"/>
                      <a:pt x="32002" y="136779"/>
                    </a:cubicBezTo>
                    <a:cubicBezTo>
                      <a:pt x="24696" y="151324"/>
                      <a:pt x="18143" y="166231"/>
                      <a:pt x="12380" y="181451"/>
                    </a:cubicBezTo>
                    <a:cubicBezTo>
                      <a:pt x="8551" y="191748"/>
                      <a:pt x="5370" y="202282"/>
                      <a:pt x="2855" y="212979"/>
                    </a:cubicBezTo>
                    <a:cubicBezTo>
                      <a:pt x="1045" y="220504"/>
                      <a:pt x="379" y="224790"/>
                      <a:pt x="93" y="224695"/>
                    </a:cubicBezTo>
                    <a:cubicBezTo>
                      <a:pt x="-31" y="223685"/>
                      <a:pt x="-31" y="222656"/>
                      <a:pt x="93" y="221647"/>
                    </a:cubicBezTo>
                    <a:cubicBezTo>
                      <a:pt x="93" y="219551"/>
                      <a:pt x="760" y="216599"/>
                      <a:pt x="1617" y="212693"/>
                    </a:cubicBezTo>
                    <a:cubicBezTo>
                      <a:pt x="3770" y="201892"/>
                      <a:pt x="6694" y="191262"/>
                      <a:pt x="10380" y="180880"/>
                    </a:cubicBezTo>
                    <a:cubicBezTo>
                      <a:pt x="15876" y="165488"/>
                      <a:pt x="22229" y="150409"/>
                      <a:pt x="29430" y="135731"/>
                    </a:cubicBezTo>
                    <a:cubicBezTo>
                      <a:pt x="33526" y="127445"/>
                      <a:pt x="37907" y="118777"/>
                      <a:pt x="42479" y="109919"/>
                    </a:cubicBezTo>
                    <a:cubicBezTo>
                      <a:pt x="47699" y="100822"/>
                      <a:pt x="54109" y="92469"/>
                      <a:pt x="61529" y="85058"/>
                    </a:cubicBezTo>
                    <a:cubicBezTo>
                      <a:pt x="75741" y="70981"/>
                      <a:pt x="91200" y="58226"/>
                      <a:pt x="107725" y="46958"/>
                    </a:cubicBezTo>
                    <a:cubicBezTo>
                      <a:pt x="122870" y="36290"/>
                      <a:pt x="137062" y="27908"/>
                      <a:pt x="149159" y="20669"/>
                    </a:cubicBezTo>
                    <a:cubicBezTo>
                      <a:pt x="161256" y="13430"/>
                      <a:pt x="171257" y="8573"/>
                      <a:pt x="178306" y="5144"/>
                    </a:cubicBezTo>
                    <a:lnTo>
                      <a:pt x="186402" y="1238"/>
                    </a:lnTo>
                    <a:cubicBezTo>
                      <a:pt x="187526" y="619"/>
                      <a:pt x="188755" y="200"/>
                      <a:pt x="19002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0" name="云麒演示设计23-126">
                <a:extLst>
                  <a:ext uri="{FF2B5EF4-FFF2-40B4-BE49-F238E27FC236}">
                    <a16:creationId xmlns:a16="http://schemas.microsoft.com/office/drawing/2014/main" id="{46F4EED9-9D55-8127-1596-7CB39F9F3DB7}"/>
                  </a:ext>
                </a:extLst>
              </p:cNvPr>
              <p:cNvSpPr/>
              <p:nvPr/>
            </p:nvSpPr>
            <p:spPr>
              <a:xfrm>
                <a:off x="20452175" y="-1569341"/>
                <a:ext cx="47262" cy="146970"/>
              </a:xfrm>
              <a:custGeom>
                <a:avLst/>
                <a:gdLst>
                  <a:gd name="connsiteX0" fmla="*/ 47244 w 47262"/>
                  <a:gd name="connsiteY0" fmla="*/ 146971 h 146970"/>
                  <a:gd name="connsiteX1" fmla="*/ 45815 w 47262"/>
                  <a:gd name="connsiteY1" fmla="*/ 140970 h 146970"/>
                  <a:gd name="connsiteX2" fmla="*/ 42767 w 47262"/>
                  <a:gd name="connsiteY2" fmla="*/ 124683 h 146970"/>
                  <a:gd name="connsiteX3" fmla="*/ 29337 w 47262"/>
                  <a:gd name="connsiteY3" fmla="*/ 71628 h 146970"/>
                  <a:gd name="connsiteX4" fmla="*/ 9144 w 47262"/>
                  <a:gd name="connsiteY4" fmla="*/ 20860 h 146970"/>
                  <a:gd name="connsiteX5" fmla="*/ 2286 w 47262"/>
                  <a:gd name="connsiteY5" fmla="*/ 5715 h 146970"/>
                  <a:gd name="connsiteX6" fmla="*/ 0 w 47262"/>
                  <a:gd name="connsiteY6" fmla="*/ 0 h 146970"/>
                  <a:gd name="connsiteX7" fmla="*/ 3143 w 47262"/>
                  <a:gd name="connsiteY7" fmla="*/ 5239 h 146970"/>
                  <a:gd name="connsiteX8" fmla="*/ 10763 w 47262"/>
                  <a:gd name="connsiteY8" fmla="*/ 20098 h 146970"/>
                  <a:gd name="connsiteX9" fmla="*/ 44482 w 47262"/>
                  <a:gd name="connsiteY9" fmla="*/ 124397 h 146970"/>
                  <a:gd name="connsiteX10" fmla="*/ 46768 w 47262"/>
                  <a:gd name="connsiteY10" fmla="*/ 140875 h 146970"/>
                  <a:gd name="connsiteX11" fmla="*/ 47244 w 47262"/>
                  <a:gd name="connsiteY11" fmla="*/ 146971 h 14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262" h="146970">
                    <a:moveTo>
                      <a:pt x="47244" y="146971"/>
                    </a:moveTo>
                    <a:cubicBezTo>
                      <a:pt x="46549" y="145028"/>
                      <a:pt x="46072" y="143018"/>
                      <a:pt x="45815" y="140970"/>
                    </a:cubicBezTo>
                    <a:cubicBezTo>
                      <a:pt x="44958" y="136684"/>
                      <a:pt x="44005" y="131445"/>
                      <a:pt x="42767" y="124683"/>
                    </a:cubicBezTo>
                    <a:cubicBezTo>
                      <a:pt x="39300" y="106756"/>
                      <a:pt x="34814" y="89040"/>
                      <a:pt x="29337" y="71628"/>
                    </a:cubicBezTo>
                    <a:cubicBezTo>
                      <a:pt x="23622" y="54321"/>
                      <a:pt x="16888" y="37367"/>
                      <a:pt x="9144" y="20860"/>
                    </a:cubicBezTo>
                    <a:cubicBezTo>
                      <a:pt x="6477" y="14764"/>
                      <a:pt x="4096" y="9716"/>
                      <a:pt x="2286" y="5715"/>
                    </a:cubicBezTo>
                    <a:cubicBezTo>
                      <a:pt x="1353" y="3886"/>
                      <a:pt x="591" y="1972"/>
                      <a:pt x="0" y="0"/>
                    </a:cubicBezTo>
                    <a:cubicBezTo>
                      <a:pt x="1276" y="1600"/>
                      <a:pt x="2334" y="3363"/>
                      <a:pt x="3143" y="5239"/>
                    </a:cubicBezTo>
                    <a:cubicBezTo>
                      <a:pt x="5048" y="8668"/>
                      <a:pt x="7715" y="13716"/>
                      <a:pt x="10763" y="20098"/>
                    </a:cubicBezTo>
                    <a:cubicBezTo>
                      <a:pt x="27413" y="52874"/>
                      <a:pt x="38795" y="88078"/>
                      <a:pt x="44482" y="124397"/>
                    </a:cubicBezTo>
                    <a:cubicBezTo>
                      <a:pt x="45625" y="131350"/>
                      <a:pt x="46387" y="136970"/>
                      <a:pt x="46768" y="140875"/>
                    </a:cubicBezTo>
                    <a:cubicBezTo>
                      <a:pt x="47158" y="142885"/>
                      <a:pt x="47320" y="144923"/>
                      <a:pt x="47244" y="1469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1" name="云麒演示设计23-127">
                <a:extLst>
                  <a:ext uri="{FF2B5EF4-FFF2-40B4-BE49-F238E27FC236}">
                    <a16:creationId xmlns:a16="http://schemas.microsoft.com/office/drawing/2014/main" id="{8FF62C9F-82E7-3C94-21B4-7F6BBD82D585}"/>
                  </a:ext>
                </a:extLst>
              </p:cNvPr>
              <p:cNvSpPr/>
              <p:nvPr/>
            </p:nvSpPr>
            <p:spPr>
              <a:xfrm>
                <a:off x="20300632" y="-1786797"/>
                <a:ext cx="194441" cy="277653"/>
              </a:xfrm>
              <a:custGeom>
                <a:avLst/>
                <a:gdLst>
                  <a:gd name="connsiteX0" fmla="*/ 193643 w 194441"/>
                  <a:gd name="connsiteY0" fmla="*/ 203645 h 277653"/>
                  <a:gd name="connsiteX1" fmla="*/ 170688 w 194441"/>
                  <a:gd name="connsiteY1" fmla="*/ 127445 h 277653"/>
                  <a:gd name="connsiteX2" fmla="*/ 0 w 194441"/>
                  <a:gd name="connsiteY2" fmla="*/ 0 h 277653"/>
                  <a:gd name="connsiteX3" fmla="*/ 158020 w 194441"/>
                  <a:gd name="connsiteY3" fmla="*/ 235648 h 277653"/>
                  <a:gd name="connsiteX4" fmla="*/ 178403 w 194441"/>
                  <a:gd name="connsiteY4" fmla="*/ 277654 h 277653"/>
                  <a:gd name="connsiteX5" fmla="*/ 193643 w 194441"/>
                  <a:gd name="connsiteY5" fmla="*/ 203645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441" h="277653">
                    <a:moveTo>
                      <a:pt x="193643" y="203645"/>
                    </a:moveTo>
                    <a:cubicBezTo>
                      <a:pt x="191376" y="176927"/>
                      <a:pt x="183557" y="150971"/>
                      <a:pt x="170688" y="127445"/>
                    </a:cubicBezTo>
                    <a:cubicBezTo>
                      <a:pt x="135436" y="61817"/>
                      <a:pt x="72943" y="15154"/>
                      <a:pt x="0" y="0"/>
                    </a:cubicBezTo>
                    <a:lnTo>
                      <a:pt x="158020" y="235648"/>
                    </a:lnTo>
                    <a:lnTo>
                      <a:pt x="178403" y="277654"/>
                    </a:lnTo>
                    <a:cubicBezTo>
                      <a:pt x="191272" y="255251"/>
                      <a:pt x="196606" y="229305"/>
                      <a:pt x="193643" y="20364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2" name="云麒演示设计23-128">
                <a:extLst>
                  <a:ext uri="{FF2B5EF4-FFF2-40B4-BE49-F238E27FC236}">
                    <a16:creationId xmlns:a16="http://schemas.microsoft.com/office/drawing/2014/main" id="{D582981B-92D2-8081-D088-B990F46AF33E}"/>
                  </a:ext>
                </a:extLst>
              </p:cNvPr>
              <p:cNvSpPr/>
              <p:nvPr/>
            </p:nvSpPr>
            <p:spPr>
              <a:xfrm>
                <a:off x="20353496" y="-1118904"/>
                <a:ext cx="367474" cy="65150"/>
              </a:xfrm>
              <a:custGeom>
                <a:avLst/>
                <a:gdLst>
                  <a:gd name="connsiteX0" fmla="*/ 0 w 367474"/>
                  <a:gd name="connsiteY0" fmla="*/ 0 h 65150"/>
                  <a:gd name="connsiteX1" fmla="*/ 367474 w 367474"/>
                  <a:gd name="connsiteY1" fmla="*/ 0 h 65150"/>
                  <a:gd name="connsiteX2" fmla="*/ 367474 w 367474"/>
                  <a:gd name="connsiteY2" fmla="*/ 65151 h 65150"/>
                  <a:gd name="connsiteX3" fmla="*/ 0 w 367474"/>
                  <a:gd name="connsiteY3" fmla="*/ 65151 h 6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474" h="65150">
                    <a:moveTo>
                      <a:pt x="0" y="0"/>
                    </a:moveTo>
                    <a:lnTo>
                      <a:pt x="367474" y="0"/>
                    </a:lnTo>
                    <a:lnTo>
                      <a:pt x="367474" y="65151"/>
                    </a:lnTo>
                    <a:lnTo>
                      <a:pt x="0" y="65151"/>
                    </a:lnTo>
                    <a:close/>
                  </a:path>
                </a:pathLst>
              </a:custGeom>
              <a:solidFill>
                <a:srgbClr val="E449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3" name="云麒演示设计23-129">
                <a:extLst>
                  <a:ext uri="{FF2B5EF4-FFF2-40B4-BE49-F238E27FC236}">
                    <a16:creationId xmlns:a16="http://schemas.microsoft.com/office/drawing/2014/main" id="{D5E2EEFA-6FE7-8258-E141-A2C7B2AFEEAA}"/>
                  </a:ext>
                </a:extLst>
              </p:cNvPr>
              <p:cNvSpPr/>
              <p:nvPr/>
            </p:nvSpPr>
            <p:spPr>
              <a:xfrm>
                <a:off x="20380928" y="-1066706"/>
                <a:ext cx="312610" cy="202120"/>
              </a:xfrm>
              <a:custGeom>
                <a:avLst/>
                <a:gdLst>
                  <a:gd name="connsiteX0" fmla="*/ 0 w 312610"/>
                  <a:gd name="connsiteY0" fmla="*/ 0 h 202120"/>
                  <a:gd name="connsiteX1" fmla="*/ 31337 w 312610"/>
                  <a:gd name="connsiteY1" fmla="*/ 202121 h 202120"/>
                  <a:gd name="connsiteX2" fmla="*/ 275272 w 312610"/>
                  <a:gd name="connsiteY2" fmla="*/ 202121 h 202120"/>
                  <a:gd name="connsiteX3" fmla="*/ 312610 w 312610"/>
                  <a:gd name="connsiteY3" fmla="*/ 0 h 202120"/>
                  <a:gd name="connsiteX4" fmla="*/ 0 w 312610"/>
                  <a:gd name="connsiteY4" fmla="*/ 0 h 202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610" h="202120">
                    <a:moveTo>
                      <a:pt x="0" y="0"/>
                    </a:moveTo>
                    <a:lnTo>
                      <a:pt x="31337" y="202121"/>
                    </a:lnTo>
                    <a:lnTo>
                      <a:pt x="275272" y="202121"/>
                    </a:lnTo>
                    <a:lnTo>
                      <a:pt x="3126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49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4" name="云麒演示设计23-130">
                <a:extLst>
                  <a:ext uri="{FF2B5EF4-FFF2-40B4-BE49-F238E27FC236}">
                    <a16:creationId xmlns:a16="http://schemas.microsoft.com/office/drawing/2014/main" id="{A7682DED-8AE5-37E9-9AE6-24C2119FA42F}"/>
                  </a:ext>
                </a:extLst>
              </p:cNvPr>
              <p:cNvSpPr/>
              <p:nvPr/>
            </p:nvSpPr>
            <p:spPr>
              <a:xfrm>
                <a:off x="20350543" y="-1054610"/>
                <a:ext cx="370236" cy="2571"/>
              </a:xfrm>
              <a:custGeom>
                <a:avLst/>
                <a:gdLst>
                  <a:gd name="connsiteX0" fmla="*/ 370237 w 370236"/>
                  <a:gd name="connsiteY0" fmla="*/ 1238 h 2571"/>
                  <a:gd name="connsiteX1" fmla="*/ 185071 w 370236"/>
                  <a:gd name="connsiteY1" fmla="*/ 2572 h 2571"/>
                  <a:gd name="connsiteX2" fmla="*/ 0 w 370236"/>
                  <a:gd name="connsiteY2" fmla="*/ 1238 h 2571"/>
                  <a:gd name="connsiteX3" fmla="*/ 185071 w 370236"/>
                  <a:gd name="connsiteY3" fmla="*/ 0 h 2571"/>
                  <a:gd name="connsiteX4" fmla="*/ 370237 w 370236"/>
                  <a:gd name="connsiteY4" fmla="*/ 1238 h 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236" h="2571">
                    <a:moveTo>
                      <a:pt x="370237" y="1238"/>
                    </a:moveTo>
                    <a:cubicBezTo>
                      <a:pt x="370237" y="2000"/>
                      <a:pt x="287369" y="2572"/>
                      <a:pt x="185071" y="2572"/>
                    </a:cubicBezTo>
                    <a:cubicBezTo>
                      <a:pt x="82772" y="2572"/>
                      <a:pt x="0" y="2000"/>
                      <a:pt x="0" y="1238"/>
                    </a:cubicBezTo>
                    <a:cubicBezTo>
                      <a:pt x="0" y="476"/>
                      <a:pt x="82867" y="0"/>
                      <a:pt x="185071" y="0"/>
                    </a:cubicBezTo>
                    <a:cubicBezTo>
                      <a:pt x="287274" y="0"/>
                      <a:pt x="370237" y="191"/>
                      <a:pt x="370237" y="12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云麒演示设计24">
            <a:extLst>
              <a:ext uri="{FF2B5EF4-FFF2-40B4-BE49-F238E27FC236}">
                <a16:creationId xmlns:a16="http://schemas.microsoft.com/office/drawing/2014/main" id="{025F0B45-7F7C-CA40-05F0-DE3BBE713536}"/>
              </a:ext>
            </a:extLst>
          </p:cNvPr>
          <p:cNvSpPr txBox="1"/>
          <p:nvPr/>
        </p:nvSpPr>
        <p:spPr>
          <a:xfrm>
            <a:off x="3611430" y="2143914"/>
            <a:ext cx="1436270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姓名：张华</a:t>
            </a:r>
          </a:p>
        </p:txBody>
      </p:sp>
    </p:spTree>
    <p:extLst>
      <p:ext uri="{BB962C8B-B14F-4D97-AF65-F5344CB8AC3E}">
        <p14:creationId xmlns:p14="http://schemas.microsoft.com/office/powerpoint/2010/main" val="2572178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云麒演示设计5">
            <a:extLst>
              <a:ext uri="{FF2B5EF4-FFF2-40B4-BE49-F238E27FC236}">
                <a16:creationId xmlns:a16="http://schemas.microsoft.com/office/drawing/2014/main" id="{05D872F2-E783-B6D1-1AFA-8FD0871ADBC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pic>
        <p:nvPicPr>
          <p:cNvPr id="30" name="云麒演示设计6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7" name="云麒演示设计7">
            <a:extLst>
              <a:ext uri="{FF2B5EF4-FFF2-40B4-BE49-F238E27FC236}">
                <a16:creationId xmlns:a16="http://schemas.microsoft.com/office/drawing/2014/main" id="{5AFBD2E9-E3CE-5AC7-FFF4-4125F30CFE3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云麒演示设计8">
            <a:extLst>
              <a:ext uri="{FF2B5EF4-FFF2-40B4-BE49-F238E27FC236}">
                <a16:creationId xmlns:a16="http://schemas.microsoft.com/office/drawing/2014/main" id="{D25345A7-521D-42D1-7C13-30CBBC383504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9" name="云麒演示设计8-1">
              <a:extLst>
                <a:ext uri="{FF2B5EF4-FFF2-40B4-BE49-F238E27FC236}">
                  <a16:creationId xmlns:a16="http://schemas.microsoft.com/office/drawing/2014/main" id="{7AB071B4-1579-F656-E977-E309342328B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云麒演示设计8-2">
              <a:extLst>
                <a:ext uri="{FF2B5EF4-FFF2-40B4-BE49-F238E27FC236}">
                  <a16:creationId xmlns:a16="http://schemas.microsoft.com/office/drawing/2014/main" id="{469F1853-87D5-8F73-224E-EC67C2045F1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云麒演示设计8-3">
              <a:extLst>
                <a:ext uri="{FF2B5EF4-FFF2-40B4-BE49-F238E27FC236}">
                  <a16:creationId xmlns:a16="http://schemas.microsoft.com/office/drawing/2014/main" id="{2E3F228F-1FE4-DF8A-7C20-1C9F7E62FC65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云麒演示设计8-4">
              <a:extLst>
                <a:ext uri="{FF2B5EF4-FFF2-40B4-BE49-F238E27FC236}">
                  <a16:creationId xmlns:a16="http://schemas.microsoft.com/office/drawing/2014/main" id="{D24DC69C-0002-E80D-FAB9-57136688825D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976" b="1" i="0" u="none" strike="noStrike" kern="1200" cap="none" spc="0" normalizeH="0" baseline="0" noProof="0" dirty="0">
                  <a:ln/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4</a:t>
              </a:r>
              <a:endParaRPr kumimoji="0" lang="zh-CN" altLang="en-US" sz="2976" b="1" i="0" u="none" strike="noStrike" kern="1200" cap="none" spc="0" normalizeH="0" baseline="0" noProof="0" dirty="0">
                <a:ln/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  <a:rtl val="0"/>
              </a:endParaRPr>
            </a:p>
          </p:txBody>
        </p:sp>
        <p:sp>
          <p:nvSpPr>
            <p:cNvPr id="20" name="云麒演示设计8-5">
              <a:extLst>
                <a:ext uri="{FF2B5EF4-FFF2-40B4-BE49-F238E27FC236}">
                  <a16:creationId xmlns:a16="http://schemas.microsoft.com/office/drawing/2014/main" id="{1E9A4A22-CDA1-C35E-A4B8-4A86C30ED56E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32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师资力量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E2B12AC-ADB4-47E2-F55F-29A3DD3B8D90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22" name="云麒演示设计8-6">
                <a:extLst>
                  <a:ext uri="{FF2B5EF4-FFF2-40B4-BE49-F238E27FC236}">
                    <a16:creationId xmlns:a16="http://schemas.microsoft.com/office/drawing/2014/main" id="{63CB9DBE-6905-3E14-24A8-E826F84C5490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Employee</a:t>
                </a:r>
              </a:p>
            </p:txBody>
          </p:sp>
          <p:sp>
            <p:nvSpPr>
              <p:cNvPr id="23" name="云麒演示设计8-7">
                <a:extLst>
                  <a:ext uri="{FF2B5EF4-FFF2-40B4-BE49-F238E27FC236}">
                    <a16:creationId xmlns:a16="http://schemas.microsoft.com/office/drawing/2014/main" id="{E2157156-4574-3056-8499-387CF02D6167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Teaching</a:t>
                </a:r>
              </a:p>
            </p:txBody>
          </p:sp>
        </p:grpSp>
      </p:grpSp>
      <p:sp>
        <p:nvSpPr>
          <p:cNvPr id="25" name="云麒演示设计9">
            <a:extLst>
              <a:ext uri="{FF2B5EF4-FFF2-40B4-BE49-F238E27FC236}">
                <a16:creationId xmlns:a16="http://schemas.microsoft.com/office/drawing/2014/main" id="{B1DE45C0-794A-0DB7-CCA8-105DD704CBD6}"/>
              </a:ext>
            </a:extLst>
          </p:cNvPr>
          <p:cNvSpPr>
            <a:spLocks/>
          </p:cNvSpPr>
          <p:nvPr/>
        </p:nvSpPr>
        <p:spPr bwMode="auto">
          <a:xfrm>
            <a:off x="8370765" y="2411095"/>
            <a:ext cx="3293826" cy="2543346"/>
          </a:xfrm>
          <a:custGeom>
            <a:avLst/>
            <a:gdLst>
              <a:gd name="T0" fmla="*/ 6290 w 7840"/>
              <a:gd name="T1" fmla="*/ 1216 h 6056"/>
              <a:gd name="T2" fmla="*/ 7824 w 7840"/>
              <a:gd name="T3" fmla="*/ 2918 h 6056"/>
              <a:gd name="T4" fmla="*/ 6359 w 7840"/>
              <a:gd name="T5" fmla="*/ 4916 h 6056"/>
              <a:gd name="T6" fmla="*/ 4231 w 7840"/>
              <a:gd name="T7" fmla="*/ 6051 h 6056"/>
              <a:gd name="T8" fmla="*/ 2058 w 7840"/>
              <a:gd name="T9" fmla="*/ 4902 h 6056"/>
              <a:gd name="T10" fmla="*/ 205 w 7840"/>
              <a:gd name="T11" fmla="*/ 2697 h 6056"/>
              <a:gd name="T12" fmla="*/ 1243 w 7840"/>
              <a:gd name="T13" fmla="*/ 348 h 6056"/>
              <a:gd name="T14" fmla="*/ 4010 w 7840"/>
              <a:gd name="T15" fmla="*/ 619 h 6056"/>
              <a:gd name="T16" fmla="*/ 6290 w 7840"/>
              <a:gd name="T17" fmla="*/ 1216 h 6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40" h="6056">
                <a:moveTo>
                  <a:pt x="6290" y="1216"/>
                </a:moveTo>
                <a:cubicBezTo>
                  <a:pt x="7018" y="1566"/>
                  <a:pt x="7807" y="2233"/>
                  <a:pt x="7824" y="2918"/>
                </a:cubicBezTo>
                <a:cubicBezTo>
                  <a:pt x="7840" y="3601"/>
                  <a:pt x="7087" y="4304"/>
                  <a:pt x="6359" y="4916"/>
                </a:cubicBezTo>
                <a:cubicBezTo>
                  <a:pt x="5631" y="5529"/>
                  <a:pt x="4928" y="6056"/>
                  <a:pt x="4231" y="6051"/>
                </a:cubicBezTo>
                <a:cubicBezTo>
                  <a:pt x="3533" y="6048"/>
                  <a:pt x="2840" y="5515"/>
                  <a:pt x="2058" y="4902"/>
                </a:cubicBezTo>
                <a:cubicBezTo>
                  <a:pt x="1277" y="4288"/>
                  <a:pt x="408" y="3595"/>
                  <a:pt x="205" y="2697"/>
                </a:cubicBezTo>
                <a:cubicBezTo>
                  <a:pt x="0" y="1800"/>
                  <a:pt x="463" y="697"/>
                  <a:pt x="1243" y="348"/>
                </a:cubicBezTo>
                <a:cubicBezTo>
                  <a:pt x="2024" y="0"/>
                  <a:pt x="3127" y="401"/>
                  <a:pt x="4010" y="619"/>
                </a:cubicBezTo>
                <a:cubicBezTo>
                  <a:pt x="4895" y="835"/>
                  <a:pt x="5562" y="867"/>
                  <a:pt x="6290" y="1216"/>
                </a:cubicBezTo>
              </a:path>
            </a:pathLst>
          </a:custGeom>
          <a:solidFill>
            <a:sysClr val="window" lastClr="FFFFFF">
              <a:lumMod val="85000"/>
              <a:alpha val="56000"/>
            </a:sys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云麒演示设计10">
            <a:extLst>
              <a:ext uri="{FF2B5EF4-FFF2-40B4-BE49-F238E27FC236}">
                <a16:creationId xmlns:a16="http://schemas.microsoft.com/office/drawing/2014/main" id="{A7D4E8E0-296F-ABBA-1861-AEE8E79335A8}"/>
              </a:ext>
            </a:extLst>
          </p:cNvPr>
          <p:cNvSpPr>
            <a:spLocks/>
          </p:cNvSpPr>
          <p:nvPr/>
        </p:nvSpPr>
        <p:spPr bwMode="auto">
          <a:xfrm>
            <a:off x="4387800" y="2228482"/>
            <a:ext cx="3092904" cy="2720104"/>
          </a:xfrm>
          <a:custGeom>
            <a:avLst/>
            <a:gdLst>
              <a:gd name="T0" fmla="*/ 6223 w 6781"/>
              <a:gd name="T1" fmla="*/ 711 h 5964"/>
              <a:gd name="T2" fmla="*/ 6746 w 6781"/>
              <a:gd name="T3" fmla="*/ 2532 h 5964"/>
              <a:gd name="T4" fmla="*/ 6663 w 6781"/>
              <a:gd name="T5" fmla="*/ 4207 h 5964"/>
              <a:gd name="T6" fmla="*/ 5976 w 6781"/>
              <a:gd name="T7" fmla="*/ 5616 h 5964"/>
              <a:gd name="T8" fmla="*/ 4500 w 6781"/>
              <a:gd name="T9" fmla="*/ 5818 h 5964"/>
              <a:gd name="T10" fmla="*/ 2874 w 6781"/>
              <a:gd name="T11" fmla="*/ 5146 h 5964"/>
              <a:gd name="T12" fmla="*/ 498 w 6781"/>
              <a:gd name="T13" fmla="*/ 4434 h 5964"/>
              <a:gd name="T14" fmla="*/ 679 w 6781"/>
              <a:gd name="T15" fmla="*/ 2488 h 5964"/>
              <a:gd name="T16" fmla="*/ 2900 w 6781"/>
              <a:gd name="T17" fmla="*/ 1480 h 5964"/>
              <a:gd name="T18" fmla="*/ 4549 w 6781"/>
              <a:gd name="T19" fmla="*/ 216 h 5964"/>
              <a:gd name="T20" fmla="*/ 6223 w 6781"/>
              <a:gd name="T21" fmla="*/ 711 h 5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81" h="5964">
                <a:moveTo>
                  <a:pt x="6223" y="711"/>
                </a:moveTo>
                <a:cubicBezTo>
                  <a:pt x="6623" y="1189"/>
                  <a:pt x="6709" y="1912"/>
                  <a:pt x="6746" y="2532"/>
                </a:cubicBezTo>
                <a:cubicBezTo>
                  <a:pt x="6781" y="3151"/>
                  <a:pt x="6767" y="3668"/>
                  <a:pt x="6663" y="4207"/>
                </a:cubicBezTo>
                <a:cubicBezTo>
                  <a:pt x="6560" y="4748"/>
                  <a:pt x="6370" y="5311"/>
                  <a:pt x="5976" y="5616"/>
                </a:cubicBezTo>
                <a:cubicBezTo>
                  <a:pt x="5584" y="5920"/>
                  <a:pt x="4988" y="5964"/>
                  <a:pt x="4500" y="5818"/>
                </a:cubicBezTo>
                <a:cubicBezTo>
                  <a:pt x="4010" y="5671"/>
                  <a:pt x="3628" y="5333"/>
                  <a:pt x="2874" y="5146"/>
                </a:cubicBezTo>
                <a:cubicBezTo>
                  <a:pt x="2120" y="4959"/>
                  <a:pt x="997" y="4922"/>
                  <a:pt x="498" y="4434"/>
                </a:cubicBezTo>
                <a:cubicBezTo>
                  <a:pt x="0" y="3948"/>
                  <a:pt x="127" y="3010"/>
                  <a:pt x="679" y="2488"/>
                </a:cubicBezTo>
                <a:cubicBezTo>
                  <a:pt x="1232" y="1967"/>
                  <a:pt x="2210" y="1863"/>
                  <a:pt x="2900" y="1480"/>
                </a:cubicBezTo>
                <a:cubicBezTo>
                  <a:pt x="3589" y="1096"/>
                  <a:pt x="3991" y="432"/>
                  <a:pt x="4549" y="216"/>
                </a:cubicBezTo>
                <a:cubicBezTo>
                  <a:pt x="5108" y="0"/>
                  <a:pt x="5821" y="232"/>
                  <a:pt x="6223" y="711"/>
                </a:cubicBezTo>
              </a:path>
            </a:pathLst>
          </a:custGeom>
          <a:solidFill>
            <a:sysClr val="window" lastClr="FFFFFF">
              <a:lumMod val="85000"/>
              <a:alpha val="56000"/>
            </a:sys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云麒演示设计11">
            <a:extLst>
              <a:ext uri="{FF2B5EF4-FFF2-40B4-BE49-F238E27FC236}">
                <a16:creationId xmlns:a16="http://schemas.microsoft.com/office/drawing/2014/main" id="{EBD27133-7907-980C-AC56-C77D74138B47}"/>
              </a:ext>
            </a:extLst>
          </p:cNvPr>
          <p:cNvSpPr>
            <a:spLocks/>
          </p:cNvSpPr>
          <p:nvPr/>
        </p:nvSpPr>
        <p:spPr bwMode="auto">
          <a:xfrm>
            <a:off x="579016" y="2434882"/>
            <a:ext cx="3357207" cy="2493578"/>
          </a:xfrm>
          <a:custGeom>
            <a:avLst/>
            <a:gdLst>
              <a:gd name="T0" fmla="*/ 5118 w 7350"/>
              <a:gd name="T1" fmla="*/ 523 h 5459"/>
              <a:gd name="T2" fmla="*/ 6483 w 7350"/>
              <a:gd name="T3" fmla="*/ 1849 h 5459"/>
              <a:gd name="T4" fmla="*/ 7197 w 7350"/>
              <a:gd name="T5" fmla="*/ 3835 h 5459"/>
              <a:gd name="T6" fmla="*/ 5605 w 7350"/>
              <a:gd name="T7" fmla="*/ 5166 h 5459"/>
              <a:gd name="T8" fmla="*/ 3678 w 7350"/>
              <a:gd name="T9" fmla="*/ 5307 h 5459"/>
              <a:gd name="T10" fmla="*/ 2053 w 7350"/>
              <a:gd name="T11" fmla="*/ 4529 h 5459"/>
              <a:gd name="T12" fmla="*/ 314 w 7350"/>
              <a:gd name="T13" fmla="*/ 3564 h 5459"/>
              <a:gd name="T14" fmla="*/ 597 w 7350"/>
              <a:gd name="T15" fmla="*/ 1844 h 5459"/>
              <a:gd name="T16" fmla="*/ 2210 w 7350"/>
              <a:gd name="T17" fmla="*/ 844 h 5459"/>
              <a:gd name="T18" fmla="*/ 3627 w 7350"/>
              <a:gd name="T19" fmla="*/ 83 h 5459"/>
              <a:gd name="T20" fmla="*/ 5118 w 7350"/>
              <a:gd name="T21" fmla="*/ 523 h 5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0" h="5459">
                <a:moveTo>
                  <a:pt x="5118" y="523"/>
                </a:moveTo>
                <a:cubicBezTo>
                  <a:pt x="5606" y="836"/>
                  <a:pt x="6046" y="1254"/>
                  <a:pt x="6483" y="1849"/>
                </a:cubicBezTo>
                <a:cubicBezTo>
                  <a:pt x="6918" y="2444"/>
                  <a:pt x="7350" y="3217"/>
                  <a:pt x="7197" y="3835"/>
                </a:cubicBezTo>
                <a:cubicBezTo>
                  <a:pt x="7045" y="4452"/>
                  <a:pt x="6307" y="4915"/>
                  <a:pt x="5605" y="5166"/>
                </a:cubicBezTo>
                <a:cubicBezTo>
                  <a:pt x="4902" y="5419"/>
                  <a:pt x="4234" y="5459"/>
                  <a:pt x="3678" y="5307"/>
                </a:cubicBezTo>
                <a:cubicBezTo>
                  <a:pt x="3122" y="5153"/>
                  <a:pt x="2677" y="4806"/>
                  <a:pt x="2053" y="4529"/>
                </a:cubicBezTo>
                <a:cubicBezTo>
                  <a:pt x="1429" y="4251"/>
                  <a:pt x="626" y="4044"/>
                  <a:pt x="314" y="3564"/>
                </a:cubicBezTo>
                <a:cubicBezTo>
                  <a:pt x="0" y="3083"/>
                  <a:pt x="178" y="2331"/>
                  <a:pt x="597" y="1844"/>
                </a:cubicBezTo>
                <a:cubicBezTo>
                  <a:pt x="1016" y="1360"/>
                  <a:pt x="1675" y="1142"/>
                  <a:pt x="2210" y="844"/>
                </a:cubicBezTo>
                <a:cubicBezTo>
                  <a:pt x="2746" y="545"/>
                  <a:pt x="3155" y="168"/>
                  <a:pt x="3627" y="83"/>
                </a:cubicBezTo>
                <a:cubicBezTo>
                  <a:pt x="4099" y="0"/>
                  <a:pt x="4632" y="209"/>
                  <a:pt x="5118" y="523"/>
                </a:cubicBezTo>
              </a:path>
            </a:pathLst>
          </a:custGeom>
          <a:solidFill>
            <a:sysClr val="window" lastClr="FFFFFF">
              <a:lumMod val="85000"/>
              <a:alpha val="56000"/>
            </a:sys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83" name="云麒演示设计12">
            <a:extLst>
              <a:ext uri="{FF2B5EF4-FFF2-40B4-BE49-F238E27FC236}">
                <a16:creationId xmlns:a16="http://schemas.microsoft.com/office/drawing/2014/main" id="{040F4C38-1495-1704-D45B-C8BC47D72EE7}"/>
              </a:ext>
            </a:extLst>
          </p:cNvPr>
          <p:cNvGrpSpPr/>
          <p:nvPr/>
        </p:nvGrpSpPr>
        <p:grpSpPr>
          <a:xfrm>
            <a:off x="16875" y="1340906"/>
            <a:ext cx="3476046" cy="3551307"/>
            <a:chOff x="139241" y="1484972"/>
            <a:chExt cx="3353679" cy="3426291"/>
          </a:xfrm>
        </p:grpSpPr>
        <p:pic>
          <p:nvPicPr>
            <p:cNvPr id="4518" name="云麒演示设计12-1">
              <a:extLst>
                <a:ext uri="{FF2B5EF4-FFF2-40B4-BE49-F238E27FC236}">
                  <a16:creationId xmlns:a16="http://schemas.microsoft.com/office/drawing/2014/main" id="{DD3B24F4-1785-917A-8E2E-481F74B8FD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9517" y="2476034"/>
              <a:ext cx="2843403" cy="2435229"/>
            </a:xfrm>
            <a:custGeom>
              <a:avLst/>
              <a:gdLst>
                <a:gd name="connsiteX0" fmla="*/ 1668236 w 2843403"/>
                <a:gd name="connsiteY0" fmla="*/ 215 h 2435229"/>
                <a:gd name="connsiteX1" fmla="*/ 2267212 w 2843403"/>
                <a:gd name="connsiteY1" fmla="*/ 209332 h 2435229"/>
                <a:gd name="connsiteX2" fmla="*/ 2740412 w 2843403"/>
                <a:gd name="connsiteY2" fmla="*/ 625832 h 2435229"/>
                <a:gd name="connsiteX3" fmla="*/ 2843403 w 2843403"/>
                <a:gd name="connsiteY3" fmla="*/ 755491 h 2435229"/>
                <a:gd name="connsiteX4" fmla="*/ 2843403 w 2843403"/>
                <a:gd name="connsiteY4" fmla="*/ 2160997 h 2435229"/>
                <a:gd name="connsiteX5" fmla="*/ 2842339 w 2843403"/>
                <a:gd name="connsiteY5" fmla="*/ 2161734 h 2435229"/>
                <a:gd name="connsiteX6" fmla="*/ 2489656 w 2843403"/>
                <a:gd name="connsiteY6" fmla="*/ 2330175 h 2435229"/>
                <a:gd name="connsiteX7" fmla="*/ 1609474 w 2843403"/>
                <a:gd name="connsiteY7" fmla="*/ 2394581 h 2435229"/>
                <a:gd name="connsiteX8" fmla="*/ 867234 w 2843403"/>
                <a:gd name="connsiteY8" fmla="*/ 2039204 h 2435229"/>
                <a:gd name="connsiteX9" fmla="*/ 72924 w 2843403"/>
                <a:gd name="connsiteY9" fmla="*/ 1598409 h 2435229"/>
                <a:gd name="connsiteX10" fmla="*/ 202187 w 2843403"/>
                <a:gd name="connsiteY10" fmla="*/ 812742 h 2435229"/>
                <a:gd name="connsiteX11" fmla="*/ 938946 w 2843403"/>
                <a:gd name="connsiteY11" fmla="*/ 355959 h 2435229"/>
                <a:gd name="connsiteX12" fmla="*/ 1586179 w 2843403"/>
                <a:gd name="connsiteY12" fmla="*/ 8347 h 2435229"/>
                <a:gd name="connsiteX13" fmla="*/ 1668236 w 2843403"/>
                <a:gd name="connsiteY13" fmla="*/ 215 h 243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3403" h="2435229">
                  <a:moveTo>
                    <a:pt x="1668236" y="215"/>
                  </a:moveTo>
                  <a:cubicBezTo>
                    <a:pt x="1862299" y="-4949"/>
                    <a:pt x="2072974" y="83831"/>
                    <a:pt x="2267212" y="209332"/>
                  </a:cubicBezTo>
                  <a:cubicBezTo>
                    <a:pt x="2434388" y="316562"/>
                    <a:pt x="2589230" y="450770"/>
                    <a:pt x="2740412" y="625832"/>
                  </a:cubicBezTo>
                  <a:lnTo>
                    <a:pt x="2843403" y="755491"/>
                  </a:lnTo>
                  <a:lnTo>
                    <a:pt x="2843403" y="2160997"/>
                  </a:lnTo>
                  <a:lnTo>
                    <a:pt x="2842339" y="2161734"/>
                  </a:lnTo>
                  <a:cubicBezTo>
                    <a:pt x="2732454" y="2230567"/>
                    <a:pt x="2609899" y="2287180"/>
                    <a:pt x="2489656" y="2330175"/>
                  </a:cubicBezTo>
                  <a:cubicBezTo>
                    <a:pt x="2168552" y="2445741"/>
                    <a:pt x="1863434" y="2464012"/>
                    <a:pt x="1609474" y="2394581"/>
                  </a:cubicBezTo>
                  <a:cubicBezTo>
                    <a:pt x="1355514" y="2324237"/>
                    <a:pt x="1152254" y="2165733"/>
                    <a:pt x="867234" y="2039204"/>
                  </a:cubicBezTo>
                  <a:cubicBezTo>
                    <a:pt x="582214" y="1912218"/>
                    <a:pt x="215434" y="1817664"/>
                    <a:pt x="72924" y="1598409"/>
                  </a:cubicBezTo>
                  <a:cubicBezTo>
                    <a:pt x="-70500" y="1378696"/>
                    <a:pt x="10804" y="1035195"/>
                    <a:pt x="202187" y="812742"/>
                  </a:cubicBezTo>
                  <a:cubicBezTo>
                    <a:pt x="393571" y="591659"/>
                    <a:pt x="694578" y="492080"/>
                    <a:pt x="938946" y="355959"/>
                  </a:cubicBezTo>
                  <a:cubicBezTo>
                    <a:pt x="1183771" y="219381"/>
                    <a:pt x="1370587" y="47174"/>
                    <a:pt x="1586179" y="8347"/>
                  </a:cubicBezTo>
                  <a:cubicBezTo>
                    <a:pt x="1613128" y="3608"/>
                    <a:pt x="1640512" y="953"/>
                    <a:pt x="1668236" y="215"/>
                  </a:cubicBezTo>
                  <a:close/>
                </a:path>
              </a:pathLst>
            </a:custGeom>
            <a:effectLst/>
          </p:spPr>
        </p:pic>
        <p:pic>
          <p:nvPicPr>
            <p:cNvPr id="44" name="云麒演示设计12-2">
              <a:extLst>
                <a:ext uri="{FF2B5EF4-FFF2-40B4-BE49-F238E27FC236}">
                  <a16:creationId xmlns:a16="http://schemas.microsoft.com/office/drawing/2014/main" id="{EDD32537-5BE7-2E7E-43A1-FCE8774E97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241" y="1484972"/>
              <a:ext cx="3352848" cy="2704746"/>
            </a:xfrm>
            <a:prstGeom prst="rect">
              <a:avLst/>
            </a:prstGeom>
            <a:effectLst/>
          </p:spPr>
        </p:pic>
      </p:grpSp>
      <p:grpSp>
        <p:nvGrpSpPr>
          <p:cNvPr id="4885" name="云麒演示设计14">
            <a:extLst>
              <a:ext uri="{FF2B5EF4-FFF2-40B4-BE49-F238E27FC236}">
                <a16:creationId xmlns:a16="http://schemas.microsoft.com/office/drawing/2014/main" id="{A84DFB9D-ED87-B16E-AE89-0474CB03184E}"/>
              </a:ext>
            </a:extLst>
          </p:cNvPr>
          <p:cNvGrpSpPr/>
          <p:nvPr/>
        </p:nvGrpSpPr>
        <p:grpSpPr>
          <a:xfrm>
            <a:off x="8973152" y="1315910"/>
            <a:ext cx="2359480" cy="3631922"/>
            <a:chOff x="9085974" y="1476874"/>
            <a:chExt cx="2246658" cy="3458257"/>
          </a:xfrm>
        </p:grpSpPr>
        <p:pic>
          <p:nvPicPr>
            <p:cNvPr id="4882" name="云麒演示设计14-1">
              <a:extLst>
                <a:ext uri="{FF2B5EF4-FFF2-40B4-BE49-F238E27FC236}">
                  <a16:creationId xmlns:a16="http://schemas.microsoft.com/office/drawing/2014/main" id="{DE9186A1-1EAB-BC0E-7F8E-C4A42274A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8815" y="2482645"/>
              <a:ext cx="2243817" cy="2452486"/>
            </a:xfrm>
            <a:custGeom>
              <a:avLst/>
              <a:gdLst>
                <a:gd name="connsiteX0" fmla="*/ 72072 w 2243817"/>
                <a:gd name="connsiteY0" fmla="*/ 628 h 2452486"/>
                <a:gd name="connsiteX1" fmla="*/ 966675 w 2243817"/>
                <a:gd name="connsiteY1" fmla="*/ 171188 h 2452486"/>
                <a:gd name="connsiteX2" fmla="*/ 1924573 w 2243817"/>
                <a:gd name="connsiteY2" fmla="*/ 421911 h 2452486"/>
                <a:gd name="connsiteX3" fmla="*/ 2153302 w 2243817"/>
                <a:gd name="connsiteY3" fmla="*/ 555154 h 2452486"/>
                <a:gd name="connsiteX4" fmla="*/ 2243817 w 2243817"/>
                <a:gd name="connsiteY4" fmla="*/ 623778 h 2452486"/>
                <a:gd name="connsiteX5" fmla="*/ 2243817 w 2243817"/>
                <a:gd name="connsiteY5" fmla="*/ 1713209 h 2452486"/>
                <a:gd name="connsiteX6" fmla="*/ 2179711 w 2243817"/>
                <a:gd name="connsiteY6" fmla="*/ 1776601 h 2452486"/>
                <a:gd name="connsiteX7" fmla="*/ 1953562 w 2243817"/>
                <a:gd name="connsiteY7" fmla="*/ 1975805 h 2452486"/>
                <a:gd name="connsiteX8" fmla="*/ 1059524 w 2243817"/>
                <a:gd name="connsiteY8" fmla="*/ 2452472 h 2452486"/>
                <a:gd name="connsiteX9" fmla="*/ 146579 w 2243817"/>
                <a:gd name="connsiteY9" fmla="*/ 1969925 h 2452486"/>
                <a:gd name="connsiteX10" fmla="*/ 0 w 2243817"/>
                <a:gd name="connsiteY10" fmla="*/ 1851489 h 2452486"/>
                <a:gd name="connsiteX11" fmla="*/ 0 w 2243817"/>
                <a:gd name="connsiteY11" fmla="*/ 8886 h 245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3817" h="2452486">
                  <a:moveTo>
                    <a:pt x="72072" y="628"/>
                  </a:moveTo>
                  <a:cubicBezTo>
                    <a:pt x="358220" y="-9373"/>
                    <a:pt x="688443" y="102523"/>
                    <a:pt x="966675" y="171188"/>
                  </a:cubicBezTo>
                  <a:cubicBezTo>
                    <a:pt x="1338491" y="261902"/>
                    <a:pt x="1618718" y="275341"/>
                    <a:pt x="1924573" y="421911"/>
                  </a:cubicBezTo>
                  <a:cubicBezTo>
                    <a:pt x="2001037" y="458659"/>
                    <a:pt x="2079103" y="503727"/>
                    <a:pt x="2153302" y="555154"/>
                  </a:cubicBezTo>
                  <a:lnTo>
                    <a:pt x="2243817" y="623778"/>
                  </a:lnTo>
                  <a:lnTo>
                    <a:pt x="2243817" y="1713209"/>
                  </a:lnTo>
                  <a:lnTo>
                    <a:pt x="2179711" y="1776601"/>
                  </a:lnTo>
                  <a:cubicBezTo>
                    <a:pt x="2107146" y="1844905"/>
                    <a:pt x="2030026" y="1911550"/>
                    <a:pt x="1953562" y="1975805"/>
                  </a:cubicBezTo>
                  <a:cubicBezTo>
                    <a:pt x="1647707" y="2233247"/>
                    <a:pt x="1352355" y="2454572"/>
                    <a:pt x="1059524" y="2452472"/>
                  </a:cubicBezTo>
                  <a:cubicBezTo>
                    <a:pt x="766272" y="2451212"/>
                    <a:pt x="475122" y="2227368"/>
                    <a:pt x="146579" y="1969925"/>
                  </a:cubicBezTo>
                  <a:lnTo>
                    <a:pt x="0" y="1851489"/>
                  </a:lnTo>
                  <a:lnTo>
                    <a:pt x="0" y="8886"/>
                  </a:lnTo>
                  <a:close/>
                </a:path>
              </a:pathLst>
            </a:custGeom>
            <a:effectLst/>
          </p:spPr>
        </p:pic>
        <p:pic>
          <p:nvPicPr>
            <p:cNvPr id="4510" name="云麒演示设计14-2">
              <a:extLst>
                <a:ext uri="{FF2B5EF4-FFF2-40B4-BE49-F238E27FC236}">
                  <a16:creationId xmlns:a16="http://schemas.microsoft.com/office/drawing/2014/main" id="{9C082DDF-83EB-E7CF-466D-9711FE6245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85974" y="1476874"/>
              <a:ext cx="2243817" cy="2910535"/>
            </a:xfrm>
            <a:prstGeom prst="rect">
              <a:avLst/>
            </a:prstGeom>
            <a:effectLst/>
          </p:spPr>
        </p:pic>
      </p:grpSp>
      <p:pic>
        <p:nvPicPr>
          <p:cNvPr id="4906" name="云麒演示设计15">
            <a:extLst>
              <a:ext uri="{FF2B5EF4-FFF2-40B4-BE49-F238E27FC236}">
                <a16:creationId xmlns:a16="http://schemas.microsoft.com/office/drawing/2014/main" id="{F4C748AC-4344-A16A-81BE-3B1A22466DE5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8325612" y="-616374"/>
            <a:ext cx="6194676" cy="4263687"/>
          </a:xfrm>
          <a:prstGeom prst="rect">
            <a:avLst/>
          </a:prstGeom>
        </p:spPr>
      </p:pic>
      <p:pic>
        <p:nvPicPr>
          <p:cNvPr id="4907" name="云麒演示设计16">
            <a:extLst>
              <a:ext uri="{FF2B5EF4-FFF2-40B4-BE49-F238E27FC236}">
                <a16:creationId xmlns:a16="http://schemas.microsoft.com/office/drawing/2014/main" id="{DBD6C023-27A2-4819-C3B8-0658BD4C976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2174" y="3484405"/>
            <a:ext cx="7125034" cy="4904036"/>
          </a:xfrm>
          <a:prstGeom prst="rect">
            <a:avLst/>
          </a:prstGeom>
        </p:spPr>
      </p:pic>
      <p:sp>
        <p:nvSpPr>
          <p:cNvPr id="4887" name="云麒演示设计17">
            <a:extLst>
              <a:ext uri="{FF2B5EF4-FFF2-40B4-BE49-F238E27FC236}">
                <a16:creationId xmlns:a16="http://schemas.microsoft.com/office/drawing/2014/main" id="{39FF9832-CF07-654F-31A0-BBDE424821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95163" y="5201632"/>
            <a:ext cx="2722428" cy="701064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90" name="云麒演示设计18">
            <a:extLst>
              <a:ext uri="{FF2B5EF4-FFF2-40B4-BE49-F238E27FC236}">
                <a16:creationId xmlns:a16="http://schemas.microsoft.com/office/drawing/2014/main" id="{B6F8E6F0-4D4A-2D27-579B-E20E1727DD14}"/>
              </a:ext>
            </a:extLst>
          </p:cNvPr>
          <p:cNvSpPr txBox="1"/>
          <p:nvPr/>
        </p:nvSpPr>
        <p:spPr>
          <a:xfrm>
            <a:off x="1057949" y="5340901"/>
            <a:ext cx="2554868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1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MR.ZHANG</a:t>
            </a:r>
            <a:endParaRPr lang="zh-CN" altLang="en-US" sz="32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8000">
                    <a:schemeClr val="bg1">
                      <a:alpha val="2100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896" name="云麒演示设计19">
            <a:extLst>
              <a:ext uri="{FF2B5EF4-FFF2-40B4-BE49-F238E27FC236}">
                <a16:creationId xmlns:a16="http://schemas.microsoft.com/office/drawing/2014/main" id="{46F03B98-B151-DFBE-CC7B-E6E6DEECC785}"/>
              </a:ext>
            </a:extLst>
          </p:cNvPr>
          <p:cNvSpPr txBox="1"/>
          <p:nvPr/>
        </p:nvSpPr>
        <p:spPr>
          <a:xfrm>
            <a:off x="999301" y="5138744"/>
            <a:ext cx="2714152" cy="687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500" dirty="0">
                <a:solidFill>
                  <a:schemeClr val="bg1"/>
                </a:solidFill>
                <a:cs typeface="+mn-ea"/>
                <a:sym typeface="+mn-lt"/>
              </a:rPr>
              <a:t>教授</a:t>
            </a:r>
            <a:r>
              <a:rPr lang="en-US" altLang="zh-CN" sz="3500" dirty="0">
                <a:solidFill>
                  <a:schemeClr val="bg1"/>
                </a:solidFill>
                <a:cs typeface="+mn-ea"/>
                <a:sym typeface="+mn-lt"/>
              </a:rPr>
              <a:t>:</a:t>
            </a:r>
            <a:r>
              <a:rPr lang="zh-CN" altLang="en-US" sz="3500" dirty="0">
                <a:solidFill>
                  <a:schemeClr val="bg1"/>
                </a:solidFill>
                <a:cs typeface="+mn-ea"/>
                <a:sym typeface="+mn-lt"/>
              </a:rPr>
              <a:t>张华</a:t>
            </a:r>
          </a:p>
        </p:txBody>
      </p:sp>
      <p:sp>
        <p:nvSpPr>
          <p:cNvPr id="4897" name="云麒演示设计20">
            <a:extLst>
              <a:ext uri="{FF2B5EF4-FFF2-40B4-BE49-F238E27FC236}">
                <a16:creationId xmlns:a16="http://schemas.microsoft.com/office/drawing/2014/main" id="{C74AB816-CB2C-1BBF-C821-63D6009F6B2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85647" y="5201632"/>
            <a:ext cx="2722428" cy="701064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98" name="云麒演示设计21">
            <a:extLst>
              <a:ext uri="{FF2B5EF4-FFF2-40B4-BE49-F238E27FC236}">
                <a16:creationId xmlns:a16="http://schemas.microsoft.com/office/drawing/2014/main" id="{FDCA1D4F-3CC3-07AB-577F-3F268CE664F3}"/>
              </a:ext>
            </a:extLst>
          </p:cNvPr>
          <p:cNvSpPr txBox="1"/>
          <p:nvPr/>
        </p:nvSpPr>
        <p:spPr>
          <a:xfrm>
            <a:off x="5230787" y="5340901"/>
            <a:ext cx="239016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1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MS.LI</a:t>
            </a:r>
            <a:endParaRPr lang="zh-CN" altLang="en-US" sz="32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8000">
                    <a:schemeClr val="bg1">
                      <a:alpha val="2100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901" name="云麒演示设计22">
            <a:extLst>
              <a:ext uri="{FF2B5EF4-FFF2-40B4-BE49-F238E27FC236}">
                <a16:creationId xmlns:a16="http://schemas.microsoft.com/office/drawing/2014/main" id="{BF3DB513-29A5-EC77-3E94-A4846A7D7C67}"/>
              </a:ext>
            </a:extLst>
          </p:cNvPr>
          <p:cNvSpPr txBox="1"/>
          <p:nvPr/>
        </p:nvSpPr>
        <p:spPr>
          <a:xfrm>
            <a:off x="5077085" y="5138744"/>
            <a:ext cx="2714152" cy="687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500" dirty="0">
                <a:solidFill>
                  <a:schemeClr val="bg1"/>
                </a:solidFill>
                <a:cs typeface="+mn-ea"/>
                <a:sym typeface="+mn-lt"/>
              </a:rPr>
              <a:t>副教授</a:t>
            </a:r>
            <a:r>
              <a:rPr lang="en-US" altLang="zh-CN" sz="3500" dirty="0">
                <a:solidFill>
                  <a:schemeClr val="bg1"/>
                </a:solidFill>
                <a:cs typeface="+mn-ea"/>
                <a:sym typeface="+mn-lt"/>
              </a:rPr>
              <a:t>:</a:t>
            </a:r>
            <a:r>
              <a:rPr lang="zh-CN" altLang="en-US" sz="3500" dirty="0">
                <a:solidFill>
                  <a:schemeClr val="bg1"/>
                </a:solidFill>
                <a:cs typeface="+mn-ea"/>
                <a:sym typeface="+mn-lt"/>
              </a:rPr>
              <a:t>李明</a:t>
            </a:r>
          </a:p>
        </p:txBody>
      </p:sp>
      <p:sp>
        <p:nvSpPr>
          <p:cNvPr id="4902" name="云麒演示设计23">
            <a:extLst>
              <a:ext uri="{FF2B5EF4-FFF2-40B4-BE49-F238E27FC236}">
                <a16:creationId xmlns:a16="http://schemas.microsoft.com/office/drawing/2014/main" id="{63482D06-1D41-A2FF-DFE6-CBCCA7BA39F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854946" y="5201632"/>
            <a:ext cx="2722428" cy="701064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03" name="云麒演示设计24">
            <a:extLst>
              <a:ext uri="{FF2B5EF4-FFF2-40B4-BE49-F238E27FC236}">
                <a16:creationId xmlns:a16="http://schemas.microsoft.com/office/drawing/2014/main" id="{B12F66A6-8566-5EB6-2FA7-9C971B92832C}"/>
              </a:ext>
            </a:extLst>
          </p:cNvPr>
          <p:cNvSpPr txBox="1"/>
          <p:nvPr/>
        </p:nvSpPr>
        <p:spPr>
          <a:xfrm>
            <a:off x="9000086" y="5340901"/>
            <a:ext cx="2390160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1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MS.WANG</a:t>
            </a:r>
            <a:endParaRPr lang="zh-CN" altLang="en-US" sz="3200" dirty="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8000">
                    <a:schemeClr val="bg1">
                      <a:alpha val="21000"/>
                    </a:scheme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905" name="云麒演示设计25">
            <a:extLst>
              <a:ext uri="{FF2B5EF4-FFF2-40B4-BE49-F238E27FC236}">
                <a16:creationId xmlns:a16="http://schemas.microsoft.com/office/drawing/2014/main" id="{3DB735E6-BE6C-6802-8027-D191A67242BB}"/>
              </a:ext>
            </a:extLst>
          </p:cNvPr>
          <p:cNvSpPr txBox="1"/>
          <p:nvPr/>
        </p:nvSpPr>
        <p:spPr>
          <a:xfrm>
            <a:off x="8846384" y="5138744"/>
            <a:ext cx="2714152" cy="687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500" dirty="0">
                <a:solidFill>
                  <a:schemeClr val="bg1"/>
                </a:solidFill>
                <a:cs typeface="+mn-ea"/>
                <a:sym typeface="+mn-lt"/>
              </a:rPr>
              <a:t>讲师</a:t>
            </a:r>
            <a:r>
              <a:rPr lang="en-US" altLang="zh-CN" sz="3500" dirty="0">
                <a:solidFill>
                  <a:schemeClr val="bg1"/>
                </a:solidFill>
                <a:cs typeface="+mn-ea"/>
                <a:sym typeface="+mn-lt"/>
              </a:rPr>
              <a:t>:</a:t>
            </a:r>
            <a:r>
              <a:rPr lang="zh-CN" altLang="en-US" sz="3500" dirty="0">
                <a:solidFill>
                  <a:schemeClr val="bg1"/>
                </a:solidFill>
                <a:cs typeface="+mn-ea"/>
                <a:sym typeface="+mn-lt"/>
              </a:rPr>
              <a:t>王丽</a:t>
            </a:r>
          </a:p>
        </p:txBody>
      </p:sp>
      <p:grpSp>
        <p:nvGrpSpPr>
          <p:cNvPr id="5074" name="组合 5073">
            <a:extLst>
              <a:ext uri="{FF2B5EF4-FFF2-40B4-BE49-F238E27FC236}">
                <a16:creationId xmlns:a16="http://schemas.microsoft.com/office/drawing/2014/main" id="{6ECCCC5E-E8D9-CEFB-AA8E-CF5CC79807D6}"/>
              </a:ext>
            </a:extLst>
          </p:cNvPr>
          <p:cNvGrpSpPr/>
          <p:nvPr/>
        </p:nvGrpSpPr>
        <p:grpSpPr>
          <a:xfrm>
            <a:off x="4972673" y="1298548"/>
            <a:ext cx="3029169" cy="3599432"/>
            <a:chOff x="4972673" y="1298548"/>
            <a:chExt cx="3029169" cy="3599432"/>
          </a:xfrm>
        </p:grpSpPr>
        <p:grpSp>
          <p:nvGrpSpPr>
            <p:cNvPr id="4884" name="云麒演示设计13">
              <a:extLst>
                <a:ext uri="{FF2B5EF4-FFF2-40B4-BE49-F238E27FC236}">
                  <a16:creationId xmlns:a16="http://schemas.microsoft.com/office/drawing/2014/main" id="{4FD7399E-5FA4-8EF9-5A12-1AFB44FCC515}"/>
                </a:ext>
              </a:extLst>
            </p:cNvPr>
            <p:cNvGrpSpPr/>
            <p:nvPr/>
          </p:nvGrpSpPr>
          <p:grpSpPr>
            <a:xfrm>
              <a:off x="4972673" y="1298548"/>
              <a:ext cx="3029169" cy="3599432"/>
              <a:chOff x="4972673" y="1298548"/>
              <a:chExt cx="3029169" cy="3599432"/>
            </a:xfrm>
          </p:grpSpPr>
          <p:pic>
            <p:nvPicPr>
              <p:cNvPr id="4519" name="云麒演示设计13-1">
                <a:extLst>
                  <a:ext uri="{FF2B5EF4-FFF2-40B4-BE49-F238E27FC236}">
                    <a16:creationId xmlns:a16="http://schemas.microsoft.com/office/drawing/2014/main" id="{1BA37211-2A40-57FF-DB15-626B6521B8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972673" y="2292426"/>
                <a:ext cx="2499915" cy="2605554"/>
              </a:xfrm>
              <a:custGeom>
                <a:avLst/>
                <a:gdLst>
                  <a:gd name="connsiteX0" fmla="*/ 1691068 w 2499915"/>
                  <a:gd name="connsiteY0" fmla="*/ 18 h 2605554"/>
                  <a:gd name="connsiteX1" fmla="*/ 2253520 w 2499915"/>
                  <a:gd name="connsiteY1" fmla="*/ 262788 h 2605554"/>
                  <a:gd name="connsiteX2" fmla="*/ 2492067 w 2499915"/>
                  <a:gd name="connsiteY2" fmla="*/ 1093323 h 2605554"/>
                  <a:gd name="connsiteX3" fmla="*/ 2454210 w 2499915"/>
                  <a:gd name="connsiteY3" fmla="*/ 1857269 h 2605554"/>
                  <a:gd name="connsiteX4" fmla="*/ 2140860 w 2499915"/>
                  <a:gd name="connsiteY4" fmla="*/ 2499896 h 2605554"/>
                  <a:gd name="connsiteX5" fmla="*/ 1991540 w 2499915"/>
                  <a:gd name="connsiteY5" fmla="*/ 2582148 h 2605554"/>
                  <a:gd name="connsiteX6" fmla="*/ 1914483 w 2499915"/>
                  <a:gd name="connsiteY6" fmla="*/ 2605554 h 2605554"/>
                  <a:gd name="connsiteX7" fmla="*/ 1523125 w 2499915"/>
                  <a:gd name="connsiteY7" fmla="*/ 2605554 h 2605554"/>
                  <a:gd name="connsiteX8" fmla="*/ 1467637 w 2499915"/>
                  <a:gd name="connsiteY8" fmla="*/ 2592025 h 2605554"/>
                  <a:gd name="connsiteX9" fmla="*/ 725997 w 2499915"/>
                  <a:gd name="connsiteY9" fmla="*/ 2285535 h 2605554"/>
                  <a:gd name="connsiteX10" fmla="*/ 140518 w 2499915"/>
                  <a:gd name="connsiteY10" fmla="*/ 2174649 h 2605554"/>
                  <a:gd name="connsiteX11" fmla="*/ 0 w 2499915"/>
                  <a:gd name="connsiteY11" fmla="*/ 2140215 h 2605554"/>
                  <a:gd name="connsiteX12" fmla="*/ 0 w 2499915"/>
                  <a:gd name="connsiteY12" fmla="*/ 901651 h 2605554"/>
                  <a:gd name="connsiteX13" fmla="*/ 73218 w 2499915"/>
                  <a:gd name="connsiteY13" fmla="*/ 869427 h 2605554"/>
                  <a:gd name="connsiteX14" fmla="*/ 737856 w 2499915"/>
                  <a:gd name="connsiteY14" fmla="*/ 613519 h 2605554"/>
                  <a:gd name="connsiteX15" fmla="*/ 1489986 w 2499915"/>
                  <a:gd name="connsiteY15" fmla="*/ 37025 h 2605554"/>
                  <a:gd name="connsiteX16" fmla="*/ 1691068 w 2499915"/>
                  <a:gd name="connsiteY16" fmla="*/ 18 h 2605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99915" h="2605554">
                    <a:moveTo>
                      <a:pt x="1691068" y="18"/>
                    </a:moveTo>
                    <a:cubicBezTo>
                      <a:pt x="1898692" y="-1543"/>
                      <a:pt x="2116002" y="98939"/>
                      <a:pt x="2253520" y="262788"/>
                    </a:cubicBezTo>
                    <a:cubicBezTo>
                      <a:pt x="2435965" y="480798"/>
                      <a:pt x="2475191" y="810549"/>
                      <a:pt x="2492067" y="1093323"/>
                    </a:cubicBezTo>
                    <a:cubicBezTo>
                      <a:pt x="2508031" y="1375641"/>
                      <a:pt x="2501646" y="1611438"/>
                      <a:pt x="2454210" y="1857269"/>
                    </a:cubicBezTo>
                    <a:cubicBezTo>
                      <a:pt x="2407230" y="2104012"/>
                      <a:pt x="2320569" y="2360789"/>
                      <a:pt x="2140860" y="2499896"/>
                    </a:cubicBezTo>
                    <a:cubicBezTo>
                      <a:pt x="2096161" y="2534559"/>
                      <a:pt x="2045647" y="2561810"/>
                      <a:pt x="1991540" y="2582148"/>
                    </a:cubicBezTo>
                    <a:lnTo>
                      <a:pt x="1914483" y="2605554"/>
                    </a:lnTo>
                    <a:lnTo>
                      <a:pt x="1523125" y="2605554"/>
                    </a:lnTo>
                    <a:lnTo>
                      <a:pt x="1467637" y="2592025"/>
                    </a:lnTo>
                    <a:cubicBezTo>
                      <a:pt x="1244141" y="2524981"/>
                      <a:pt x="1069906" y="2370823"/>
                      <a:pt x="725997" y="2285535"/>
                    </a:cubicBezTo>
                    <a:cubicBezTo>
                      <a:pt x="554042" y="2242891"/>
                      <a:pt x="340011" y="2217350"/>
                      <a:pt x="140518" y="2174649"/>
                    </a:cubicBezTo>
                    <a:lnTo>
                      <a:pt x="0" y="2140215"/>
                    </a:lnTo>
                    <a:lnTo>
                      <a:pt x="0" y="901651"/>
                    </a:lnTo>
                    <a:lnTo>
                      <a:pt x="73218" y="869427"/>
                    </a:lnTo>
                    <a:cubicBezTo>
                      <a:pt x="293145" y="782165"/>
                      <a:pt x="541157" y="722695"/>
                      <a:pt x="737856" y="613519"/>
                    </a:cubicBezTo>
                    <a:cubicBezTo>
                      <a:pt x="1052118" y="438382"/>
                      <a:pt x="1235475" y="135540"/>
                      <a:pt x="1489986" y="37025"/>
                    </a:cubicBezTo>
                    <a:cubicBezTo>
                      <a:pt x="1553728" y="12397"/>
                      <a:pt x="1621860" y="538"/>
                      <a:pt x="1691068" y="18"/>
                    </a:cubicBezTo>
                    <a:close/>
                  </a:path>
                </a:pathLst>
              </a:custGeom>
            </p:spPr>
          </p:pic>
          <p:pic>
            <p:nvPicPr>
              <p:cNvPr id="4881" name="云麒演示设计13-2">
                <a:extLst>
                  <a:ext uri="{FF2B5EF4-FFF2-40B4-BE49-F238E27FC236}">
                    <a16:creationId xmlns:a16="http://schemas.microsoft.com/office/drawing/2014/main" id="{F7B5FEF8-6AAC-C568-AABB-9D2C87DC55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84296" y="1298548"/>
                <a:ext cx="3017546" cy="2784751"/>
              </a:xfrm>
              <a:prstGeom prst="rect">
                <a:avLst/>
              </a:prstGeom>
            </p:spPr>
          </p:pic>
        </p:grpSp>
        <p:sp>
          <p:nvSpPr>
            <p:cNvPr id="4984" name="任意多边形: 形状 4983">
              <a:extLst>
                <a:ext uri="{FF2B5EF4-FFF2-40B4-BE49-F238E27FC236}">
                  <a16:creationId xmlns:a16="http://schemas.microsoft.com/office/drawing/2014/main" id="{EC0DE203-8DDA-D603-ED39-66E9031F27A0}"/>
                </a:ext>
              </a:extLst>
            </p:cNvPr>
            <p:cNvSpPr/>
            <p:nvPr/>
          </p:nvSpPr>
          <p:spPr>
            <a:xfrm>
              <a:off x="6001664" y="4312444"/>
              <a:ext cx="687268" cy="416068"/>
            </a:xfrm>
            <a:custGeom>
              <a:avLst/>
              <a:gdLst>
                <a:gd name="connsiteX0" fmla="*/ 71342 w 531931"/>
                <a:gd name="connsiteY0" fmla="*/ 0 h 322660"/>
                <a:gd name="connsiteX1" fmla="*/ 153734 w 531931"/>
                <a:gd name="connsiteY1" fmla="*/ 41434 h 322660"/>
                <a:gd name="connsiteX2" fmla="*/ 252031 w 531931"/>
                <a:gd name="connsiteY2" fmla="*/ 4667 h 322660"/>
                <a:gd name="connsiteX3" fmla="*/ 425291 w 531931"/>
                <a:gd name="connsiteY3" fmla="*/ 18002 h 322660"/>
                <a:gd name="connsiteX4" fmla="*/ 400907 w 531931"/>
                <a:gd name="connsiteY4" fmla="*/ 56102 h 322660"/>
                <a:gd name="connsiteX5" fmla="*/ 319088 w 531931"/>
                <a:gd name="connsiteY5" fmla="*/ 55626 h 322660"/>
                <a:gd name="connsiteX6" fmla="*/ 319088 w 531931"/>
                <a:gd name="connsiteY6" fmla="*/ 55626 h 322660"/>
                <a:gd name="connsiteX7" fmla="*/ 315554 w 531931"/>
                <a:gd name="connsiteY7" fmla="*/ 104803 h 322660"/>
                <a:gd name="connsiteX8" fmla="*/ 328613 w 531931"/>
                <a:gd name="connsiteY8" fmla="*/ 114205 h 322660"/>
                <a:gd name="connsiteX9" fmla="*/ 409575 w 531931"/>
                <a:gd name="connsiteY9" fmla="*/ 149162 h 322660"/>
                <a:gd name="connsiteX10" fmla="*/ 503206 w 531931"/>
                <a:gd name="connsiteY10" fmla="*/ 135731 h 322660"/>
                <a:gd name="connsiteX11" fmla="*/ 524542 w 531931"/>
                <a:gd name="connsiteY11" fmla="*/ 174974 h 322660"/>
                <a:gd name="connsiteX12" fmla="*/ 518827 w 531931"/>
                <a:gd name="connsiteY12" fmla="*/ 177832 h 322660"/>
                <a:gd name="connsiteX13" fmla="*/ 494252 w 531931"/>
                <a:gd name="connsiteY13" fmla="*/ 223552 h 322660"/>
                <a:gd name="connsiteX14" fmla="*/ 437960 w 531931"/>
                <a:gd name="connsiteY14" fmla="*/ 272224 h 322660"/>
                <a:gd name="connsiteX15" fmla="*/ 368618 w 531931"/>
                <a:gd name="connsiteY15" fmla="*/ 322136 h 322660"/>
                <a:gd name="connsiteX16" fmla="*/ 168593 w 531931"/>
                <a:gd name="connsiteY16" fmla="*/ 262985 h 322660"/>
                <a:gd name="connsiteX17" fmla="*/ 0 w 531931"/>
                <a:gd name="connsiteY17" fmla="*/ 175546 h 32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1931" h="322660">
                  <a:moveTo>
                    <a:pt x="71342" y="0"/>
                  </a:moveTo>
                  <a:lnTo>
                    <a:pt x="153734" y="41434"/>
                  </a:lnTo>
                  <a:cubicBezTo>
                    <a:pt x="153734" y="41434"/>
                    <a:pt x="219361" y="9430"/>
                    <a:pt x="252031" y="4667"/>
                  </a:cubicBezTo>
                  <a:cubicBezTo>
                    <a:pt x="284702" y="-95"/>
                    <a:pt x="425291" y="18002"/>
                    <a:pt x="425291" y="18002"/>
                  </a:cubicBezTo>
                  <a:cubicBezTo>
                    <a:pt x="427425" y="34919"/>
                    <a:pt x="417166" y="50949"/>
                    <a:pt x="400907" y="56102"/>
                  </a:cubicBezTo>
                  <a:cubicBezTo>
                    <a:pt x="388334" y="59912"/>
                    <a:pt x="319088" y="55626"/>
                    <a:pt x="319088" y="55626"/>
                  </a:cubicBezTo>
                  <a:lnTo>
                    <a:pt x="319088" y="55626"/>
                  </a:lnTo>
                  <a:cubicBezTo>
                    <a:pt x="304533" y="68228"/>
                    <a:pt x="302952" y="90249"/>
                    <a:pt x="315554" y="104803"/>
                  </a:cubicBezTo>
                  <a:cubicBezTo>
                    <a:pt x="319116" y="108909"/>
                    <a:pt x="323583" y="112128"/>
                    <a:pt x="328613" y="114205"/>
                  </a:cubicBezTo>
                  <a:cubicBezTo>
                    <a:pt x="363855" y="128778"/>
                    <a:pt x="404813" y="146018"/>
                    <a:pt x="409575" y="149162"/>
                  </a:cubicBezTo>
                  <a:cubicBezTo>
                    <a:pt x="414338" y="152305"/>
                    <a:pt x="465582" y="143256"/>
                    <a:pt x="503206" y="135731"/>
                  </a:cubicBezTo>
                  <a:cubicBezTo>
                    <a:pt x="525780" y="131159"/>
                    <a:pt x="542068" y="160020"/>
                    <a:pt x="524542" y="174974"/>
                  </a:cubicBezTo>
                  <a:cubicBezTo>
                    <a:pt x="522970" y="176479"/>
                    <a:pt x="520979" y="177470"/>
                    <a:pt x="518827" y="177832"/>
                  </a:cubicBezTo>
                  <a:cubicBezTo>
                    <a:pt x="518827" y="177832"/>
                    <a:pt x="552640" y="198120"/>
                    <a:pt x="494252" y="223552"/>
                  </a:cubicBezTo>
                  <a:cubicBezTo>
                    <a:pt x="494252" y="223552"/>
                    <a:pt x="474440" y="269081"/>
                    <a:pt x="437960" y="272224"/>
                  </a:cubicBezTo>
                  <a:cubicBezTo>
                    <a:pt x="437960" y="272224"/>
                    <a:pt x="395288" y="315087"/>
                    <a:pt x="368618" y="322136"/>
                  </a:cubicBezTo>
                  <a:cubicBezTo>
                    <a:pt x="341948" y="329184"/>
                    <a:pt x="168593" y="262985"/>
                    <a:pt x="168593" y="262985"/>
                  </a:cubicBezTo>
                  <a:lnTo>
                    <a:pt x="0" y="17554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623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云麒演示设计5">
            <a:extLst>
              <a:ext uri="{FF2B5EF4-FFF2-40B4-BE49-F238E27FC236}">
                <a16:creationId xmlns:a16="http://schemas.microsoft.com/office/drawing/2014/main" id="{05D872F2-E783-B6D1-1AFA-8FD0871ADBC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7" name="云麒演示设计6">
            <a:extLst>
              <a:ext uri="{FF2B5EF4-FFF2-40B4-BE49-F238E27FC236}">
                <a16:creationId xmlns:a16="http://schemas.microsoft.com/office/drawing/2014/main" id="{5AFBD2E9-E3CE-5AC7-FFF4-4125F30CFE3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云麒演示设计7">
            <a:extLst>
              <a:ext uri="{FF2B5EF4-FFF2-40B4-BE49-F238E27FC236}">
                <a16:creationId xmlns:a16="http://schemas.microsoft.com/office/drawing/2014/main" id="{D25345A7-521D-42D1-7C13-30CBBC383504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9" name="云麒演示设计7-1">
              <a:extLst>
                <a:ext uri="{FF2B5EF4-FFF2-40B4-BE49-F238E27FC236}">
                  <a16:creationId xmlns:a16="http://schemas.microsoft.com/office/drawing/2014/main" id="{7AB071B4-1579-F656-E977-E309342328B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云麒演示设计7-2">
              <a:extLst>
                <a:ext uri="{FF2B5EF4-FFF2-40B4-BE49-F238E27FC236}">
                  <a16:creationId xmlns:a16="http://schemas.microsoft.com/office/drawing/2014/main" id="{469F1853-87D5-8F73-224E-EC67C2045F1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云麒演示设计7-3">
              <a:extLst>
                <a:ext uri="{FF2B5EF4-FFF2-40B4-BE49-F238E27FC236}">
                  <a16:creationId xmlns:a16="http://schemas.microsoft.com/office/drawing/2014/main" id="{2E3F228F-1FE4-DF8A-7C20-1C9F7E62FC65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云麒演示设计7-4">
              <a:extLst>
                <a:ext uri="{FF2B5EF4-FFF2-40B4-BE49-F238E27FC236}">
                  <a16:creationId xmlns:a16="http://schemas.microsoft.com/office/drawing/2014/main" id="{D24DC69C-0002-E80D-FAB9-57136688825D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976" b="1" i="0" u="none" strike="noStrike" kern="1200" cap="none" spc="0" normalizeH="0" baseline="0" noProof="0" dirty="0">
                  <a:ln/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4</a:t>
              </a:r>
              <a:endParaRPr kumimoji="0" lang="zh-CN" altLang="en-US" sz="2976" b="1" i="0" u="none" strike="noStrike" kern="1200" cap="none" spc="0" normalizeH="0" baseline="0" noProof="0" dirty="0">
                <a:ln/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  <a:rtl val="0"/>
              </a:endParaRPr>
            </a:p>
          </p:txBody>
        </p:sp>
        <p:sp>
          <p:nvSpPr>
            <p:cNvPr id="20" name="云麒演示设计7-5">
              <a:extLst>
                <a:ext uri="{FF2B5EF4-FFF2-40B4-BE49-F238E27FC236}">
                  <a16:creationId xmlns:a16="http://schemas.microsoft.com/office/drawing/2014/main" id="{1E9A4A22-CDA1-C35E-A4B8-4A86C30ED56E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32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师资力量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E2B12AC-ADB4-47E2-F55F-29A3DD3B8D90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22" name="云麒演示设计7-6">
                <a:extLst>
                  <a:ext uri="{FF2B5EF4-FFF2-40B4-BE49-F238E27FC236}">
                    <a16:creationId xmlns:a16="http://schemas.microsoft.com/office/drawing/2014/main" id="{63CB9DBE-6905-3E14-24A8-E826F84C5490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Employee</a:t>
                </a:r>
              </a:p>
            </p:txBody>
          </p:sp>
          <p:sp>
            <p:nvSpPr>
              <p:cNvPr id="23" name="云麒演示设计7-7">
                <a:extLst>
                  <a:ext uri="{FF2B5EF4-FFF2-40B4-BE49-F238E27FC236}">
                    <a16:creationId xmlns:a16="http://schemas.microsoft.com/office/drawing/2014/main" id="{E2157156-4574-3056-8499-387CF02D6167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Teaching</a:t>
                </a:r>
              </a:p>
            </p:txBody>
          </p:sp>
        </p:grpSp>
      </p:grpSp>
      <p:sp>
        <p:nvSpPr>
          <p:cNvPr id="25" name="云麒演示设计8">
            <a:extLst>
              <a:ext uri="{FF2B5EF4-FFF2-40B4-BE49-F238E27FC236}">
                <a16:creationId xmlns:a16="http://schemas.microsoft.com/office/drawing/2014/main" id="{CF42FE83-E1F3-1FBE-3C7E-856241451FE9}"/>
              </a:ext>
            </a:extLst>
          </p:cNvPr>
          <p:cNvSpPr txBox="1"/>
          <p:nvPr/>
        </p:nvSpPr>
        <p:spPr>
          <a:xfrm>
            <a:off x="400370" y="5446406"/>
            <a:ext cx="53511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600" dirty="0">
                <a:gradFill flip="none" rotWithShape="1">
                  <a:gsLst>
                    <a:gs pos="0">
                      <a:prstClr val="white">
                        <a:lumMod val="85000"/>
                      </a:prstClr>
                    </a:gs>
                    <a:gs pos="100000">
                      <a:prstClr val="white">
                        <a:lumMod val="85000"/>
                        <a:alpha val="0"/>
                      </a:prst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TEACHING</a:t>
            </a:r>
          </a:p>
        </p:txBody>
      </p:sp>
      <p:pic>
        <p:nvPicPr>
          <p:cNvPr id="35" name="云麒演示设计9">
            <a:extLst>
              <a:ext uri="{FF2B5EF4-FFF2-40B4-BE49-F238E27FC236}">
                <a16:creationId xmlns:a16="http://schemas.microsoft.com/office/drawing/2014/main" id="{8C6F2728-2DCA-128E-C857-92AEE7C2B54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5573">
            <a:off x="-2582187" y="3067548"/>
            <a:ext cx="7125034" cy="4904036"/>
          </a:xfrm>
          <a:prstGeom prst="rect">
            <a:avLst/>
          </a:prstGeom>
        </p:spPr>
      </p:pic>
      <p:sp>
        <p:nvSpPr>
          <p:cNvPr id="2" name="云麒演示设计10">
            <a:extLst>
              <a:ext uri="{FF2B5EF4-FFF2-40B4-BE49-F238E27FC236}">
                <a16:creationId xmlns:a16="http://schemas.microsoft.com/office/drawing/2014/main" id="{01DF7EC2-2A97-3675-637E-0E8BF81E1E78}"/>
              </a:ext>
            </a:extLst>
          </p:cNvPr>
          <p:cNvSpPr txBox="1"/>
          <p:nvPr/>
        </p:nvSpPr>
        <p:spPr>
          <a:xfrm>
            <a:off x="665346" y="1738884"/>
            <a:ext cx="14873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截止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2024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年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4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3" name="云麒演示设计11">
            <a:extLst>
              <a:ext uri="{FF2B5EF4-FFF2-40B4-BE49-F238E27FC236}">
                <a16:creationId xmlns:a16="http://schemas.microsoft.com/office/drawing/2014/main" id="{7F736464-5770-7EEB-0C02-120C71A6489B}"/>
              </a:ext>
            </a:extLst>
          </p:cNvPr>
          <p:cNvSpPr txBox="1"/>
          <p:nvPr/>
        </p:nvSpPr>
        <p:spPr>
          <a:xfrm>
            <a:off x="665346" y="2561944"/>
            <a:ext cx="23050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200" dirty="0">
                <a:solidFill>
                  <a:srgbClr val="CE0000"/>
                </a:solidFill>
                <a:cs typeface="+mn-ea"/>
                <a:sym typeface="+mn-lt"/>
              </a:rPr>
              <a:t>50+</a:t>
            </a:r>
            <a:endParaRPr lang="zh-CN" altLang="en-US" sz="7200" dirty="0">
              <a:solidFill>
                <a:srgbClr val="CE0000"/>
              </a:solidFill>
              <a:cs typeface="+mn-ea"/>
              <a:sym typeface="+mn-lt"/>
            </a:endParaRPr>
          </a:p>
        </p:txBody>
      </p:sp>
      <p:sp>
        <p:nvSpPr>
          <p:cNvPr id="4" name="云麒演示设计12">
            <a:extLst>
              <a:ext uri="{FF2B5EF4-FFF2-40B4-BE49-F238E27FC236}">
                <a16:creationId xmlns:a16="http://schemas.microsoft.com/office/drawing/2014/main" id="{C314DF46-B775-B1B1-E33C-DD7E7BB8276F}"/>
              </a:ext>
            </a:extLst>
          </p:cNvPr>
          <p:cNvSpPr txBox="1"/>
          <p:nvPr/>
        </p:nvSpPr>
        <p:spPr>
          <a:xfrm>
            <a:off x="665346" y="2208000"/>
            <a:ext cx="2305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CE0000"/>
                </a:solidFill>
                <a:cs typeface="+mn-ea"/>
                <a:sym typeface="+mn-lt"/>
              </a:rPr>
              <a:t>教职工教授职位人数</a:t>
            </a:r>
          </a:p>
        </p:txBody>
      </p:sp>
      <p:cxnSp>
        <p:nvCxnSpPr>
          <p:cNvPr id="5" name="云麒演示设计13">
            <a:extLst>
              <a:ext uri="{FF2B5EF4-FFF2-40B4-BE49-F238E27FC236}">
                <a16:creationId xmlns:a16="http://schemas.microsoft.com/office/drawing/2014/main" id="{F2BA861C-C1DE-6B05-9CE5-2F42770F4C95}"/>
              </a:ext>
            </a:extLst>
          </p:cNvPr>
          <p:cNvCxnSpPr>
            <a:cxnSpLocks/>
          </p:cNvCxnSpPr>
          <p:nvPr/>
        </p:nvCxnSpPr>
        <p:spPr>
          <a:xfrm>
            <a:off x="766946" y="3758805"/>
            <a:ext cx="459432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4E23C73-C9D5-2674-A705-7FAEE4554A6F}"/>
              </a:ext>
            </a:extLst>
          </p:cNvPr>
          <p:cNvGrpSpPr/>
          <p:nvPr/>
        </p:nvGrpSpPr>
        <p:grpSpPr>
          <a:xfrm>
            <a:off x="663236" y="4040915"/>
            <a:ext cx="1539346" cy="1307754"/>
            <a:chOff x="649790" y="4040915"/>
            <a:chExt cx="1539346" cy="1307754"/>
          </a:xfrm>
        </p:grpSpPr>
        <p:sp>
          <p:nvSpPr>
            <p:cNvPr id="13" name="云麒演示设计14">
              <a:extLst>
                <a:ext uri="{FF2B5EF4-FFF2-40B4-BE49-F238E27FC236}">
                  <a16:creationId xmlns:a16="http://schemas.microsoft.com/office/drawing/2014/main" id="{ED0FB879-0761-98F8-78E6-57A8E801552B}"/>
                </a:ext>
              </a:extLst>
            </p:cNvPr>
            <p:cNvSpPr txBox="1"/>
            <p:nvPr/>
          </p:nvSpPr>
          <p:spPr>
            <a:xfrm>
              <a:off x="649790" y="4425339"/>
              <a:ext cx="153934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5400" dirty="0">
                  <a:solidFill>
                    <a:prstClr val="black"/>
                  </a:solidFill>
                  <a:cs typeface="+mn-ea"/>
                  <a:sym typeface="+mn-lt"/>
                </a:rPr>
                <a:t>50+</a:t>
              </a:r>
              <a:endParaRPr lang="zh-CN" altLang="en-US" sz="5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云麒演示设计15">
              <a:extLst>
                <a:ext uri="{FF2B5EF4-FFF2-40B4-BE49-F238E27FC236}">
                  <a16:creationId xmlns:a16="http://schemas.microsoft.com/office/drawing/2014/main" id="{69C6A126-6865-4583-49C8-1A8F41D2DA7A}"/>
                </a:ext>
              </a:extLst>
            </p:cNvPr>
            <p:cNvSpPr txBox="1"/>
            <p:nvPr/>
          </p:nvSpPr>
          <p:spPr>
            <a:xfrm>
              <a:off x="685428" y="4040915"/>
              <a:ext cx="12890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black"/>
                  </a:solidFill>
                  <a:cs typeface="+mn-ea"/>
                  <a:sym typeface="+mn-lt"/>
                </a:rPr>
                <a:t>副教授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E872306-147F-3FAB-C277-9AAF9D5C92E3}"/>
              </a:ext>
            </a:extLst>
          </p:cNvPr>
          <p:cNvGrpSpPr/>
          <p:nvPr/>
        </p:nvGrpSpPr>
        <p:grpSpPr>
          <a:xfrm>
            <a:off x="2378760" y="4040915"/>
            <a:ext cx="1609724" cy="1307754"/>
            <a:chOff x="2355525" y="4040915"/>
            <a:chExt cx="1609724" cy="1307754"/>
          </a:xfrm>
        </p:grpSpPr>
        <p:sp>
          <p:nvSpPr>
            <p:cNvPr id="15" name="云麒演示设计16">
              <a:extLst>
                <a:ext uri="{FF2B5EF4-FFF2-40B4-BE49-F238E27FC236}">
                  <a16:creationId xmlns:a16="http://schemas.microsoft.com/office/drawing/2014/main" id="{BF1CBE55-F620-C588-76B4-3BF4EF3D15C5}"/>
                </a:ext>
              </a:extLst>
            </p:cNvPr>
            <p:cNvSpPr txBox="1"/>
            <p:nvPr/>
          </p:nvSpPr>
          <p:spPr>
            <a:xfrm>
              <a:off x="2355525" y="4425339"/>
              <a:ext cx="160972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5400" dirty="0">
                  <a:solidFill>
                    <a:prstClr val="black"/>
                  </a:solidFill>
                  <a:cs typeface="+mn-ea"/>
                  <a:sym typeface="+mn-lt"/>
                </a:rPr>
                <a:t>30+</a:t>
              </a:r>
              <a:endParaRPr lang="zh-CN" altLang="en-US" sz="5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云麒演示设计17">
              <a:extLst>
                <a:ext uri="{FF2B5EF4-FFF2-40B4-BE49-F238E27FC236}">
                  <a16:creationId xmlns:a16="http://schemas.microsoft.com/office/drawing/2014/main" id="{65D78DED-5A1A-EA0D-EF99-77CA94DEDD3D}"/>
                </a:ext>
              </a:extLst>
            </p:cNvPr>
            <p:cNvSpPr txBox="1"/>
            <p:nvPr/>
          </p:nvSpPr>
          <p:spPr>
            <a:xfrm>
              <a:off x="2392335" y="4040915"/>
              <a:ext cx="12469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black"/>
                  </a:solidFill>
                  <a:cs typeface="+mn-ea"/>
                  <a:sym typeface="+mn-lt"/>
                </a:rPr>
                <a:t>讲师人数</a:t>
              </a:r>
            </a:p>
          </p:txBody>
        </p:sp>
      </p:grpSp>
      <p:pic>
        <p:nvPicPr>
          <p:cNvPr id="36" name="云麒演示设计19" descr="人的脸&#10;&#10;中度可信度描述已自动生成">
            <a:extLst>
              <a:ext uri="{FF2B5EF4-FFF2-40B4-BE49-F238E27FC236}">
                <a16:creationId xmlns:a16="http://schemas.microsoft.com/office/drawing/2014/main" id="{C817E9E9-149E-429E-B210-751D62D60C22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8663628" y="-462778"/>
            <a:ext cx="5985208" cy="3990937"/>
          </a:xfrm>
          <a:prstGeom prst="rect">
            <a:avLst/>
          </a:prstGeom>
        </p:spPr>
      </p:pic>
      <p:pic>
        <p:nvPicPr>
          <p:cNvPr id="30" name="云麒演示设计20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C34A08A8-F1BE-6287-7D15-662EE56F8DAF}"/>
              </a:ext>
            </a:extLst>
          </p:cNvPr>
          <p:cNvGrpSpPr/>
          <p:nvPr/>
        </p:nvGrpSpPr>
        <p:grpSpPr>
          <a:xfrm>
            <a:off x="4080542" y="4040915"/>
            <a:ext cx="1547976" cy="1307754"/>
            <a:chOff x="4352926" y="4040915"/>
            <a:chExt cx="1547976" cy="1307754"/>
          </a:xfrm>
        </p:grpSpPr>
        <p:sp>
          <p:nvSpPr>
            <p:cNvPr id="18" name="云麒演示设计18">
              <a:extLst>
                <a:ext uri="{FF2B5EF4-FFF2-40B4-BE49-F238E27FC236}">
                  <a16:creationId xmlns:a16="http://schemas.microsoft.com/office/drawing/2014/main" id="{16207C7C-25E7-7D42-D151-3BC0EA5AEBBC}"/>
                </a:ext>
              </a:extLst>
            </p:cNvPr>
            <p:cNvSpPr txBox="1"/>
            <p:nvPr/>
          </p:nvSpPr>
          <p:spPr>
            <a:xfrm>
              <a:off x="4352926" y="4425339"/>
              <a:ext cx="154797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5400" dirty="0">
                  <a:solidFill>
                    <a:prstClr val="black"/>
                  </a:solidFill>
                  <a:cs typeface="+mn-ea"/>
                  <a:sym typeface="+mn-lt"/>
                </a:rPr>
                <a:t>50+</a:t>
              </a:r>
              <a:endParaRPr lang="zh-CN" altLang="en-US" sz="5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云麒演示设计21">
              <a:extLst>
                <a:ext uri="{FF2B5EF4-FFF2-40B4-BE49-F238E27FC236}">
                  <a16:creationId xmlns:a16="http://schemas.microsoft.com/office/drawing/2014/main" id="{11C210E0-79D9-CF9C-D192-F6C2EE62C080}"/>
                </a:ext>
              </a:extLst>
            </p:cNvPr>
            <p:cNvSpPr txBox="1"/>
            <p:nvPr/>
          </p:nvSpPr>
          <p:spPr>
            <a:xfrm>
              <a:off x="4363689" y="4040915"/>
              <a:ext cx="12469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black"/>
                  </a:solidFill>
                  <a:cs typeface="+mn-ea"/>
                  <a:sym typeface="+mn-lt"/>
                </a:rPr>
                <a:t>助教人数</a:t>
              </a:r>
            </a:p>
          </p:txBody>
        </p:sp>
      </p:grpSp>
      <p:pic>
        <p:nvPicPr>
          <p:cNvPr id="26" name="云麒演示设计22">
            <a:extLst>
              <a:ext uri="{FF2B5EF4-FFF2-40B4-BE49-F238E27FC236}">
                <a16:creationId xmlns:a16="http://schemas.microsoft.com/office/drawing/2014/main" id="{9E1C9741-44EB-F589-AB54-F05EA2D35F9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103" y="2676474"/>
            <a:ext cx="6492803" cy="421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64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20" name="云麒演示设计2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3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1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云麒演示设计4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5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520" name="云麒演示设计6">
            <a:extLst>
              <a:ext uri="{FF2B5EF4-FFF2-40B4-BE49-F238E27FC236}">
                <a16:creationId xmlns:a16="http://schemas.microsoft.com/office/drawing/2014/main" id="{4DC4625E-6F6D-3488-DAB2-8B2D9ED45EB4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38" name="云麒演示设计7">
            <a:extLst>
              <a:ext uri="{FF2B5EF4-FFF2-40B4-BE49-F238E27FC236}">
                <a16:creationId xmlns:a16="http://schemas.microsoft.com/office/drawing/2014/main" id="{5DB101D0-A9B5-7609-ACBD-4AD4C7C745E7}"/>
              </a:ext>
            </a:extLst>
          </p:cNvPr>
          <p:cNvSpPr txBox="1"/>
          <p:nvPr/>
        </p:nvSpPr>
        <p:spPr>
          <a:xfrm flipV="1">
            <a:off x="11641138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2483" name="云麒演示设计8" descr="人的脸&#10;&#10;中度可信度描述已自动生成">
            <a:extLst>
              <a:ext uri="{FF2B5EF4-FFF2-40B4-BE49-F238E27FC236}">
                <a16:creationId xmlns:a16="http://schemas.microsoft.com/office/drawing/2014/main" id="{2CD5EDFB-E5BA-45A6-1B99-607FA1AECB8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9425657" y="-974677"/>
            <a:ext cx="5985208" cy="3990937"/>
          </a:xfrm>
          <a:prstGeom prst="rect">
            <a:avLst/>
          </a:prstGeom>
        </p:spPr>
      </p:pic>
      <p:pic>
        <p:nvPicPr>
          <p:cNvPr id="2484" name="云麒演示设计9">
            <a:extLst>
              <a:ext uri="{FF2B5EF4-FFF2-40B4-BE49-F238E27FC236}">
                <a16:creationId xmlns:a16="http://schemas.microsoft.com/office/drawing/2014/main" id="{4EC2D45F-D41D-9EFB-F005-488B093A146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grpSp>
        <p:nvGrpSpPr>
          <p:cNvPr id="744" name="云麒演示设计10">
            <a:extLst>
              <a:ext uri="{FF2B5EF4-FFF2-40B4-BE49-F238E27FC236}">
                <a16:creationId xmlns:a16="http://schemas.microsoft.com/office/drawing/2014/main" id="{E93EDB63-D21F-84F9-16C4-9051E09E56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25112" y="1768244"/>
            <a:ext cx="10863866" cy="3308570"/>
            <a:chOff x="942983" y="1691076"/>
            <a:chExt cx="10428124" cy="317586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728B029-BF1F-C62D-1349-D38EB7D735DC}"/>
                </a:ext>
              </a:extLst>
            </p:cNvPr>
            <p:cNvGrpSpPr/>
            <p:nvPr/>
          </p:nvGrpSpPr>
          <p:grpSpPr>
            <a:xfrm>
              <a:off x="1036389" y="1752601"/>
              <a:ext cx="10334718" cy="3114341"/>
              <a:chOff x="1401636" y="1862666"/>
              <a:chExt cx="9604227" cy="2894210"/>
            </a:xfrm>
          </p:grpSpPr>
          <p:sp>
            <p:nvSpPr>
              <p:cNvPr id="3" name="云麒演示设计10-1">
                <a:extLst>
                  <a:ext uri="{FF2B5EF4-FFF2-40B4-BE49-F238E27FC236}">
                    <a16:creationId xmlns:a16="http://schemas.microsoft.com/office/drawing/2014/main" id="{E76B8DF0-6FFF-CC24-50A8-AA1D89155B5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701800" y="2115275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>
                  <a:alpha val="55000"/>
                </a:sysClr>
              </a:solidFill>
              <a:ln w="15399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381889" dist="61595" dir="2700015" algn="tl" rotWithShape="0">
                  <a:srgbClr val="C00000">
                    <a:alpha val="5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云麒演示设计10-2">
                <a:extLst>
                  <a:ext uri="{FF2B5EF4-FFF2-40B4-BE49-F238E27FC236}">
                    <a16:creationId xmlns:a16="http://schemas.microsoft.com/office/drawing/2014/main" id="{2F21878F-244E-BC8D-79C3-66C936B7FCF1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401636" y="1862666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7350" dist="213138" dir="2700008" algn="tl" rotWithShape="0">
                  <a:srgbClr val="C00000">
                    <a:alpha val="6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5" name="云麒演示设计10-3" descr="背景图案&#10;&#10;描述已自动生成">
              <a:extLst>
                <a:ext uri="{FF2B5EF4-FFF2-40B4-BE49-F238E27FC236}">
                  <a16:creationId xmlns:a16="http://schemas.microsoft.com/office/drawing/2014/main" id="{8B951081-C078-0A26-20BC-B6D6560D0121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7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2983" y="1691076"/>
              <a:ext cx="10159483" cy="2842518"/>
            </a:xfrm>
            <a:custGeom>
              <a:avLst/>
              <a:gdLst>
                <a:gd name="connsiteX0" fmla="*/ 228924 w 2602432"/>
                <a:gd name="connsiteY0" fmla="*/ 0 h 738879"/>
                <a:gd name="connsiteX1" fmla="*/ 2501697 w 2602432"/>
                <a:gd name="connsiteY1" fmla="*/ 0 h 738879"/>
                <a:gd name="connsiteX2" fmla="*/ 2600354 w 2602432"/>
                <a:gd name="connsiteY2" fmla="*/ 107729 h 738879"/>
                <a:gd name="connsiteX3" fmla="*/ 2472166 w 2602432"/>
                <a:gd name="connsiteY3" fmla="*/ 667083 h 738879"/>
                <a:gd name="connsiteX4" fmla="*/ 2373508 w 2602432"/>
                <a:gd name="connsiteY4" fmla="*/ 738879 h 738879"/>
                <a:gd name="connsiteX5" fmla="*/ 100736 w 2602432"/>
                <a:gd name="connsiteY5" fmla="*/ 738879 h 738879"/>
                <a:gd name="connsiteX6" fmla="*/ 2078 w 2602432"/>
                <a:gd name="connsiteY6" fmla="*/ 631150 h 738879"/>
                <a:gd name="connsiteX7" fmla="*/ 130266 w 2602432"/>
                <a:gd name="connsiteY7" fmla="*/ 71796 h 738879"/>
                <a:gd name="connsiteX8" fmla="*/ 228924 w 2602432"/>
                <a:gd name="connsiteY8" fmla="*/ 0 h 73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2432" h="738879">
                  <a:moveTo>
                    <a:pt x="228924" y="0"/>
                  </a:moveTo>
                  <a:lnTo>
                    <a:pt x="2501697" y="0"/>
                  </a:lnTo>
                  <a:cubicBezTo>
                    <a:pt x="2565467" y="0"/>
                    <a:pt x="2613118" y="52033"/>
                    <a:pt x="2600354" y="107729"/>
                  </a:cubicBezTo>
                  <a:lnTo>
                    <a:pt x="2472166" y="667083"/>
                  </a:lnTo>
                  <a:cubicBezTo>
                    <a:pt x="2462590" y="708868"/>
                    <a:pt x="2421351" y="738879"/>
                    <a:pt x="2373508" y="738879"/>
                  </a:cubicBezTo>
                  <a:lnTo>
                    <a:pt x="100736" y="738879"/>
                  </a:lnTo>
                  <a:cubicBezTo>
                    <a:pt x="36966" y="738879"/>
                    <a:pt x="-10686" y="686846"/>
                    <a:pt x="2078" y="631150"/>
                  </a:cubicBezTo>
                  <a:lnTo>
                    <a:pt x="130266" y="71796"/>
                  </a:lnTo>
                  <a:cubicBezTo>
                    <a:pt x="139842" y="30011"/>
                    <a:pt x="181081" y="0"/>
                    <a:pt x="228924" y="0"/>
                  </a:cubicBezTo>
                  <a:close/>
                </a:path>
              </a:pathLst>
            </a:custGeom>
            <a:ln w="12700">
              <a:noFill/>
            </a:ln>
          </p:spPr>
        </p:pic>
      </p:grpSp>
      <p:sp>
        <p:nvSpPr>
          <p:cNvPr id="35" name="云麒演示设计11">
            <a:extLst>
              <a:ext uri="{FF2B5EF4-FFF2-40B4-BE49-F238E27FC236}">
                <a16:creationId xmlns:a16="http://schemas.microsoft.com/office/drawing/2014/main" id="{A3991F94-79C6-A2C7-D413-207E7ED5C5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37285" y="1574997"/>
            <a:ext cx="2186797" cy="652713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2200" kern="0" dirty="0">
                <a:solidFill>
                  <a:prstClr val="white"/>
                </a:solidFill>
                <a:cs typeface="+mn-ea"/>
                <a:sym typeface="+mn-lt"/>
              </a:rPr>
              <a:t>PART FIVE</a:t>
            </a:r>
            <a:endParaRPr lang="zh-CN" altLang="en-US" sz="2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0" name="云麒演示设计12">
            <a:extLst>
              <a:ext uri="{FF2B5EF4-FFF2-40B4-BE49-F238E27FC236}">
                <a16:creationId xmlns:a16="http://schemas.microsoft.com/office/drawing/2014/main" id="{17DFAFBE-7C5E-1774-6FDC-F4A04C414014}"/>
              </a:ext>
            </a:extLst>
          </p:cNvPr>
          <p:cNvSpPr/>
          <p:nvPr/>
        </p:nvSpPr>
        <p:spPr>
          <a:xfrm>
            <a:off x="587480" y="5075750"/>
            <a:ext cx="814155" cy="814155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1" name="云麒演示设计13">
            <a:extLst>
              <a:ext uri="{FF2B5EF4-FFF2-40B4-BE49-F238E27FC236}">
                <a16:creationId xmlns:a16="http://schemas.microsoft.com/office/drawing/2014/main" id="{EA2760D1-0AAC-1370-A389-8AA3A534E299}"/>
              </a:ext>
            </a:extLst>
          </p:cNvPr>
          <p:cNvSpPr/>
          <p:nvPr/>
        </p:nvSpPr>
        <p:spPr>
          <a:xfrm>
            <a:off x="7814999" y="502858"/>
            <a:ext cx="582577" cy="582577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2" name="云麒演示设计14">
            <a:extLst>
              <a:ext uri="{FF2B5EF4-FFF2-40B4-BE49-F238E27FC236}">
                <a16:creationId xmlns:a16="http://schemas.microsoft.com/office/drawing/2014/main" id="{EBA01A17-2C9C-5EEB-7095-EEE1A765BB77}"/>
              </a:ext>
            </a:extLst>
          </p:cNvPr>
          <p:cNvSpPr/>
          <p:nvPr/>
        </p:nvSpPr>
        <p:spPr>
          <a:xfrm>
            <a:off x="10551530" y="5506059"/>
            <a:ext cx="1239188" cy="1239188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20" name="云麒演示设计15">
            <a:extLst>
              <a:ext uri="{FF2B5EF4-FFF2-40B4-BE49-F238E27FC236}">
                <a16:creationId xmlns:a16="http://schemas.microsoft.com/office/drawing/2014/main" id="{86DE35F6-202C-578F-F726-4864A4D3764C}"/>
              </a:ext>
            </a:extLst>
          </p:cNvPr>
          <p:cNvSpPr/>
          <p:nvPr/>
        </p:nvSpPr>
        <p:spPr>
          <a:xfrm>
            <a:off x="4714702" y="4882803"/>
            <a:ext cx="3693604" cy="215645"/>
          </a:xfrm>
          <a:custGeom>
            <a:avLst/>
            <a:gdLst>
              <a:gd name="connsiteX0" fmla="*/ 3693605 w 3693604"/>
              <a:gd name="connsiteY0" fmla="*/ 107823 h 215645"/>
              <a:gd name="connsiteX1" fmla="*/ 1846802 w 3693604"/>
              <a:gd name="connsiteY1" fmla="*/ 215646 h 215645"/>
              <a:gd name="connsiteX2" fmla="*/ 0 w 3693604"/>
              <a:gd name="connsiteY2" fmla="*/ 107823 h 215645"/>
              <a:gd name="connsiteX3" fmla="*/ 1846802 w 3693604"/>
              <a:gd name="connsiteY3" fmla="*/ 0 h 215645"/>
              <a:gd name="connsiteX4" fmla="*/ 3693605 w 3693604"/>
              <a:gd name="connsiteY4" fmla="*/ 107823 h 2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3604" h="215645">
                <a:moveTo>
                  <a:pt x="3693605" y="107823"/>
                </a:moveTo>
                <a:cubicBezTo>
                  <a:pt x="3693605" y="167372"/>
                  <a:pt x="2866763" y="215646"/>
                  <a:pt x="1846802" y="215646"/>
                </a:cubicBezTo>
                <a:cubicBezTo>
                  <a:pt x="826842" y="215646"/>
                  <a:pt x="0" y="167372"/>
                  <a:pt x="0" y="107823"/>
                </a:cubicBezTo>
                <a:cubicBezTo>
                  <a:pt x="0" y="48274"/>
                  <a:pt x="826842" y="0"/>
                  <a:pt x="1846802" y="0"/>
                </a:cubicBezTo>
                <a:cubicBezTo>
                  <a:pt x="2866763" y="0"/>
                  <a:pt x="3693605" y="48274"/>
                  <a:pt x="3693605" y="107823"/>
                </a:cubicBez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5" name="云麒演示设计16">
            <a:extLst>
              <a:ext uri="{FF2B5EF4-FFF2-40B4-BE49-F238E27FC236}">
                <a16:creationId xmlns:a16="http://schemas.microsoft.com/office/drawing/2014/main" id="{647B22BB-4D81-4E89-4F5A-7D4D8E92B6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67972" y="4312655"/>
            <a:ext cx="867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 SCIENTIFIC ACHIEVEMENT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6BF4141-6983-CD29-5799-BD627195E13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29783" y="2686431"/>
            <a:ext cx="8954024" cy="1400399"/>
          </a:xfrm>
          <a:custGeom>
            <a:avLst/>
            <a:gdLst/>
            <a:ahLst/>
            <a:cxnLst/>
            <a:rect l="l" t="t" r="r" b="b"/>
            <a:pathLst>
              <a:path w="8954024" h="1400399">
                <a:moveTo>
                  <a:pt x="1823796" y="685968"/>
                </a:moveTo>
                <a:lnTo>
                  <a:pt x="1699491" y="1051734"/>
                </a:lnTo>
                <a:lnTo>
                  <a:pt x="1831857" y="1051734"/>
                </a:lnTo>
                <a:lnTo>
                  <a:pt x="1956163" y="685968"/>
                </a:lnTo>
                <a:close/>
                <a:moveTo>
                  <a:pt x="898396" y="483878"/>
                </a:moveTo>
                <a:cubicBezTo>
                  <a:pt x="919618" y="503810"/>
                  <a:pt x="941451" y="526110"/>
                  <a:pt x="963895" y="550778"/>
                </a:cubicBezTo>
                <a:cubicBezTo>
                  <a:pt x="986340" y="575446"/>
                  <a:pt x="1006773" y="600468"/>
                  <a:pt x="1025194" y="625842"/>
                </a:cubicBezTo>
                <a:cubicBezTo>
                  <a:pt x="1043615" y="651216"/>
                  <a:pt x="1057578" y="674340"/>
                  <a:pt x="1067081" y="695213"/>
                </a:cubicBezTo>
                <a:lnTo>
                  <a:pt x="909075" y="808360"/>
                </a:lnTo>
                <a:cubicBezTo>
                  <a:pt x="901317" y="786546"/>
                  <a:pt x="889025" y="762356"/>
                  <a:pt x="872197" y="735790"/>
                </a:cubicBezTo>
                <a:cubicBezTo>
                  <a:pt x="855370" y="709224"/>
                  <a:pt x="836410" y="682658"/>
                  <a:pt x="815317" y="656093"/>
                </a:cubicBezTo>
                <a:cubicBezTo>
                  <a:pt x="794223" y="629527"/>
                  <a:pt x="773073" y="605564"/>
                  <a:pt x="751866" y="584206"/>
                </a:cubicBezTo>
                <a:close/>
                <a:moveTo>
                  <a:pt x="8404408" y="454709"/>
                </a:moveTo>
                <a:lnTo>
                  <a:pt x="8372711" y="547932"/>
                </a:lnTo>
                <a:lnTo>
                  <a:pt x="8604676" y="547932"/>
                </a:lnTo>
                <a:lnTo>
                  <a:pt x="8636373" y="454709"/>
                </a:lnTo>
                <a:close/>
                <a:moveTo>
                  <a:pt x="7983150" y="454709"/>
                </a:moveTo>
                <a:lnTo>
                  <a:pt x="7951453" y="547932"/>
                </a:lnTo>
                <a:lnTo>
                  <a:pt x="8187699" y="547932"/>
                </a:lnTo>
                <a:lnTo>
                  <a:pt x="8219396" y="454709"/>
                </a:lnTo>
                <a:close/>
                <a:moveTo>
                  <a:pt x="2606312" y="249066"/>
                </a:moveTo>
                <a:lnTo>
                  <a:pt x="2483942" y="609117"/>
                </a:lnTo>
                <a:lnTo>
                  <a:pt x="2648324" y="609117"/>
                </a:lnTo>
                <a:lnTo>
                  <a:pt x="2770694" y="249066"/>
                </a:lnTo>
                <a:close/>
                <a:moveTo>
                  <a:pt x="8481782" y="227001"/>
                </a:moveTo>
                <a:lnTo>
                  <a:pt x="8450587" y="318790"/>
                </a:lnTo>
                <a:lnTo>
                  <a:pt x="8682552" y="318790"/>
                </a:lnTo>
                <a:lnTo>
                  <a:pt x="8713748" y="227001"/>
                </a:lnTo>
                <a:close/>
                <a:moveTo>
                  <a:pt x="8060524" y="227001"/>
                </a:moveTo>
                <a:lnTo>
                  <a:pt x="8029328" y="318790"/>
                </a:lnTo>
                <a:lnTo>
                  <a:pt x="8265574" y="318790"/>
                </a:lnTo>
                <a:lnTo>
                  <a:pt x="8296770" y="227001"/>
                </a:lnTo>
                <a:close/>
                <a:moveTo>
                  <a:pt x="1083749" y="101763"/>
                </a:moveTo>
                <a:cubicBezTo>
                  <a:pt x="1103711" y="121209"/>
                  <a:pt x="1124129" y="143148"/>
                  <a:pt x="1145002" y="167581"/>
                </a:cubicBezTo>
                <a:cubicBezTo>
                  <a:pt x="1165875" y="192014"/>
                  <a:pt x="1184729" y="216800"/>
                  <a:pt x="1201565" y="241939"/>
                </a:cubicBezTo>
                <a:cubicBezTo>
                  <a:pt x="1218399" y="267078"/>
                  <a:pt x="1230544" y="290327"/>
                  <a:pt x="1237998" y="311686"/>
                </a:cubicBezTo>
                <a:lnTo>
                  <a:pt x="1078375" y="421258"/>
                </a:lnTo>
                <a:cubicBezTo>
                  <a:pt x="1072182" y="400385"/>
                  <a:pt x="1061578" y="376783"/>
                  <a:pt x="1046564" y="350453"/>
                </a:cubicBezTo>
                <a:cubicBezTo>
                  <a:pt x="1031551" y="324122"/>
                  <a:pt x="1014325" y="297674"/>
                  <a:pt x="994886" y="271108"/>
                </a:cubicBezTo>
                <a:cubicBezTo>
                  <a:pt x="975448" y="244543"/>
                  <a:pt x="956073" y="220588"/>
                  <a:pt x="936764" y="199244"/>
                </a:cubicBezTo>
                <a:close/>
                <a:moveTo>
                  <a:pt x="2396275" y="86096"/>
                </a:moveTo>
                <a:lnTo>
                  <a:pt x="3116398" y="86096"/>
                </a:lnTo>
                <a:lnTo>
                  <a:pt x="3061020" y="249066"/>
                </a:lnTo>
                <a:lnTo>
                  <a:pt x="2937193" y="249066"/>
                </a:lnTo>
                <a:lnTo>
                  <a:pt x="2814823" y="609117"/>
                </a:lnTo>
                <a:lnTo>
                  <a:pt x="2967820" y="609117"/>
                </a:lnTo>
                <a:lnTo>
                  <a:pt x="2911963" y="773498"/>
                </a:lnTo>
                <a:lnTo>
                  <a:pt x="2758967" y="773498"/>
                </a:lnTo>
                <a:lnTo>
                  <a:pt x="2551958" y="1382615"/>
                </a:lnTo>
                <a:lnTo>
                  <a:pt x="2385459" y="1382615"/>
                </a:lnTo>
                <a:lnTo>
                  <a:pt x="2592467" y="773498"/>
                </a:lnTo>
                <a:lnTo>
                  <a:pt x="2425240" y="773498"/>
                </a:lnTo>
                <a:cubicBezTo>
                  <a:pt x="2397246" y="846076"/>
                  <a:pt x="2364347" y="919842"/>
                  <a:pt x="2326540" y="994795"/>
                </a:cubicBezTo>
                <a:cubicBezTo>
                  <a:pt x="2288733" y="1069749"/>
                  <a:pt x="2243950" y="1141500"/>
                  <a:pt x="2192193" y="1210047"/>
                </a:cubicBezTo>
                <a:cubicBezTo>
                  <a:pt x="2140434" y="1278594"/>
                  <a:pt x="2080308" y="1339677"/>
                  <a:pt x="2011814" y="1393294"/>
                </a:cubicBezTo>
                <a:cubicBezTo>
                  <a:pt x="2002418" y="1377628"/>
                  <a:pt x="1987901" y="1359597"/>
                  <a:pt x="1968265" y="1339202"/>
                </a:cubicBezTo>
                <a:cubicBezTo>
                  <a:pt x="1948629" y="1318807"/>
                  <a:pt x="1930948" y="1303153"/>
                  <a:pt x="1915221" y="1292238"/>
                </a:cubicBezTo>
                <a:cubicBezTo>
                  <a:pt x="1972284" y="1247167"/>
                  <a:pt x="2022509" y="1195694"/>
                  <a:pt x="2065895" y="1137818"/>
                </a:cubicBezTo>
                <a:cubicBezTo>
                  <a:pt x="2109281" y="1079943"/>
                  <a:pt x="2146989" y="1019578"/>
                  <a:pt x="2179019" y="956723"/>
                </a:cubicBezTo>
                <a:cubicBezTo>
                  <a:pt x="2211050" y="893868"/>
                  <a:pt x="2238565" y="832793"/>
                  <a:pt x="2261563" y="773498"/>
                </a:cubicBezTo>
                <a:lnTo>
                  <a:pt x="2124939" y="773498"/>
                </a:lnTo>
                <a:lnTo>
                  <a:pt x="2180796" y="609117"/>
                </a:lnTo>
                <a:lnTo>
                  <a:pt x="2320266" y="609117"/>
                </a:lnTo>
                <a:lnTo>
                  <a:pt x="2442636" y="249066"/>
                </a:lnTo>
                <a:lnTo>
                  <a:pt x="2340897" y="249066"/>
                </a:lnTo>
                <a:close/>
                <a:moveTo>
                  <a:pt x="1795220" y="83250"/>
                </a:moveTo>
                <a:lnTo>
                  <a:pt x="2327485" y="83250"/>
                </a:lnTo>
                <a:lnTo>
                  <a:pt x="2274042" y="240527"/>
                </a:lnTo>
                <a:lnTo>
                  <a:pt x="2061272" y="240527"/>
                </a:lnTo>
                <a:cubicBezTo>
                  <a:pt x="2034084" y="289864"/>
                  <a:pt x="2005624" y="339079"/>
                  <a:pt x="1975893" y="388173"/>
                </a:cubicBezTo>
                <a:cubicBezTo>
                  <a:pt x="1946162" y="437266"/>
                  <a:pt x="1915335" y="485062"/>
                  <a:pt x="1883410" y="531560"/>
                </a:cubicBezTo>
                <a:lnTo>
                  <a:pt x="2157365" y="531560"/>
                </a:lnTo>
                <a:lnTo>
                  <a:pt x="1928587" y="1204707"/>
                </a:lnTo>
                <a:lnTo>
                  <a:pt x="1647506" y="1204707"/>
                </a:lnTo>
                <a:lnTo>
                  <a:pt x="1610754" y="1312868"/>
                </a:lnTo>
                <a:lnTo>
                  <a:pt x="1466297" y="1312868"/>
                </a:lnTo>
                <a:lnTo>
                  <a:pt x="1620818" y="858183"/>
                </a:lnTo>
                <a:cubicBezTo>
                  <a:pt x="1606655" y="871936"/>
                  <a:pt x="1592572" y="885454"/>
                  <a:pt x="1578567" y="898737"/>
                </a:cubicBezTo>
                <a:cubicBezTo>
                  <a:pt x="1564564" y="912020"/>
                  <a:pt x="1550252" y="924825"/>
                  <a:pt x="1535633" y="937151"/>
                </a:cubicBezTo>
                <a:cubicBezTo>
                  <a:pt x="1538897" y="921971"/>
                  <a:pt x="1541524" y="901337"/>
                  <a:pt x="1543512" y="875249"/>
                </a:cubicBezTo>
                <a:cubicBezTo>
                  <a:pt x="1545501" y="849162"/>
                  <a:pt x="1546658" y="822717"/>
                  <a:pt x="1546984" y="795916"/>
                </a:cubicBezTo>
                <a:cubicBezTo>
                  <a:pt x="1547311" y="769115"/>
                  <a:pt x="1546578" y="747175"/>
                  <a:pt x="1544787" y="730097"/>
                </a:cubicBezTo>
                <a:cubicBezTo>
                  <a:pt x="1610503" y="669376"/>
                  <a:pt x="1672895" y="596437"/>
                  <a:pt x="1731962" y="511282"/>
                </a:cubicBezTo>
                <a:cubicBezTo>
                  <a:pt x="1791029" y="426128"/>
                  <a:pt x="1846248" y="335876"/>
                  <a:pt x="1897619" y="240527"/>
                </a:cubicBezTo>
                <a:lnTo>
                  <a:pt x="1741777" y="240527"/>
                </a:lnTo>
                <a:close/>
                <a:moveTo>
                  <a:pt x="7927931" y="81132"/>
                </a:moveTo>
                <a:lnTo>
                  <a:pt x="8954024" y="81132"/>
                </a:lnTo>
                <a:lnTo>
                  <a:pt x="8745809" y="693801"/>
                </a:lnTo>
                <a:lnTo>
                  <a:pt x="8323139" y="693801"/>
                </a:lnTo>
                <a:lnTo>
                  <a:pt x="8293651" y="780603"/>
                </a:lnTo>
                <a:lnTo>
                  <a:pt x="8852239" y="780603"/>
                </a:lnTo>
                <a:lnTo>
                  <a:pt x="8798068" y="939998"/>
                </a:lnTo>
                <a:lnTo>
                  <a:pt x="8367565" y="939998"/>
                </a:lnTo>
                <a:cubicBezTo>
                  <a:pt x="8414336" y="992188"/>
                  <a:pt x="8472170" y="1040105"/>
                  <a:pt x="8541066" y="1083749"/>
                </a:cubicBezTo>
                <a:cubicBezTo>
                  <a:pt x="8609962" y="1127393"/>
                  <a:pt x="8681732" y="1161549"/>
                  <a:pt x="8756374" y="1186217"/>
                </a:cubicBezTo>
                <a:cubicBezTo>
                  <a:pt x="8730324" y="1204237"/>
                  <a:pt x="8700954" y="1227835"/>
                  <a:pt x="8668263" y="1257012"/>
                </a:cubicBezTo>
                <a:cubicBezTo>
                  <a:pt x="8635572" y="1286188"/>
                  <a:pt x="8608722" y="1312162"/>
                  <a:pt x="8587712" y="1334933"/>
                </a:cubicBezTo>
                <a:cubicBezTo>
                  <a:pt x="8514390" y="1302204"/>
                  <a:pt x="8444621" y="1258681"/>
                  <a:pt x="8378404" y="1204366"/>
                </a:cubicBezTo>
                <a:cubicBezTo>
                  <a:pt x="8312186" y="1150050"/>
                  <a:pt x="8256284" y="1090155"/>
                  <a:pt x="8210697" y="1024682"/>
                </a:cubicBezTo>
                <a:lnTo>
                  <a:pt x="8089056" y="1382615"/>
                </a:lnTo>
                <a:lnTo>
                  <a:pt x="7904044" y="1382615"/>
                </a:lnTo>
                <a:lnTo>
                  <a:pt x="8023272" y="1031809"/>
                </a:lnTo>
                <a:cubicBezTo>
                  <a:pt x="7933646" y="1098694"/>
                  <a:pt x="7837026" y="1159295"/>
                  <a:pt x="7733412" y="1213611"/>
                </a:cubicBezTo>
                <a:cubicBezTo>
                  <a:pt x="7629798" y="1267926"/>
                  <a:pt x="7528866" y="1311213"/>
                  <a:pt x="7430619" y="1343472"/>
                </a:cubicBezTo>
                <a:cubicBezTo>
                  <a:pt x="7424121" y="1322128"/>
                  <a:pt x="7414243" y="1297107"/>
                  <a:pt x="7400982" y="1268408"/>
                </a:cubicBezTo>
                <a:cubicBezTo>
                  <a:pt x="7387722" y="1239710"/>
                  <a:pt x="7374276" y="1216108"/>
                  <a:pt x="7360644" y="1197603"/>
                </a:cubicBezTo>
                <a:cubicBezTo>
                  <a:pt x="7456175" y="1171978"/>
                  <a:pt x="7554134" y="1136395"/>
                  <a:pt x="7654523" y="1090854"/>
                </a:cubicBezTo>
                <a:cubicBezTo>
                  <a:pt x="7754911" y="1045312"/>
                  <a:pt x="7845531" y="995027"/>
                  <a:pt x="7926382" y="939998"/>
                </a:cubicBezTo>
                <a:lnTo>
                  <a:pt x="7493739" y="939998"/>
                </a:lnTo>
                <a:lnTo>
                  <a:pt x="7547910" y="780603"/>
                </a:lnTo>
                <a:lnTo>
                  <a:pt x="8108639" y="780603"/>
                </a:lnTo>
                <a:lnTo>
                  <a:pt x="8138127" y="693801"/>
                </a:lnTo>
                <a:lnTo>
                  <a:pt x="7719715" y="693801"/>
                </a:lnTo>
                <a:close/>
                <a:moveTo>
                  <a:pt x="823343" y="26323"/>
                </a:moveTo>
                <a:lnTo>
                  <a:pt x="873165" y="168640"/>
                </a:lnTo>
                <a:cubicBezTo>
                  <a:pt x="807738" y="189513"/>
                  <a:pt x="738591" y="208018"/>
                  <a:pt x="665724" y="224155"/>
                </a:cubicBezTo>
                <a:lnTo>
                  <a:pt x="597776" y="424105"/>
                </a:lnTo>
                <a:lnTo>
                  <a:pt x="790621" y="424105"/>
                </a:lnTo>
                <a:lnTo>
                  <a:pt x="735722" y="585640"/>
                </a:lnTo>
                <a:lnTo>
                  <a:pt x="542876" y="585640"/>
                </a:lnTo>
                <a:lnTo>
                  <a:pt x="538527" y="598437"/>
                </a:lnTo>
                <a:cubicBezTo>
                  <a:pt x="545753" y="607925"/>
                  <a:pt x="554994" y="622631"/>
                  <a:pt x="566250" y="642555"/>
                </a:cubicBezTo>
                <a:cubicBezTo>
                  <a:pt x="577507" y="662480"/>
                  <a:pt x="589344" y="683827"/>
                  <a:pt x="601762" y="706598"/>
                </a:cubicBezTo>
                <a:cubicBezTo>
                  <a:pt x="614179" y="729369"/>
                  <a:pt x="625307" y="750363"/>
                  <a:pt x="635143" y="769582"/>
                </a:cubicBezTo>
                <a:cubicBezTo>
                  <a:pt x="644980" y="788800"/>
                  <a:pt x="651925" y="802911"/>
                  <a:pt x="655979" y="811913"/>
                </a:cubicBezTo>
                <a:lnTo>
                  <a:pt x="508493" y="948537"/>
                </a:lnTo>
                <a:cubicBezTo>
                  <a:pt x="505942" y="928149"/>
                  <a:pt x="501521" y="903485"/>
                  <a:pt x="495229" y="874543"/>
                </a:cubicBezTo>
                <a:cubicBezTo>
                  <a:pt x="488936" y="845602"/>
                  <a:pt x="481851" y="816899"/>
                  <a:pt x="473972" y="788436"/>
                </a:cubicBezTo>
                <a:lnTo>
                  <a:pt x="272520" y="1381180"/>
                </a:lnTo>
                <a:lnTo>
                  <a:pt x="103880" y="1381180"/>
                </a:lnTo>
                <a:lnTo>
                  <a:pt x="282106" y="856748"/>
                </a:lnTo>
                <a:cubicBezTo>
                  <a:pt x="239844" y="912734"/>
                  <a:pt x="196686" y="965748"/>
                  <a:pt x="152632" y="1015790"/>
                </a:cubicBezTo>
                <a:cubicBezTo>
                  <a:pt x="108578" y="1065832"/>
                  <a:pt x="66195" y="1108880"/>
                  <a:pt x="25481" y="1144934"/>
                </a:cubicBezTo>
                <a:cubicBezTo>
                  <a:pt x="25799" y="1120266"/>
                  <a:pt x="23219" y="1091924"/>
                  <a:pt x="17738" y="1059908"/>
                </a:cubicBezTo>
                <a:cubicBezTo>
                  <a:pt x="12258" y="1027893"/>
                  <a:pt x="6346" y="1000970"/>
                  <a:pt x="0" y="979141"/>
                </a:cubicBezTo>
                <a:cubicBezTo>
                  <a:pt x="37845" y="947353"/>
                  <a:pt x="77504" y="909876"/>
                  <a:pt x="118977" y="866710"/>
                </a:cubicBezTo>
                <a:cubicBezTo>
                  <a:pt x="160450" y="823545"/>
                  <a:pt x="201069" y="777650"/>
                  <a:pt x="240835" y="729027"/>
                </a:cubicBezTo>
                <a:cubicBezTo>
                  <a:pt x="280600" y="680404"/>
                  <a:pt x="317242" y="632608"/>
                  <a:pt x="350760" y="585640"/>
                </a:cubicBezTo>
                <a:lnTo>
                  <a:pt x="152928" y="585640"/>
                </a:lnTo>
                <a:lnTo>
                  <a:pt x="207828" y="424105"/>
                </a:lnTo>
                <a:lnTo>
                  <a:pt x="429137" y="424105"/>
                </a:lnTo>
                <a:lnTo>
                  <a:pt x="485722" y="257605"/>
                </a:lnTo>
                <a:cubicBezTo>
                  <a:pt x="456758" y="261871"/>
                  <a:pt x="427558" y="266137"/>
                  <a:pt x="398123" y="270402"/>
                </a:cubicBezTo>
                <a:cubicBezTo>
                  <a:pt x="368688" y="274668"/>
                  <a:pt x="340202" y="278228"/>
                  <a:pt x="312665" y="281082"/>
                </a:cubicBezTo>
                <a:cubicBezTo>
                  <a:pt x="316262" y="262106"/>
                  <a:pt x="317872" y="239571"/>
                  <a:pt x="317492" y="213476"/>
                </a:cubicBezTo>
                <a:cubicBezTo>
                  <a:pt x="317113" y="187380"/>
                  <a:pt x="315405" y="164845"/>
                  <a:pt x="312369" y="145869"/>
                </a:cubicBezTo>
                <a:cubicBezTo>
                  <a:pt x="370768" y="137338"/>
                  <a:pt x="430488" y="127023"/>
                  <a:pt x="491529" y="114924"/>
                </a:cubicBezTo>
                <a:cubicBezTo>
                  <a:pt x="552569" y="102825"/>
                  <a:pt x="611640" y="89186"/>
                  <a:pt x="668742" y="74005"/>
                </a:cubicBezTo>
                <a:cubicBezTo>
                  <a:pt x="725843" y="58825"/>
                  <a:pt x="777377" y="42931"/>
                  <a:pt x="823343" y="26323"/>
                </a:cubicBezTo>
                <a:close/>
                <a:moveTo>
                  <a:pt x="1374439" y="12820"/>
                </a:moveTo>
                <a:lnTo>
                  <a:pt x="1548066" y="12820"/>
                </a:lnTo>
                <a:lnTo>
                  <a:pt x="1266096" y="842516"/>
                </a:lnTo>
                <a:lnTo>
                  <a:pt x="1419002" y="817605"/>
                </a:lnTo>
                <a:lnTo>
                  <a:pt x="1390880" y="981987"/>
                </a:lnTo>
                <a:lnTo>
                  <a:pt x="1208282" y="1012591"/>
                </a:lnTo>
                <a:lnTo>
                  <a:pt x="1083499" y="1379768"/>
                </a:lnTo>
                <a:lnTo>
                  <a:pt x="909872" y="1379768"/>
                </a:lnTo>
                <a:lnTo>
                  <a:pt x="1024750" y="1041760"/>
                </a:lnTo>
                <a:lnTo>
                  <a:pt x="557222" y="1119317"/>
                </a:lnTo>
                <a:lnTo>
                  <a:pt x="586027" y="952818"/>
                </a:lnTo>
                <a:lnTo>
                  <a:pt x="1082064" y="873120"/>
                </a:lnTo>
                <a:close/>
                <a:moveTo>
                  <a:pt x="7355635" y="0"/>
                </a:moveTo>
                <a:cubicBezTo>
                  <a:pt x="7377525" y="13754"/>
                  <a:pt x="7400546" y="29765"/>
                  <a:pt x="7424698" y="48035"/>
                </a:cubicBezTo>
                <a:cubicBezTo>
                  <a:pt x="7448850" y="66305"/>
                  <a:pt x="7471458" y="84928"/>
                  <a:pt x="7492521" y="103903"/>
                </a:cubicBezTo>
                <a:cubicBezTo>
                  <a:pt x="7513584" y="122879"/>
                  <a:pt x="7530073" y="140663"/>
                  <a:pt x="7541990" y="157255"/>
                </a:cubicBezTo>
                <a:lnTo>
                  <a:pt x="7445670" y="231260"/>
                </a:lnTo>
                <a:lnTo>
                  <a:pt x="7597254" y="231260"/>
                </a:lnTo>
                <a:lnTo>
                  <a:pt x="7538734" y="403474"/>
                </a:lnTo>
                <a:lnTo>
                  <a:pt x="7085438" y="403474"/>
                </a:lnTo>
                <a:cubicBezTo>
                  <a:pt x="7048260" y="551955"/>
                  <a:pt x="7022644" y="685968"/>
                  <a:pt x="7008586" y="805514"/>
                </a:cubicBezTo>
                <a:cubicBezTo>
                  <a:pt x="7099199" y="709209"/>
                  <a:pt x="7182691" y="601048"/>
                  <a:pt x="7259064" y="481032"/>
                </a:cubicBezTo>
                <a:lnTo>
                  <a:pt x="7421260" y="523021"/>
                </a:lnTo>
                <a:cubicBezTo>
                  <a:pt x="7294442" y="714674"/>
                  <a:pt x="7153082" y="882843"/>
                  <a:pt x="6997178" y="1027528"/>
                </a:cubicBezTo>
                <a:cubicBezTo>
                  <a:pt x="6999850" y="1079719"/>
                  <a:pt x="7007732" y="1120399"/>
                  <a:pt x="7020826" y="1149568"/>
                </a:cubicBezTo>
                <a:cubicBezTo>
                  <a:pt x="7033919" y="1178737"/>
                  <a:pt x="7052564" y="1193322"/>
                  <a:pt x="7076762" y="1193322"/>
                </a:cubicBezTo>
                <a:cubicBezTo>
                  <a:pt x="7093354" y="1193322"/>
                  <a:pt x="7113005" y="1173519"/>
                  <a:pt x="7135715" y="1133913"/>
                </a:cubicBezTo>
                <a:cubicBezTo>
                  <a:pt x="7158425" y="1094307"/>
                  <a:pt x="7187238" y="1028720"/>
                  <a:pt x="7222153" y="937151"/>
                </a:cubicBezTo>
                <a:cubicBezTo>
                  <a:pt x="7234995" y="956613"/>
                  <a:pt x="7252309" y="975475"/>
                  <a:pt x="7274093" y="993737"/>
                </a:cubicBezTo>
                <a:cubicBezTo>
                  <a:pt x="7295877" y="1011999"/>
                  <a:pt x="7317091" y="1025638"/>
                  <a:pt x="7337737" y="1034656"/>
                </a:cubicBezTo>
                <a:cubicBezTo>
                  <a:pt x="7297463" y="1125253"/>
                  <a:pt x="7260404" y="1194866"/>
                  <a:pt x="7226559" y="1243497"/>
                </a:cubicBezTo>
                <a:cubicBezTo>
                  <a:pt x="7192714" y="1292128"/>
                  <a:pt x="7157985" y="1325574"/>
                  <a:pt x="7122372" y="1343836"/>
                </a:cubicBezTo>
                <a:cubicBezTo>
                  <a:pt x="7086758" y="1362098"/>
                  <a:pt x="7046416" y="1371229"/>
                  <a:pt x="7001345" y="1371229"/>
                </a:cubicBezTo>
                <a:cubicBezTo>
                  <a:pt x="6950597" y="1371229"/>
                  <a:pt x="6910270" y="1354151"/>
                  <a:pt x="6880364" y="1319995"/>
                </a:cubicBezTo>
                <a:cubicBezTo>
                  <a:pt x="6850459" y="1285839"/>
                  <a:pt x="6829533" y="1238871"/>
                  <a:pt x="6817586" y="1179090"/>
                </a:cubicBezTo>
                <a:cubicBezTo>
                  <a:pt x="6717622" y="1255478"/>
                  <a:pt x="6613143" y="1321422"/>
                  <a:pt x="6504147" y="1376922"/>
                </a:cubicBezTo>
                <a:cubicBezTo>
                  <a:pt x="6499806" y="1364580"/>
                  <a:pt x="6493187" y="1349161"/>
                  <a:pt x="6484291" y="1330663"/>
                </a:cubicBezTo>
                <a:cubicBezTo>
                  <a:pt x="6475395" y="1312166"/>
                  <a:pt x="6465668" y="1294021"/>
                  <a:pt x="6455110" y="1276230"/>
                </a:cubicBezTo>
                <a:cubicBezTo>
                  <a:pt x="6444552" y="1258438"/>
                  <a:pt x="6435046" y="1243850"/>
                  <a:pt x="6426590" y="1232465"/>
                </a:cubicBezTo>
                <a:cubicBezTo>
                  <a:pt x="6561241" y="1171272"/>
                  <a:pt x="6687702" y="1092288"/>
                  <a:pt x="6805972" y="995513"/>
                </a:cubicBezTo>
                <a:cubicBezTo>
                  <a:pt x="6808720" y="912020"/>
                  <a:pt x="6818884" y="819989"/>
                  <a:pt x="6836463" y="719418"/>
                </a:cubicBezTo>
                <a:cubicBezTo>
                  <a:pt x="6854042" y="618847"/>
                  <a:pt x="6876790" y="513533"/>
                  <a:pt x="6904706" y="403474"/>
                </a:cubicBezTo>
                <a:lnTo>
                  <a:pt x="6480602" y="403474"/>
                </a:lnTo>
                <a:lnTo>
                  <a:pt x="6426681" y="562163"/>
                </a:lnTo>
                <a:lnTo>
                  <a:pt x="6789578" y="562163"/>
                </a:lnTo>
                <a:cubicBezTo>
                  <a:pt x="6789578" y="562163"/>
                  <a:pt x="6786796" y="570346"/>
                  <a:pt x="6781232" y="586710"/>
                </a:cubicBezTo>
                <a:cubicBezTo>
                  <a:pt x="6775669" y="603075"/>
                  <a:pt x="6771194" y="616236"/>
                  <a:pt x="6767809" y="626195"/>
                </a:cubicBezTo>
                <a:cubicBezTo>
                  <a:pt x="6731087" y="728663"/>
                  <a:pt x="6700100" y="812869"/>
                  <a:pt x="6674847" y="878813"/>
                </a:cubicBezTo>
                <a:cubicBezTo>
                  <a:pt x="6649595" y="944757"/>
                  <a:pt x="6627678" y="995991"/>
                  <a:pt x="6609097" y="1032515"/>
                </a:cubicBezTo>
                <a:cubicBezTo>
                  <a:pt x="6590516" y="1069039"/>
                  <a:pt x="6573355" y="1094421"/>
                  <a:pt x="6557613" y="1108660"/>
                </a:cubicBezTo>
                <a:cubicBezTo>
                  <a:pt x="6536618" y="1127150"/>
                  <a:pt x="6516724" y="1140312"/>
                  <a:pt x="6497931" y="1148145"/>
                </a:cubicBezTo>
                <a:cubicBezTo>
                  <a:pt x="6479137" y="1155978"/>
                  <a:pt x="6458424" y="1161792"/>
                  <a:pt x="6435790" y="1165587"/>
                </a:cubicBezTo>
                <a:cubicBezTo>
                  <a:pt x="6415372" y="1168426"/>
                  <a:pt x="6390058" y="1170320"/>
                  <a:pt x="6359849" y="1171269"/>
                </a:cubicBezTo>
                <a:cubicBezTo>
                  <a:pt x="6329640" y="1172217"/>
                  <a:pt x="6297617" y="1172221"/>
                  <a:pt x="6263780" y="1171280"/>
                </a:cubicBezTo>
                <a:cubicBezTo>
                  <a:pt x="6270914" y="1146126"/>
                  <a:pt x="6275332" y="1118133"/>
                  <a:pt x="6277032" y="1087302"/>
                </a:cubicBezTo>
                <a:cubicBezTo>
                  <a:pt x="6278732" y="1056470"/>
                  <a:pt x="6277123" y="1030139"/>
                  <a:pt x="6272205" y="1008310"/>
                </a:cubicBezTo>
                <a:cubicBezTo>
                  <a:pt x="6297495" y="1010693"/>
                  <a:pt x="6321283" y="1012238"/>
                  <a:pt x="6343568" y="1012944"/>
                </a:cubicBezTo>
                <a:cubicBezTo>
                  <a:pt x="6365853" y="1013650"/>
                  <a:pt x="6383166" y="1014003"/>
                  <a:pt x="6395508" y="1014003"/>
                </a:cubicBezTo>
                <a:cubicBezTo>
                  <a:pt x="6415911" y="1014003"/>
                  <a:pt x="6432548" y="1008310"/>
                  <a:pt x="6445421" y="996925"/>
                </a:cubicBezTo>
                <a:cubicBezTo>
                  <a:pt x="6457050" y="986496"/>
                  <a:pt x="6471452" y="960882"/>
                  <a:pt x="6488629" y="920085"/>
                </a:cubicBezTo>
                <a:cubicBezTo>
                  <a:pt x="6505806" y="879287"/>
                  <a:pt x="6530903" y="813112"/>
                  <a:pt x="6563920" y="721558"/>
                </a:cubicBezTo>
                <a:lnTo>
                  <a:pt x="6372510" y="721558"/>
                </a:lnTo>
                <a:cubicBezTo>
                  <a:pt x="6353489" y="774690"/>
                  <a:pt x="6331097" y="831495"/>
                  <a:pt x="6305336" y="891974"/>
                </a:cubicBezTo>
                <a:cubicBezTo>
                  <a:pt x="6279575" y="952453"/>
                  <a:pt x="6250641" y="1013175"/>
                  <a:pt x="6218534" y="1074140"/>
                </a:cubicBezTo>
                <a:cubicBezTo>
                  <a:pt x="6186428" y="1135105"/>
                  <a:pt x="6151057" y="1193455"/>
                  <a:pt x="6112423" y="1249190"/>
                </a:cubicBezTo>
                <a:cubicBezTo>
                  <a:pt x="6073788" y="1304925"/>
                  <a:pt x="6031632" y="1355328"/>
                  <a:pt x="5985954" y="1400399"/>
                </a:cubicBezTo>
                <a:cubicBezTo>
                  <a:pt x="5980034" y="1388543"/>
                  <a:pt x="5970561" y="1374550"/>
                  <a:pt x="5957536" y="1358421"/>
                </a:cubicBezTo>
                <a:cubicBezTo>
                  <a:pt x="5944512" y="1342292"/>
                  <a:pt x="5930735" y="1326993"/>
                  <a:pt x="5916208" y="1312526"/>
                </a:cubicBezTo>
                <a:cubicBezTo>
                  <a:pt x="5901680" y="1298059"/>
                  <a:pt x="5888906" y="1287502"/>
                  <a:pt x="5877885" y="1280853"/>
                </a:cubicBezTo>
                <a:cubicBezTo>
                  <a:pt x="5935191" y="1222499"/>
                  <a:pt x="5984675" y="1157151"/>
                  <a:pt x="6026338" y="1084808"/>
                </a:cubicBezTo>
                <a:cubicBezTo>
                  <a:pt x="6068001" y="1012466"/>
                  <a:pt x="6103618" y="939410"/>
                  <a:pt x="6133190" y="865640"/>
                </a:cubicBezTo>
                <a:cubicBezTo>
                  <a:pt x="6162761" y="791871"/>
                  <a:pt x="6188264" y="723441"/>
                  <a:pt x="6209699" y="660351"/>
                </a:cubicBezTo>
                <a:lnTo>
                  <a:pt x="6355523" y="231260"/>
                </a:lnTo>
                <a:lnTo>
                  <a:pt x="6953254" y="231260"/>
                </a:lnTo>
                <a:cubicBezTo>
                  <a:pt x="6963940" y="195692"/>
                  <a:pt x="6974814" y="159881"/>
                  <a:pt x="6985873" y="123827"/>
                </a:cubicBezTo>
                <a:cubicBezTo>
                  <a:pt x="6996932" y="87774"/>
                  <a:pt x="7008586" y="51720"/>
                  <a:pt x="7020837" y="15667"/>
                </a:cubicBezTo>
                <a:lnTo>
                  <a:pt x="7204437" y="15667"/>
                </a:lnTo>
                <a:cubicBezTo>
                  <a:pt x="7191063" y="52191"/>
                  <a:pt x="7178649" y="88362"/>
                  <a:pt x="7167196" y="124180"/>
                </a:cubicBezTo>
                <a:cubicBezTo>
                  <a:pt x="7155742" y="159999"/>
                  <a:pt x="7144679" y="195692"/>
                  <a:pt x="7134007" y="231260"/>
                </a:cubicBezTo>
                <a:lnTo>
                  <a:pt x="7356728" y="231260"/>
                </a:lnTo>
                <a:cubicBezTo>
                  <a:pt x="7337737" y="210386"/>
                  <a:pt x="7315072" y="188447"/>
                  <a:pt x="7288734" y="165441"/>
                </a:cubicBezTo>
                <a:cubicBezTo>
                  <a:pt x="7262396" y="142435"/>
                  <a:pt x="7237273" y="122158"/>
                  <a:pt x="7213363" y="104609"/>
                </a:cubicBezTo>
                <a:close/>
              </a:path>
            </a:pathLst>
          </a:custGeom>
          <a:solidFill>
            <a:prstClr val="black">
              <a:lumMod val="85000"/>
              <a:lumOff val="1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2000" i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云麒演示设计19">
            <a:extLst>
              <a:ext uri="{FF2B5EF4-FFF2-40B4-BE49-F238E27FC236}">
                <a16:creationId xmlns:a16="http://schemas.microsoft.com/office/drawing/2014/main" id="{C369FAF5-2A43-851C-DA38-559FFACF4AFE}"/>
              </a:ext>
            </a:extLst>
          </p:cNvPr>
          <p:cNvSpPr/>
          <p:nvPr/>
        </p:nvSpPr>
        <p:spPr>
          <a:xfrm>
            <a:off x="0" y="6795099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87000">
                <a:schemeClr val="accent2">
                  <a:alpha val="4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云麒演示设计20">
            <a:extLst>
              <a:ext uri="{FF2B5EF4-FFF2-40B4-BE49-F238E27FC236}">
                <a16:creationId xmlns:a16="http://schemas.microsoft.com/office/drawing/2014/main" id="{2072F545-06ED-385C-DADC-F86E96F8EAD6}"/>
              </a:ext>
            </a:extLst>
          </p:cNvPr>
          <p:cNvSpPr/>
          <p:nvPr/>
        </p:nvSpPr>
        <p:spPr>
          <a:xfrm>
            <a:off x="0" y="68338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云麒演示设计21" descr="图片包含 徽标&#10;&#10;描述已自动生成">
            <a:extLst>
              <a:ext uri="{FF2B5EF4-FFF2-40B4-BE49-F238E27FC236}">
                <a16:creationId xmlns:a16="http://schemas.microsoft.com/office/drawing/2014/main" id="{6CB18B9F-F59E-4581-2D0A-BEB2534B635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7" name="云麒演示设计22">
            <a:extLst>
              <a:ext uri="{FF2B5EF4-FFF2-40B4-BE49-F238E27FC236}">
                <a16:creationId xmlns:a16="http://schemas.microsoft.com/office/drawing/2014/main" id="{5A552FE7-31B3-03D1-A3A3-F387A9ED93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356" y="1413482"/>
            <a:ext cx="3560373" cy="3310415"/>
          </a:xfrm>
          <a:prstGeom prst="rect">
            <a:avLst/>
          </a:prstGeom>
        </p:spPr>
      </p:pic>
      <p:pic>
        <p:nvPicPr>
          <p:cNvPr id="2" name="云麒演示设计23">
            <a:extLst>
              <a:ext uri="{FF2B5EF4-FFF2-40B4-BE49-F238E27FC236}">
                <a16:creationId xmlns:a16="http://schemas.microsoft.com/office/drawing/2014/main" id="{888170F7-1FB4-EBD3-EB12-09253E23C9B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7" y="3669746"/>
            <a:ext cx="6959759" cy="479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56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云麒演示设计1">
            <a:extLst>
              <a:ext uri="{FF2B5EF4-FFF2-40B4-BE49-F238E27FC236}">
                <a16:creationId xmlns:a16="http://schemas.microsoft.com/office/drawing/2014/main" id="{A630C285-2BF6-EC89-1752-6B238ECCCB8A}"/>
              </a:ext>
            </a:extLst>
          </p:cNvPr>
          <p:cNvSpPr txBox="1"/>
          <p:nvPr/>
        </p:nvSpPr>
        <p:spPr>
          <a:xfrm>
            <a:off x="17467674" y="-17368"/>
            <a:ext cx="184731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0" name="云麒演示设计2">
            <a:extLst>
              <a:ext uri="{FF2B5EF4-FFF2-40B4-BE49-F238E27FC236}">
                <a16:creationId xmlns:a16="http://schemas.microsoft.com/office/drawing/2014/main" id="{9610936C-81D7-2F0A-4361-36D1F81B9F21}"/>
              </a:ext>
            </a:extLst>
          </p:cNvPr>
          <p:cNvSpPr txBox="1"/>
          <p:nvPr/>
        </p:nvSpPr>
        <p:spPr>
          <a:xfrm>
            <a:off x="17467674" y="311816"/>
            <a:ext cx="184731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9" name="云麒演示设计3">
            <a:extLst>
              <a:ext uri="{FF2B5EF4-FFF2-40B4-BE49-F238E27FC236}">
                <a16:creationId xmlns:a16="http://schemas.microsoft.com/office/drawing/2014/main" id="{A290032F-C3B8-92AA-F8F0-31515717077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83" b="14583"/>
          <a:stretch/>
        </p:blipFill>
        <p:spPr>
          <a:xfrm>
            <a:off x="-59001" y="-170126"/>
            <a:ext cx="12310002" cy="12310002"/>
          </a:xfrm>
          <a:prstGeom prst="ellipse">
            <a:avLst/>
          </a:prstGeom>
          <a:ln>
            <a:solidFill>
              <a:srgbClr val="C00000">
                <a:alpha val="58000"/>
              </a:srgbClr>
            </a:solidFill>
          </a:ln>
        </p:spPr>
      </p:pic>
      <p:pic>
        <p:nvPicPr>
          <p:cNvPr id="138" name="云麒演示设计4" descr="张着嘴&#10;&#10;低可信度描述已自动生成">
            <a:extLst>
              <a:ext uri="{FF2B5EF4-FFF2-40B4-BE49-F238E27FC236}">
                <a16:creationId xmlns:a16="http://schemas.microsoft.com/office/drawing/2014/main" id="{0F19500F-2787-0AF0-16D6-FA3C346181C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duotone>
              <a:prstClr val="black"/>
              <a:schemeClr val="accent3">
                <a:tint val="45000"/>
                <a:satMod val="400000"/>
              </a:schemeClr>
            </a:duotone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0482">
            <a:off x="-3409056" y="-1986899"/>
            <a:ext cx="17762686" cy="10059384"/>
          </a:xfrm>
          <a:prstGeom prst="rect">
            <a:avLst/>
          </a:prstGeom>
        </p:spPr>
      </p:pic>
      <p:sp>
        <p:nvSpPr>
          <p:cNvPr id="31" name="云麒演示设计5">
            <a:extLst>
              <a:ext uri="{FF2B5EF4-FFF2-40B4-BE49-F238E27FC236}">
                <a16:creationId xmlns:a16="http://schemas.microsoft.com/office/drawing/2014/main" id="{6FA6A56B-0C5F-BC44-22BB-C6B0336A6AAC}"/>
              </a:ext>
            </a:extLst>
          </p:cNvPr>
          <p:cNvSpPr/>
          <p:nvPr/>
        </p:nvSpPr>
        <p:spPr>
          <a:xfrm>
            <a:off x="2965361" y="2912689"/>
            <a:ext cx="6261280" cy="6261280"/>
          </a:xfrm>
          <a:prstGeom prst="ellipse">
            <a:avLst/>
          </a:prstGeom>
          <a:solidFill>
            <a:schemeClr val="bg1">
              <a:alpha val="36000"/>
            </a:schemeClr>
          </a:solidFill>
          <a:ln w="6350">
            <a:solidFill>
              <a:srgbClr val="C00000">
                <a:alpha val="42000"/>
              </a:srgbClr>
            </a:solidFill>
            <a:prstDash val="lgDashDot"/>
          </a:ln>
          <a:effectLst>
            <a:outerShdw blurRad="673100" dist="38100" dir="5400000" algn="t" rotWithShape="0">
              <a:srgbClr val="EB2929">
                <a:alpha val="1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2" name="云麒演示设计6">
            <a:extLst>
              <a:ext uri="{FF2B5EF4-FFF2-40B4-BE49-F238E27FC236}">
                <a16:creationId xmlns:a16="http://schemas.microsoft.com/office/drawing/2014/main" id="{7692676D-3700-6CB2-CD27-6AA525D5E43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6000"/>
                    </a14:imgEffect>
                    <a14:imgEffect>
                      <a14:brightnessContrast bright="-9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pic>
        <p:nvPicPr>
          <p:cNvPr id="8" name="云麒演示设计7">
            <a:extLst>
              <a:ext uri="{FF2B5EF4-FFF2-40B4-BE49-F238E27FC236}">
                <a16:creationId xmlns:a16="http://schemas.microsoft.com/office/drawing/2014/main" id="{06B75BA7-37F0-7E0C-FF5B-0A367D9BADB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" y="-9525"/>
            <a:ext cx="12190813" cy="6857999"/>
          </a:xfrm>
          <a:prstGeom prst="rect">
            <a:avLst/>
          </a:prstGeom>
        </p:spPr>
      </p:pic>
      <p:pic>
        <p:nvPicPr>
          <p:cNvPr id="114" name="云麒演示设计8">
            <a:extLst>
              <a:ext uri="{FF2B5EF4-FFF2-40B4-BE49-F238E27FC236}">
                <a16:creationId xmlns:a16="http://schemas.microsoft.com/office/drawing/2014/main" id="{C9D63E98-5480-22A2-1AB8-969EE644B1E3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91" name="云麒演示设计9">
            <a:extLst>
              <a:ext uri="{FF2B5EF4-FFF2-40B4-BE49-F238E27FC236}">
                <a16:creationId xmlns:a16="http://schemas.microsoft.com/office/drawing/2014/main" id="{F5B0AC6D-E195-A84B-60C8-74EA3B17CFF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9365531" y="4776529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>
              <a:alpha val="20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云麒演示设计10">
            <a:extLst>
              <a:ext uri="{FF2B5EF4-FFF2-40B4-BE49-F238E27FC236}">
                <a16:creationId xmlns:a16="http://schemas.microsoft.com/office/drawing/2014/main" id="{58014E74-3050-9AA9-5DD9-2F553B1B0DB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9449489" y="4705872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97350" dist="213138" dir="2700008" algn="tl" rotWithShape="0">
              <a:srgbClr val="C00000">
                <a:alpha val="6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7" name="云麒演示设计11" descr="背景图案&#10;&#10;描述已自动生成">
            <a:extLst>
              <a:ext uri="{FF2B5EF4-FFF2-40B4-BE49-F238E27FC236}">
                <a16:creationId xmlns:a16="http://schemas.microsoft.com/office/drawing/2014/main" id="{AE5A902A-FA90-EEA8-65A0-47BB86A1EE7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446407" y="4705871"/>
            <a:ext cx="2602432" cy="738879"/>
          </a:xfrm>
          <a:custGeom>
            <a:avLst/>
            <a:gdLst>
              <a:gd name="connsiteX0" fmla="*/ 228924 w 2602432"/>
              <a:gd name="connsiteY0" fmla="*/ 0 h 738879"/>
              <a:gd name="connsiteX1" fmla="*/ 2501697 w 2602432"/>
              <a:gd name="connsiteY1" fmla="*/ 0 h 738879"/>
              <a:gd name="connsiteX2" fmla="*/ 2600354 w 2602432"/>
              <a:gd name="connsiteY2" fmla="*/ 107729 h 738879"/>
              <a:gd name="connsiteX3" fmla="*/ 2472166 w 2602432"/>
              <a:gd name="connsiteY3" fmla="*/ 667083 h 738879"/>
              <a:gd name="connsiteX4" fmla="*/ 2373508 w 2602432"/>
              <a:gd name="connsiteY4" fmla="*/ 738879 h 738879"/>
              <a:gd name="connsiteX5" fmla="*/ 100736 w 2602432"/>
              <a:gd name="connsiteY5" fmla="*/ 738879 h 738879"/>
              <a:gd name="connsiteX6" fmla="*/ 2078 w 2602432"/>
              <a:gd name="connsiteY6" fmla="*/ 631150 h 738879"/>
              <a:gd name="connsiteX7" fmla="*/ 130266 w 2602432"/>
              <a:gd name="connsiteY7" fmla="*/ 71796 h 738879"/>
              <a:gd name="connsiteX8" fmla="*/ 228924 w 2602432"/>
              <a:gd name="connsiteY8" fmla="*/ 0 h 73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2432" h="738879">
                <a:moveTo>
                  <a:pt x="228924" y="0"/>
                </a:moveTo>
                <a:lnTo>
                  <a:pt x="2501697" y="0"/>
                </a:lnTo>
                <a:cubicBezTo>
                  <a:pt x="2565467" y="0"/>
                  <a:pt x="2613118" y="52033"/>
                  <a:pt x="2600354" y="107729"/>
                </a:cubicBezTo>
                <a:lnTo>
                  <a:pt x="2472166" y="667083"/>
                </a:lnTo>
                <a:cubicBezTo>
                  <a:pt x="2462590" y="708868"/>
                  <a:pt x="2421351" y="738879"/>
                  <a:pt x="2373508" y="738879"/>
                </a:cubicBezTo>
                <a:lnTo>
                  <a:pt x="100736" y="738879"/>
                </a:lnTo>
                <a:cubicBezTo>
                  <a:pt x="36966" y="738879"/>
                  <a:pt x="-10686" y="686846"/>
                  <a:pt x="2078" y="631150"/>
                </a:cubicBezTo>
                <a:lnTo>
                  <a:pt x="130266" y="71796"/>
                </a:lnTo>
                <a:cubicBezTo>
                  <a:pt x="139842" y="30011"/>
                  <a:pt x="181081" y="0"/>
                  <a:pt x="228924" y="0"/>
                </a:cubicBezTo>
                <a:close/>
              </a:path>
            </a:pathLst>
          </a:custGeom>
          <a:ln w="12700">
            <a:noFill/>
          </a:ln>
        </p:spPr>
      </p:pic>
      <p:sp>
        <p:nvSpPr>
          <p:cNvPr id="126" name="云麒演示设计12">
            <a:extLst>
              <a:ext uri="{FF2B5EF4-FFF2-40B4-BE49-F238E27FC236}">
                <a16:creationId xmlns:a16="http://schemas.microsoft.com/office/drawing/2014/main" id="{4F935778-2A23-4700-D822-5DD71B3AEBA6}"/>
              </a:ext>
            </a:extLst>
          </p:cNvPr>
          <p:cNvSpPr txBox="1"/>
          <p:nvPr/>
        </p:nvSpPr>
        <p:spPr>
          <a:xfrm>
            <a:off x="9781266" y="4904105"/>
            <a:ext cx="1880494" cy="423617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4578"/>
              </a:avLst>
            </a:prstTxWarp>
            <a:spAutoFit/>
            <a:scene3d>
              <a:camera prst="orthographicFront"/>
              <a:lightRig rig="threePt" dir="t"/>
            </a:scene3d>
            <a:sp3d extrusionH="254000">
              <a:extrusionClr>
                <a:schemeClr val="tx1">
                  <a:lumMod val="85000"/>
                  <a:lumOff val="15000"/>
                </a:schemeClr>
              </a:extrusionClr>
            </a:sp3d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科研成果</a:t>
            </a:r>
          </a:p>
        </p:txBody>
      </p:sp>
      <p:sp>
        <p:nvSpPr>
          <p:cNvPr id="93" name="云麒演示设计13">
            <a:extLst>
              <a:ext uri="{FF2B5EF4-FFF2-40B4-BE49-F238E27FC236}">
                <a16:creationId xmlns:a16="http://schemas.microsoft.com/office/drawing/2014/main" id="{14D4B90C-EA77-F20B-1807-1ECE6EB147F7}"/>
              </a:ext>
            </a:extLst>
          </p:cNvPr>
          <p:cNvSpPr/>
          <p:nvPr/>
        </p:nvSpPr>
        <p:spPr>
          <a:xfrm flipH="1">
            <a:off x="11251152" y="4653576"/>
            <a:ext cx="691366" cy="206358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680" kern="0" dirty="0">
                <a:solidFill>
                  <a:prstClr val="white"/>
                </a:solidFill>
                <a:cs typeface="+mn-ea"/>
                <a:sym typeface="+mn-lt"/>
              </a:rPr>
              <a:t>PART FIVE</a:t>
            </a:r>
            <a:endParaRPr lang="zh-CN" altLang="en-US" sz="68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云麒演示设计14">
            <a:extLst>
              <a:ext uri="{FF2B5EF4-FFF2-40B4-BE49-F238E27FC236}">
                <a16:creationId xmlns:a16="http://schemas.microsoft.com/office/drawing/2014/main" id="{2B66DBB0-42E9-3B6C-F184-EA418C1A66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24037" y="4776529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>
              <a:alpha val="20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云麒演示设计15">
            <a:extLst>
              <a:ext uri="{FF2B5EF4-FFF2-40B4-BE49-F238E27FC236}">
                <a16:creationId xmlns:a16="http://schemas.microsoft.com/office/drawing/2014/main" id="{BF837240-285E-6CEB-030A-67228CBE2F0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40079" y="4705872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97350" dist="213138" dir="2700008" algn="tl" rotWithShape="0">
              <a:srgbClr val="C00000">
                <a:alpha val="6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云麒演示设计16">
            <a:extLst>
              <a:ext uri="{FF2B5EF4-FFF2-40B4-BE49-F238E27FC236}">
                <a16:creationId xmlns:a16="http://schemas.microsoft.com/office/drawing/2014/main" id="{3399F031-CC36-2DC0-18E4-0F2DA51275F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25670" y="2690121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>
              <a:alpha val="20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云麒演示设计17">
            <a:extLst>
              <a:ext uri="{FF2B5EF4-FFF2-40B4-BE49-F238E27FC236}">
                <a16:creationId xmlns:a16="http://schemas.microsoft.com/office/drawing/2014/main" id="{3F327EC4-8C8B-94CE-6EF9-93DA4EF2269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241712" y="2619464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97350" dist="213138" dir="2700008" algn="tl" rotWithShape="0">
              <a:srgbClr val="C00000">
                <a:alpha val="6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12" name="云麒演示设计18">
            <a:extLst>
              <a:ext uri="{FF2B5EF4-FFF2-40B4-BE49-F238E27FC236}">
                <a16:creationId xmlns:a16="http://schemas.microsoft.com/office/drawing/2014/main" id="{D7AABC60-7C4E-7CEF-200B-165508F77BA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823" y="-658458"/>
            <a:ext cx="6621502" cy="7294722"/>
          </a:xfrm>
          <a:prstGeom prst="rect">
            <a:avLst/>
          </a:prstGeom>
        </p:spPr>
      </p:pic>
      <p:pic>
        <p:nvPicPr>
          <p:cNvPr id="32" name="云麒演示设计19">
            <a:extLst>
              <a:ext uri="{FF2B5EF4-FFF2-40B4-BE49-F238E27FC236}">
                <a16:creationId xmlns:a16="http://schemas.microsoft.com/office/drawing/2014/main" id="{0E4839D6-93BD-EF4D-55C3-E14A41D82AB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075544" y="3251110"/>
            <a:ext cx="6040912" cy="4027276"/>
          </a:xfrm>
          <a:prstGeom prst="rect">
            <a:avLst/>
          </a:prstGeom>
        </p:spPr>
      </p:pic>
      <p:sp>
        <p:nvSpPr>
          <p:cNvPr id="99" name="云麒演示设计20">
            <a:extLst>
              <a:ext uri="{FF2B5EF4-FFF2-40B4-BE49-F238E27FC236}">
                <a16:creationId xmlns:a16="http://schemas.microsoft.com/office/drawing/2014/main" id="{F6CFFB44-14D1-7D92-DC9B-D3E14D4CBD2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8347858" y="2690121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>
              <a:alpha val="20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云麒演示设计21">
            <a:extLst>
              <a:ext uri="{FF2B5EF4-FFF2-40B4-BE49-F238E27FC236}">
                <a16:creationId xmlns:a16="http://schemas.microsoft.com/office/drawing/2014/main" id="{8A85004B-A112-54CD-603C-726140D1DA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8431816" y="2619464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97350" dist="213138" dir="2700008" algn="tl" rotWithShape="0">
              <a:srgbClr val="C00000">
                <a:alpha val="6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云麒演示设计22">
            <a:extLst>
              <a:ext uri="{FF2B5EF4-FFF2-40B4-BE49-F238E27FC236}">
                <a16:creationId xmlns:a16="http://schemas.microsoft.com/office/drawing/2014/main" id="{579B7587-D9F6-BE71-A6D7-72C01D0223F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4752805" y="1475898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>
              <a:alpha val="20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云麒演示设计23">
            <a:extLst>
              <a:ext uri="{FF2B5EF4-FFF2-40B4-BE49-F238E27FC236}">
                <a16:creationId xmlns:a16="http://schemas.microsoft.com/office/drawing/2014/main" id="{C16E7457-8867-B0E4-E5A9-A8771C00DF8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4836763" y="1405241"/>
            <a:ext cx="2602432" cy="738879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97350" dist="213138" dir="2700008" algn="tl" rotWithShape="0">
              <a:srgbClr val="C00000">
                <a:alpha val="6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50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5" name="云麒演示设计24">
            <a:extLst>
              <a:ext uri="{FF2B5EF4-FFF2-40B4-BE49-F238E27FC236}">
                <a16:creationId xmlns:a16="http://schemas.microsoft.com/office/drawing/2014/main" id="{55658443-BF4E-F7A4-D83D-497723540159}"/>
              </a:ext>
            </a:extLst>
          </p:cNvPr>
          <p:cNvGrpSpPr/>
          <p:nvPr/>
        </p:nvGrpSpPr>
        <p:grpSpPr>
          <a:xfrm>
            <a:off x="290692" y="312429"/>
            <a:ext cx="2496745" cy="642178"/>
            <a:chOff x="290692" y="312429"/>
            <a:chExt cx="2496745" cy="642178"/>
          </a:xfrm>
        </p:grpSpPr>
        <p:sp>
          <p:nvSpPr>
            <p:cNvPr id="66" name="云麒演示设计24-1">
              <a:extLst>
                <a:ext uri="{FF2B5EF4-FFF2-40B4-BE49-F238E27FC236}">
                  <a16:creationId xmlns:a16="http://schemas.microsoft.com/office/drawing/2014/main" id="{C431B0D4-A332-313E-B1AB-D8D9DD5F3AB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90692" y="465639"/>
              <a:ext cx="2496745" cy="48896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35000"/>
                  </a:srgbClr>
                </a:gs>
                <a:gs pos="100000">
                  <a:srgbClr val="D92C12">
                    <a:alpha val="29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2159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9E1A3379-8F93-E3E8-722F-0E077A5C9467}"/>
                </a:ext>
              </a:extLst>
            </p:cNvPr>
            <p:cNvGrpSpPr/>
            <p:nvPr/>
          </p:nvGrpSpPr>
          <p:grpSpPr>
            <a:xfrm>
              <a:off x="339411" y="312429"/>
              <a:ext cx="2371684" cy="399644"/>
              <a:chOff x="1668570" y="378817"/>
              <a:chExt cx="2371684" cy="399644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D0AA60DB-67F2-7D9E-6978-FCD4C71B7232}"/>
                  </a:ext>
                </a:extLst>
              </p:cNvPr>
              <p:cNvGrpSpPr/>
              <p:nvPr/>
            </p:nvGrpSpPr>
            <p:grpSpPr>
              <a:xfrm>
                <a:off x="1668570" y="378817"/>
                <a:ext cx="2371684" cy="399644"/>
                <a:chOff x="402114" y="479346"/>
                <a:chExt cx="2371684" cy="399644"/>
              </a:xfrm>
            </p:grpSpPr>
            <p:sp>
              <p:nvSpPr>
                <p:cNvPr id="68" name="云麒演示设计24-2">
                  <a:extLst>
                    <a:ext uri="{FF2B5EF4-FFF2-40B4-BE49-F238E27FC236}">
                      <a16:creationId xmlns:a16="http://schemas.microsoft.com/office/drawing/2014/main" id="{EEC83B95-05EB-F496-708D-B4BFB0B52B51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628505" y="480146"/>
                  <a:ext cx="2145293" cy="398844"/>
                </a:xfrm>
                <a:prstGeom prst="roundRect">
                  <a:avLst>
                    <a:gd name="adj" fmla="val 50000"/>
                  </a:avLst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86868" tIns="43434" rIns="86868" bIns="43434" rtlCol="0" anchor="ctr"/>
                <a:lstStyle/>
                <a:p>
                  <a:pPr algn="ctr"/>
                  <a:endParaRPr lang="zh-CN" altLang="en-US" sz="1710" kern="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云麒演示设计24-3">
                  <a:extLst>
                    <a:ext uri="{FF2B5EF4-FFF2-40B4-BE49-F238E27FC236}">
                      <a16:creationId xmlns:a16="http://schemas.microsoft.com/office/drawing/2014/main" id="{2BDF555F-C268-349B-1C61-A09696A656F6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402243" y="480146"/>
                  <a:ext cx="846706" cy="39884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F40000"/>
                    </a:gs>
                    <a:gs pos="83000">
                      <a:srgbClr val="D92C12"/>
                    </a:gs>
                  </a:gsLst>
                  <a:lin ang="2700000" scaled="1"/>
                  <a:tileRect/>
                </a:gradFill>
                <a:ln w="12065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86868" tIns="43434" rIns="86868" bIns="43434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710" kern="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云麒演示设计24-4">
                  <a:extLst>
                    <a:ext uri="{FF2B5EF4-FFF2-40B4-BE49-F238E27FC236}">
                      <a16:creationId xmlns:a16="http://schemas.microsoft.com/office/drawing/2014/main" id="{2AB5F10B-FF7E-9459-B48A-F5CA6130D2AD}"/>
                    </a:ext>
                  </a:extLst>
                </p:cNvPr>
                <p:cNvSpPr txBox="1"/>
                <p:nvPr/>
              </p:nvSpPr>
              <p:spPr>
                <a:xfrm>
                  <a:off x="402114" y="479346"/>
                  <a:ext cx="758611" cy="398844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6471" tIns="38236" rIns="76471" bIns="38236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209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目录</a:t>
                  </a:r>
                </a:p>
              </p:txBody>
            </p:sp>
          </p:grpSp>
          <p:sp>
            <p:nvSpPr>
              <p:cNvPr id="110" name="云麒演示设计24-5">
                <a:extLst>
                  <a:ext uri="{FF2B5EF4-FFF2-40B4-BE49-F238E27FC236}">
                    <a16:creationId xmlns:a16="http://schemas.microsoft.com/office/drawing/2014/main" id="{2684150B-89DA-45C1-3FEA-CE3B3D7A2147}"/>
                  </a:ext>
                </a:extLst>
              </p:cNvPr>
              <p:cNvSpPr txBox="1"/>
              <p:nvPr/>
            </p:nvSpPr>
            <p:spPr>
              <a:xfrm>
                <a:off x="2427181" y="393436"/>
                <a:ext cx="1559982" cy="369606"/>
              </a:xfrm>
              <a:prstGeom prst="rect">
                <a:avLst/>
              </a:prstGeom>
              <a:noFill/>
              <a:effectLst/>
            </p:spPr>
            <p:txBody>
              <a:bodyPr wrap="square" lIns="76471" tIns="38236" rIns="76471" bIns="38236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900" dirty="0">
                    <a:solidFill>
                      <a:schemeClr val="tx1">
                        <a:alpha val="24000"/>
                      </a:schemeClr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1900" dirty="0">
                  <a:solidFill>
                    <a:schemeClr val="tx1">
                      <a:alpha val="24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31" name="云麒演示设计25" descr="背景图案&#10;&#10;描述已自动生成">
            <a:extLst>
              <a:ext uri="{FF2B5EF4-FFF2-40B4-BE49-F238E27FC236}">
                <a16:creationId xmlns:a16="http://schemas.microsoft.com/office/drawing/2014/main" id="{FA99B91F-AEDC-381D-EBB1-F473C46D4F4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6858" y="2613644"/>
            <a:ext cx="2602432" cy="738879"/>
          </a:xfrm>
          <a:custGeom>
            <a:avLst/>
            <a:gdLst>
              <a:gd name="connsiteX0" fmla="*/ 228924 w 2602432"/>
              <a:gd name="connsiteY0" fmla="*/ 0 h 738879"/>
              <a:gd name="connsiteX1" fmla="*/ 2501697 w 2602432"/>
              <a:gd name="connsiteY1" fmla="*/ 0 h 738879"/>
              <a:gd name="connsiteX2" fmla="*/ 2600354 w 2602432"/>
              <a:gd name="connsiteY2" fmla="*/ 107729 h 738879"/>
              <a:gd name="connsiteX3" fmla="*/ 2472166 w 2602432"/>
              <a:gd name="connsiteY3" fmla="*/ 667083 h 738879"/>
              <a:gd name="connsiteX4" fmla="*/ 2373508 w 2602432"/>
              <a:gd name="connsiteY4" fmla="*/ 738879 h 738879"/>
              <a:gd name="connsiteX5" fmla="*/ 100736 w 2602432"/>
              <a:gd name="connsiteY5" fmla="*/ 738879 h 738879"/>
              <a:gd name="connsiteX6" fmla="*/ 2078 w 2602432"/>
              <a:gd name="connsiteY6" fmla="*/ 631150 h 738879"/>
              <a:gd name="connsiteX7" fmla="*/ 130266 w 2602432"/>
              <a:gd name="connsiteY7" fmla="*/ 71796 h 738879"/>
              <a:gd name="connsiteX8" fmla="*/ 228924 w 2602432"/>
              <a:gd name="connsiteY8" fmla="*/ 0 h 73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2432" h="738879">
                <a:moveTo>
                  <a:pt x="228924" y="0"/>
                </a:moveTo>
                <a:lnTo>
                  <a:pt x="2501697" y="0"/>
                </a:lnTo>
                <a:cubicBezTo>
                  <a:pt x="2565467" y="0"/>
                  <a:pt x="2613118" y="52033"/>
                  <a:pt x="2600354" y="107729"/>
                </a:cubicBezTo>
                <a:lnTo>
                  <a:pt x="2472166" y="667083"/>
                </a:lnTo>
                <a:cubicBezTo>
                  <a:pt x="2462590" y="708868"/>
                  <a:pt x="2421351" y="738879"/>
                  <a:pt x="2373508" y="738879"/>
                </a:cubicBezTo>
                <a:lnTo>
                  <a:pt x="100736" y="738879"/>
                </a:lnTo>
                <a:cubicBezTo>
                  <a:pt x="36966" y="738879"/>
                  <a:pt x="-10686" y="686846"/>
                  <a:pt x="2078" y="631150"/>
                </a:cubicBezTo>
                <a:lnTo>
                  <a:pt x="130266" y="71796"/>
                </a:lnTo>
                <a:cubicBezTo>
                  <a:pt x="139842" y="30011"/>
                  <a:pt x="181081" y="0"/>
                  <a:pt x="228924" y="0"/>
                </a:cubicBezTo>
                <a:close/>
              </a:path>
            </a:pathLst>
          </a:custGeom>
          <a:ln w="12700">
            <a:noFill/>
          </a:ln>
        </p:spPr>
      </p:pic>
      <p:sp>
        <p:nvSpPr>
          <p:cNvPr id="107" name="云麒演示设计26">
            <a:extLst>
              <a:ext uri="{FF2B5EF4-FFF2-40B4-BE49-F238E27FC236}">
                <a16:creationId xmlns:a16="http://schemas.microsoft.com/office/drawing/2014/main" id="{DF79E7EE-0A3D-8FC4-AA20-32DEFAB6846C}"/>
              </a:ext>
            </a:extLst>
          </p:cNvPr>
          <p:cNvSpPr/>
          <p:nvPr/>
        </p:nvSpPr>
        <p:spPr>
          <a:xfrm>
            <a:off x="1351115" y="2567168"/>
            <a:ext cx="691366" cy="206358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680" kern="0" dirty="0">
                <a:solidFill>
                  <a:prstClr val="white"/>
                </a:solidFill>
                <a:cs typeface="+mn-ea"/>
                <a:sym typeface="+mn-lt"/>
              </a:rPr>
              <a:t>PART TWO</a:t>
            </a:r>
            <a:endParaRPr lang="zh-CN" altLang="en-US" sz="68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2" name="云麒演示设计27">
            <a:extLst>
              <a:ext uri="{FF2B5EF4-FFF2-40B4-BE49-F238E27FC236}">
                <a16:creationId xmlns:a16="http://schemas.microsoft.com/office/drawing/2014/main" id="{CC6B6D0B-7AA9-6EB1-41F1-AE18395C1920}"/>
              </a:ext>
            </a:extLst>
          </p:cNvPr>
          <p:cNvSpPr txBox="1"/>
          <p:nvPr/>
        </p:nvSpPr>
        <p:spPr>
          <a:xfrm>
            <a:off x="1671452" y="2850611"/>
            <a:ext cx="1855103" cy="417897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8759"/>
              </a:avLst>
            </a:prstTxWarp>
            <a:spAutoFit/>
            <a:scene3d>
              <a:camera prst="orthographicFront"/>
              <a:lightRig rig="threePt" dir="t"/>
            </a:scene3d>
            <a:sp3d extrusionH="254000">
              <a:extrusionClr>
                <a:schemeClr val="tx1">
                  <a:lumMod val="85000"/>
                  <a:lumOff val="15000"/>
                </a:schemeClr>
              </a:extrusionClr>
            </a:sp3d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历史沿革</a:t>
            </a:r>
          </a:p>
        </p:txBody>
      </p:sp>
      <p:pic>
        <p:nvPicPr>
          <p:cNvPr id="132" name="云麒演示设计28" descr="背景图案&#10;&#10;描述已自动生成">
            <a:extLst>
              <a:ext uri="{FF2B5EF4-FFF2-40B4-BE49-F238E27FC236}">
                <a16:creationId xmlns:a16="http://schemas.microsoft.com/office/drawing/2014/main" id="{A306F378-73D0-6255-9035-F8931B6CE1F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521" y="4711692"/>
            <a:ext cx="2602432" cy="738879"/>
          </a:xfrm>
          <a:custGeom>
            <a:avLst/>
            <a:gdLst>
              <a:gd name="connsiteX0" fmla="*/ 228924 w 2602432"/>
              <a:gd name="connsiteY0" fmla="*/ 0 h 738879"/>
              <a:gd name="connsiteX1" fmla="*/ 2501697 w 2602432"/>
              <a:gd name="connsiteY1" fmla="*/ 0 h 738879"/>
              <a:gd name="connsiteX2" fmla="*/ 2600354 w 2602432"/>
              <a:gd name="connsiteY2" fmla="*/ 107729 h 738879"/>
              <a:gd name="connsiteX3" fmla="*/ 2472166 w 2602432"/>
              <a:gd name="connsiteY3" fmla="*/ 667083 h 738879"/>
              <a:gd name="connsiteX4" fmla="*/ 2373508 w 2602432"/>
              <a:gd name="connsiteY4" fmla="*/ 738879 h 738879"/>
              <a:gd name="connsiteX5" fmla="*/ 100736 w 2602432"/>
              <a:gd name="connsiteY5" fmla="*/ 738879 h 738879"/>
              <a:gd name="connsiteX6" fmla="*/ 2078 w 2602432"/>
              <a:gd name="connsiteY6" fmla="*/ 631150 h 738879"/>
              <a:gd name="connsiteX7" fmla="*/ 130266 w 2602432"/>
              <a:gd name="connsiteY7" fmla="*/ 71796 h 738879"/>
              <a:gd name="connsiteX8" fmla="*/ 228924 w 2602432"/>
              <a:gd name="connsiteY8" fmla="*/ 0 h 73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2432" h="738879">
                <a:moveTo>
                  <a:pt x="228924" y="0"/>
                </a:moveTo>
                <a:lnTo>
                  <a:pt x="2501697" y="0"/>
                </a:lnTo>
                <a:cubicBezTo>
                  <a:pt x="2565467" y="0"/>
                  <a:pt x="2613118" y="52033"/>
                  <a:pt x="2600354" y="107729"/>
                </a:cubicBezTo>
                <a:lnTo>
                  <a:pt x="2472166" y="667083"/>
                </a:lnTo>
                <a:cubicBezTo>
                  <a:pt x="2462590" y="708868"/>
                  <a:pt x="2421351" y="738879"/>
                  <a:pt x="2373508" y="738879"/>
                </a:cubicBezTo>
                <a:lnTo>
                  <a:pt x="100736" y="738879"/>
                </a:lnTo>
                <a:cubicBezTo>
                  <a:pt x="36966" y="738879"/>
                  <a:pt x="-10686" y="686846"/>
                  <a:pt x="2078" y="631150"/>
                </a:cubicBezTo>
                <a:lnTo>
                  <a:pt x="130266" y="71796"/>
                </a:lnTo>
                <a:cubicBezTo>
                  <a:pt x="139842" y="30011"/>
                  <a:pt x="181081" y="0"/>
                  <a:pt x="228924" y="0"/>
                </a:cubicBezTo>
                <a:close/>
              </a:path>
            </a:pathLst>
          </a:custGeom>
          <a:ln w="12700">
            <a:noFill/>
          </a:ln>
        </p:spPr>
      </p:pic>
      <p:sp>
        <p:nvSpPr>
          <p:cNvPr id="86" name="云麒演示设计29">
            <a:extLst>
              <a:ext uri="{FF2B5EF4-FFF2-40B4-BE49-F238E27FC236}">
                <a16:creationId xmlns:a16="http://schemas.microsoft.com/office/drawing/2014/main" id="{B34F2741-9CC4-C88A-3D65-A01771158E31}"/>
              </a:ext>
            </a:extLst>
          </p:cNvPr>
          <p:cNvSpPr/>
          <p:nvPr/>
        </p:nvSpPr>
        <p:spPr>
          <a:xfrm>
            <a:off x="249482" y="4653576"/>
            <a:ext cx="691366" cy="206358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680" kern="0" dirty="0">
                <a:solidFill>
                  <a:prstClr val="white"/>
                </a:solidFill>
                <a:cs typeface="+mn-ea"/>
                <a:sym typeface="+mn-lt"/>
              </a:rPr>
              <a:t>PART ONE</a:t>
            </a:r>
            <a:endParaRPr lang="zh-CN" altLang="en-US" sz="68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4" name="云麒演示设计30">
            <a:extLst>
              <a:ext uri="{FF2B5EF4-FFF2-40B4-BE49-F238E27FC236}">
                <a16:creationId xmlns:a16="http://schemas.microsoft.com/office/drawing/2014/main" id="{214B0CAD-643D-306C-8230-86D52A587072}"/>
              </a:ext>
            </a:extLst>
          </p:cNvPr>
          <p:cNvSpPr txBox="1"/>
          <p:nvPr/>
        </p:nvSpPr>
        <p:spPr>
          <a:xfrm>
            <a:off x="550863" y="4925449"/>
            <a:ext cx="1855103" cy="417897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8759"/>
              </a:avLst>
            </a:prstTxWarp>
            <a:spAutoFit/>
            <a:scene3d>
              <a:camera prst="orthographicFront"/>
              <a:lightRig rig="threePt" dir="t"/>
            </a:scene3d>
            <a:sp3d extrusionH="254000">
              <a:extrusionClr>
                <a:schemeClr val="tx1">
                  <a:lumMod val="85000"/>
                  <a:lumOff val="15000"/>
                </a:schemeClr>
              </a:extrusionClr>
            </a:sp3d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学校简介</a:t>
            </a:r>
            <a:endParaRPr lang="zh-CN" altLang="en-US" sz="2800" i="1" dirty="0">
              <a:solidFill>
                <a:schemeClr val="tx1">
                  <a:lumMod val="85000"/>
                  <a:lumOff val="15000"/>
                  <a:alpha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6" name="云麒演示设计31" descr="背景图案&#10;&#10;描述已自动生成">
            <a:extLst>
              <a:ext uri="{FF2B5EF4-FFF2-40B4-BE49-F238E27FC236}">
                <a16:creationId xmlns:a16="http://schemas.microsoft.com/office/drawing/2014/main" id="{F31925DB-21BF-3A2B-C52D-8CEEDE48D714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844582" y="1408185"/>
            <a:ext cx="2602432" cy="738879"/>
          </a:xfrm>
          <a:custGeom>
            <a:avLst/>
            <a:gdLst>
              <a:gd name="connsiteX0" fmla="*/ 228924 w 2602432"/>
              <a:gd name="connsiteY0" fmla="*/ 0 h 738879"/>
              <a:gd name="connsiteX1" fmla="*/ 2501697 w 2602432"/>
              <a:gd name="connsiteY1" fmla="*/ 0 h 738879"/>
              <a:gd name="connsiteX2" fmla="*/ 2600354 w 2602432"/>
              <a:gd name="connsiteY2" fmla="*/ 107729 h 738879"/>
              <a:gd name="connsiteX3" fmla="*/ 2472166 w 2602432"/>
              <a:gd name="connsiteY3" fmla="*/ 667083 h 738879"/>
              <a:gd name="connsiteX4" fmla="*/ 2373508 w 2602432"/>
              <a:gd name="connsiteY4" fmla="*/ 738879 h 738879"/>
              <a:gd name="connsiteX5" fmla="*/ 100736 w 2602432"/>
              <a:gd name="connsiteY5" fmla="*/ 738879 h 738879"/>
              <a:gd name="connsiteX6" fmla="*/ 2078 w 2602432"/>
              <a:gd name="connsiteY6" fmla="*/ 631150 h 738879"/>
              <a:gd name="connsiteX7" fmla="*/ 130266 w 2602432"/>
              <a:gd name="connsiteY7" fmla="*/ 71796 h 738879"/>
              <a:gd name="connsiteX8" fmla="*/ 228924 w 2602432"/>
              <a:gd name="connsiteY8" fmla="*/ 0 h 73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2432" h="738879">
                <a:moveTo>
                  <a:pt x="228924" y="0"/>
                </a:moveTo>
                <a:lnTo>
                  <a:pt x="2501697" y="0"/>
                </a:lnTo>
                <a:cubicBezTo>
                  <a:pt x="2565467" y="0"/>
                  <a:pt x="2613118" y="52033"/>
                  <a:pt x="2600354" y="107729"/>
                </a:cubicBezTo>
                <a:lnTo>
                  <a:pt x="2472166" y="667083"/>
                </a:lnTo>
                <a:cubicBezTo>
                  <a:pt x="2462590" y="708868"/>
                  <a:pt x="2421351" y="738879"/>
                  <a:pt x="2373508" y="738879"/>
                </a:cubicBezTo>
                <a:lnTo>
                  <a:pt x="100736" y="738879"/>
                </a:lnTo>
                <a:cubicBezTo>
                  <a:pt x="36966" y="738879"/>
                  <a:pt x="-10686" y="686846"/>
                  <a:pt x="2078" y="631150"/>
                </a:cubicBezTo>
                <a:lnTo>
                  <a:pt x="130266" y="71796"/>
                </a:lnTo>
                <a:cubicBezTo>
                  <a:pt x="139842" y="30011"/>
                  <a:pt x="181081" y="0"/>
                  <a:pt x="228924" y="0"/>
                </a:cubicBezTo>
                <a:close/>
              </a:path>
            </a:pathLst>
          </a:custGeom>
          <a:ln w="12700">
            <a:noFill/>
          </a:ln>
        </p:spPr>
      </p:pic>
      <p:sp>
        <p:nvSpPr>
          <p:cNvPr id="123" name="云麒演示设计32">
            <a:extLst>
              <a:ext uri="{FF2B5EF4-FFF2-40B4-BE49-F238E27FC236}">
                <a16:creationId xmlns:a16="http://schemas.microsoft.com/office/drawing/2014/main" id="{7FEBF073-A3D5-7B92-CD7F-D877BE8C7860}"/>
              </a:ext>
            </a:extLst>
          </p:cNvPr>
          <p:cNvSpPr txBox="1"/>
          <p:nvPr/>
        </p:nvSpPr>
        <p:spPr>
          <a:xfrm>
            <a:off x="5314504" y="1605879"/>
            <a:ext cx="1880494" cy="423617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4578"/>
              </a:avLst>
            </a:prstTxWarp>
            <a:spAutoFit/>
            <a:scene3d>
              <a:camera prst="orthographicFront"/>
              <a:lightRig rig="threePt" dir="t"/>
            </a:scene3d>
            <a:sp3d extrusionH="254000">
              <a:extrusionClr>
                <a:schemeClr val="tx1">
                  <a:lumMod val="85000"/>
                  <a:lumOff val="15000"/>
                </a:schemeClr>
              </a:extrusionClr>
            </a:sp3d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校园风光</a:t>
            </a:r>
          </a:p>
        </p:txBody>
      </p:sp>
      <p:pic>
        <p:nvPicPr>
          <p:cNvPr id="135" name="云麒演示设计33" descr="背景图案&#10;&#10;描述已自动生成">
            <a:extLst>
              <a:ext uri="{FF2B5EF4-FFF2-40B4-BE49-F238E27FC236}">
                <a16:creationId xmlns:a16="http://schemas.microsoft.com/office/drawing/2014/main" id="{C67CEC92-E351-F9FB-3C86-EC3F5578337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429051" y="2613644"/>
            <a:ext cx="2602432" cy="738879"/>
          </a:xfrm>
          <a:custGeom>
            <a:avLst/>
            <a:gdLst>
              <a:gd name="connsiteX0" fmla="*/ 228924 w 2602432"/>
              <a:gd name="connsiteY0" fmla="*/ 0 h 738879"/>
              <a:gd name="connsiteX1" fmla="*/ 2501697 w 2602432"/>
              <a:gd name="connsiteY1" fmla="*/ 0 h 738879"/>
              <a:gd name="connsiteX2" fmla="*/ 2600354 w 2602432"/>
              <a:gd name="connsiteY2" fmla="*/ 107729 h 738879"/>
              <a:gd name="connsiteX3" fmla="*/ 2472166 w 2602432"/>
              <a:gd name="connsiteY3" fmla="*/ 667083 h 738879"/>
              <a:gd name="connsiteX4" fmla="*/ 2373508 w 2602432"/>
              <a:gd name="connsiteY4" fmla="*/ 738879 h 738879"/>
              <a:gd name="connsiteX5" fmla="*/ 100736 w 2602432"/>
              <a:gd name="connsiteY5" fmla="*/ 738879 h 738879"/>
              <a:gd name="connsiteX6" fmla="*/ 2078 w 2602432"/>
              <a:gd name="connsiteY6" fmla="*/ 631150 h 738879"/>
              <a:gd name="connsiteX7" fmla="*/ 130266 w 2602432"/>
              <a:gd name="connsiteY7" fmla="*/ 71796 h 738879"/>
              <a:gd name="connsiteX8" fmla="*/ 228924 w 2602432"/>
              <a:gd name="connsiteY8" fmla="*/ 0 h 73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2432" h="738879">
                <a:moveTo>
                  <a:pt x="228924" y="0"/>
                </a:moveTo>
                <a:lnTo>
                  <a:pt x="2501697" y="0"/>
                </a:lnTo>
                <a:cubicBezTo>
                  <a:pt x="2565467" y="0"/>
                  <a:pt x="2613118" y="52033"/>
                  <a:pt x="2600354" y="107729"/>
                </a:cubicBezTo>
                <a:lnTo>
                  <a:pt x="2472166" y="667083"/>
                </a:lnTo>
                <a:cubicBezTo>
                  <a:pt x="2462590" y="708868"/>
                  <a:pt x="2421351" y="738879"/>
                  <a:pt x="2373508" y="738879"/>
                </a:cubicBezTo>
                <a:lnTo>
                  <a:pt x="100736" y="738879"/>
                </a:lnTo>
                <a:cubicBezTo>
                  <a:pt x="36966" y="738879"/>
                  <a:pt x="-10686" y="686846"/>
                  <a:pt x="2078" y="631150"/>
                </a:cubicBezTo>
                <a:lnTo>
                  <a:pt x="130266" y="71796"/>
                </a:lnTo>
                <a:cubicBezTo>
                  <a:pt x="139842" y="30011"/>
                  <a:pt x="181081" y="0"/>
                  <a:pt x="228924" y="0"/>
                </a:cubicBezTo>
                <a:close/>
              </a:path>
            </a:pathLst>
          </a:custGeom>
          <a:ln w="12700">
            <a:noFill/>
          </a:ln>
        </p:spPr>
      </p:pic>
      <p:sp>
        <p:nvSpPr>
          <p:cNvPr id="105" name="云麒演示设计34">
            <a:extLst>
              <a:ext uri="{FF2B5EF4-FFF2-40B4-BE49-F238E27FC236}">
                <a16:creationId xmlns:a16="http://schemas.microsoft.com/office/drawing/2014/main" id="{3933AF9B-EFF1-233C-71A8-AC3C285D2BAA}"/>
              </a:ext>
            </a:extLst>
          </p:cNvPr>
          <p:cNvSpPr/>
          <p:nvPr/>
        </p:nvSpPr>
        <p:spPr>
          <a:xfrm flipH="1">
            <a:off x="4836763" y="1352945"/>
            <a:ext cx="767112" cy="206358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680" kern="0" dirty="0">
                <a:solidFill>
                  <a:prstClr val="white"/>
                </a:solidFill>
                <a:cs typeface="+mn-ea"/>
                <a:sym typeface="+mn-lt"/>
              </a:rPr>
              <a:t>PART THREE</a:t>
            </a:r>
            <a:endParaRPr lang="zh-CN" altLang="en-US" sz="68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5" name="云麒演示设计35">
            <a:extLst>
              <a:ext uri="{FF2B5EF4-FFF2-40B4-BE49-F238E27FC236}">
                <a16:creationId xmlns:a16="http://schemas.microsoft.com/office/drawing/2014/main" id="{F8EC7DBE-38F9-8FBF-D705-84940238230D}"/>
              </a:ext>
            </a:extLst>
          </p:cNvPr>
          <p:cNvSpPr txBox="1"/>
          <p:nvPr/>
        </p:nvSpPr>
        <p:spPr>
          <a:xfrm>
            <a:off x="8764169" y="2827493"/>
            <a:ext cx="1880494" cy="423617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4578"/>
              </a:avLst>
            </a:prstTxWarp>
            <a:spAutoFit/>
            <a:scene3d>
              <a:camera prst="orthographicFront"/>
              <a:lightRig rig="threePt" dir="t"/>
            </a:scene3d>
            <a:sp3d extrusionH="254000">
              <a:extrusionClr>
                <a:schemeClr val="tx1">
                  <a:lumMod val="85000"/>
                  <a:lumOff val="15000"/>
                </a:schemeClr>
              </a:extrusionClr>
            </a:sp3d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9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师资力量</a:t>
            </a:r>
          </a:p>
        </p:txBody>
      </p:sp>
      <p:sp>
        <p:nvSpPr>
          <p:cNvPr id="101" name="云麒演示设计36">
            <a:extLst>
              <a:ext uri="{FF2B5EF4-FFF2-40B4-BE49-F238E27FC236}">
                <a16:creationId xmlns:a16="http://schemas.microsoft.com/office/drawing/2014/main" id="{5902D6DE-4CDF-1723-BF14-4F2ED3575B7C}"/>
              </a:ext>
            </a:extLst>
          </p:cNvPr>
          <p:cNvSpPr/>
          <p:nvPr/>
        </p:nvSpPr>
        <p:spPr>
          <a:xfrm flipH="1">
            <a:off x="10201275" y="2567168"/>
            <a:ext cx="723570" cy="206358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680" kern="0" dirty="0">
                <a:solidFill>
                  <a:prstClr val="white"/>
                </a:solidFill>
                <a:cs typeface="+mn-ea"/>
                <a:sym typeface="+mn-lt"/>
              </a:rPr>
              <a:t>PART FOUR</a:t>
            </a:r>
            <a:endParaRPr lang="zh-CN" altLang="en-US" sz="68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41" name="云麒演示设计37" descr="人的脸&#10;&#10;中度可信度描述已自动生成">
            <a:extLst>
              <a:ext uri="{FF2B5EF4-FFF2-40B4-BE49-F238E27FC236}">
                <a16:creationId xmlns:a16="http://schemas.microsoft.com/office/drawing/2014/main" id="{7E7FB1CE-B207-C453-2C3F-B9C6851B9D1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9425657" y="-974677"/>
            <a:ext cx="5985208" cy="399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489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pic>
        <p:nvPicPr>
          <p:cNvPr id="7" name="云麒演示设计4">
            <a:extLst>
              <a:ext uri="{FF2B5EF4-FFF2-40B4-BE49-F238E27FC236}">
                <a16:creationId xmlns:a16="http://schemas.microsoft.com/office/drawing/2014/main" id="{DDC86DDA-5585-FFB0-5F79-ED4AAFC83FB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2" name="云麒演示设计5">
            <a:extLst>
              <a:ext uri="{FF2B5EF4-FFF2-40B4-BE49-F238E27FC236}">
                <a16:creationId xmlns:a16="http://schemas.microsoft.com/office/drawing/2014/main" id="{70D7AAD8-BD4C-B3E0-27B8-140812DE310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云麒演示设计6">
            <a:extLst>
              <a:ext uri="{FF2B5EF4-FFF2-40B4-BE49-F238E27FC236}">
                <a16:creationId xmlns:a16="http://schemas.microsoft.com/office/drawing/2014/main" id="{006B4D44-B657-6813-C1A2-3C09FB98EA54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4" name="云麒演示设计6-1">
              <a:extLst>
                <a:ext uri="{FF2B5EF4-FFF2-40B4-BE49-F238E27FC236}">
                  <a16:creationId xmlns:a16="http://schemas.microsoft.com/office/drawing/2014/main" id="{8DFEC47D-763A-ED9A-894D-25EE72B404BB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云麒演示设计6-2">
              <a:extLst>
                <a:ext uri="{FF2B5EF4-FFF2-40B4-BE49-F238E27FC236}">
                  <a16:creationId xmlns:a16="http://schemas.microsoft.com/office/drawing/2014/main" id="{5C21405F-78A0-BF71-A8C3-D264D0A941C0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云麒演示设计6-3">
              <a:extLst>
                <a:ext uri="{FF2B5EF4-FFF2-40B4-BE49-F238E27FC236}">
                  <a16:creationId xmlns:a16="http://schemas.microsoft.com/office/drawing/2014/main" id="{9FBE1394-ABAA-2FAC-1E25-46372B82FEE6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云麒演示设计6-4">
              <a:extLst>
                <a:ext uri="{FF2B5EF4-FFF2-40B4-BE49-F238E27FC236}">
                  <a16:creationId xmlns:a16="http://schemas.microsoft.com/office/drawing/2014/main" id="{C4BFD71C-298C-C7BC-6675-EB5E431AB643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976" b="1" i="0" u="none" strike="noStrike" kern="1200" cap="none" spc="0" normalizeH="0" baseline="0" noProof="0" dirty="0">
                  <a:ln/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5</a:t>
              </a:r>
              <a:endParaRPr kumimoji="0" lang="zh-CN" altLang="en-US" sz="2976" b="1" i="0" u="none" strike="noStrike" kern="1200" cap="none" spc="0" normalizeH="0" baseline="0" noProof="0" dirty="0">
                <a:ln/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  <a:rtl val="0"/>
              </a:endParaRPr>
            </a:p>
          </p:txBody>
        </p:sp>
        <p:sp>
          <p:nvSpPr>
            <p:cNvPr id="15" name="云麒演示设计6-5">
              <a:extLst>
                <a:ext uri="{FF2B5EF4-FFF2-40B4-BE49-F238E27FC236}">
                  <a16:creationId xmlns:a16="http://schemas.microsoft.com/office/drawing/2014/main" id="{213C8223-335B-2BCE-2B20-2876574D68B4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32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科研成果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7AA840E-C740-0A04-0A2B-19AF5F388EA1}"/>
                </a:ext>
              </a:extLst>
            </p:cNvPr>
            <p:cNvGrpSpPr/>
            <p:nvPr/>
          </p:nvGrpSpPr>
          <p:grpSpPr>
            <a:xfrm>
              <a:off x="2613169" y="437935"/>
              <a:ext cx="981158" cy="434455"/>
              <a:chOff x="2573863" y="433599"/>
              <a:chExt cx="981158" cy="434455"/>
            </a:xfrm>
          </p:grpSpPr>
          <p:sp>
            <p:nvSpPr>
              <p:cNvPr id="19" name="云麒演示设计6-6">
                <a:extLst>
                  <a:ext uri="{FF2B5EF4-FFF2-40B4-BE49-F238E27FC236}">
                    <a16:creationId xmlns:a16="http://schemas.microsoft.com/office/drawing/2014/main" id="{919DFEC4-84E1-0562-A962-9E2905A72F78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981158" cy="279876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achievement</a:t>
                </a:r>
              </a:p>
            </p:txBody>
          </p:sp>
          <p:sp>
            <p:nvSpPr>
              <p:cNvPr id="18" name="云麒演示设计6-7">
                <a:extLst>
                  <a:ext uri="{FF2B5EF4-FFF2-40B4-BE49-F238E27FC236}">
                    <a16:creationId xmlns:a16="http://schemas.microsoft.com/office/drawing/2014/main" id="{28313228-35D4-5E53-21A0-2D7E9C7B2EDE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960556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Scientific</a:t>
                </a:r>
              </a:p>
            </p:txBody>
          </p:sp>
        </p:grpSp>
      </p:grpSp>
      <p:sp>
        <p:nvSpPr>
          <p:cNvPr id="46" name="云麒演示设计7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69" name="云麒演示设计8">
            <a:extLst>
              <a:ext uri="{FF2B5EF4-FFF2-40B4-BE49-F238E27FC236}">
                <a16:creationId xmlns:a16="http://schemas.microsoft.com/office/drawing/2014/main" id="{67FB6BEB-44EA-B13F-5227-56BBE8B3BA1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86283" y="-1"/>
            <a:ext cx="5055576" cy="5144181"/>
          </a:xfrm>
          <a:prstGeom prst="parallelogram">
            <a:avLst>
              <a:gd name="adj" fmla="val 53304"/>
            </a:avLst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ysClr val="window" lastClr="FFFFFF">
                  <a:alpha val="50000"/>
                </a:sys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70" name="云麒演示设计9">
            <a:extLst>
              <a:ext uri="{FF2B5EF4-FFF2-40B4-BE49-F238E27FC236}">
                <a16:creationId xmlns:a16="http://schemas.microsoft.com/office/drawing/2014/main" id="{619DB6B8-509A-2254-8AB0-7AB7044428C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11573" y="0"/>
            <a:ext cx="4757313" cy="5258472"/>
          </a:xfrm>
          <a:prstGeom prst="parallelogram">
            <a:avLst>
              <a:gd name="adj" fmla="val 53304"/>
            </a:avLst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ysClr val="window" lastClr="FFFFFF">
                  <a:alpha val="50000"/>
                </a:sys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162" name="云麒演示设计10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sp>
        <p:nvSpPr>
          <p:cNvPr id="5419" name="云麒演示设计11">
            <a:extLst>
              <a:ext uri="{FF2B5EF4-FFF2-40B4-BE49-F238E27FC236}">
                <a16:creationId xmlns:a16="http://schemas.microsoft.com/office/drawing/2014/main" id="{A9755211-45CF-33FC-B7D4-7BD5DED2670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50864" y="1639992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48" name="云麒演示设计12">
            <a:extLst>
              <a:ext uri="{FF2B5EF4-FFF2-40B4-BE49-F238E27FC236}">
                <a16:creationId xmlns:a16="http://schemas.microsoft.com/office/drawing/2014/main" id="{CA4E4E6D-6DA6-5DB4-779E-A7668A6C3B9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94015" y="1639992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49" name="云麒演示设计13">
            <a:extLst>
              <a:ext uri="{FF2B5EF4-FFF2-40B4-BE49-F238E27FC236}">
                <a16:creationId xmlns:a16="http://schemas.microsoft.com/office/drawing/2014/main" id="{82CD60FA-4CB7-2DCA-1C26-A9DC0E20881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437166" y="1639992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50" name="云麒演示设计14">
            <a:extLst>
              <a:ext uri="{FF2B5EF4-FFF2-40B4-BE49-F238E27FC236}">
                <a16:creationId xmlns:a16="http://schemas.microsoft.com/office/drawing/2014/main" id="{2EF03544-AFCA-38E3-FBFF-807462CA167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50864" y="3718468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51" name="云麒演示设计15">
            <a:extLst>
              <a:ext uri="{FF2B5EF4-FFF2-40B4-BE49-F238E27FC236}">
                <a16:creationId xmlns:a16="http://schemas.microsoft.com/office/drawing/2014/main" id="{2260201D-06F6-5AB7-4F24-90ED69CE7D5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94015" y="3718468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01" name="云麒演示设计16">
            <a:extLst>
              <a:ext uri="{FF2B5EF4-FFF2-40B4-BE49-F238E27FC236}">
                <a16:creationId xmlns:a16="http://schemas.microsoft.com/office/drawing/2014/main" id="{31392292-0AD6-5838-DD5F-70F0BA792664}"/>
              </a:ext>
            </a:extLst>
          </p:cNvPr>
          <p:cNvGrpSpPr/>
          <p:nvPr/>
        </p:nvGrpSpPr>
        <p:grpSpPr>
          <a:xfrm>
            <a:off x="780592" y="1862297"/>
            <a:ext cx="2828620" cy="1487175"/>
            <a:chOff x="780592" y="1995647"/>
            <a:chExt cx="2828620" cy="1487175"/>
          </a:xfrm>
        </p:grpSpPr>
        <p:cxnSp>
          <p:nvCxnSpPr>
            <p:cNvPr id="5453" name="云麒演示设计16-1">
              <a:extLst>
                <a:ext uri="{FF2B5EF4-FFF2-40B4-BE49-F238E27FC236}">
                  <a16:creationId xmlns:a16="http://schemas.microsoft.com/office/drawing/2014/main" id="{0ADA6581-C68D-7571-D496-F3B27F5085EC}"/>
                </a:ext>
              </a:extLst>
            </p:cNvPr>
            <p:cNvCxnSpPr>
              <a:cxnSpLocks/>
            </p:cNvCxnSpPr>
            <p:nvPr/>
          </p:nvCxnSpPr>
          <p:spPr>
            <a:xfrm>
              <a:off x="1581150" y="2779901"/>
              <a:ext cx="120445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5461" name="组合 5460">
              <a:extLst>
                <a:ext uri="{FF2B5EF4-FFF2-40B4-BE49-F238E27FC236}">
                  <a16:creationId xmlns:a16="http://schemas.microsoft.com/office/drawing/2014/main" id="{27C93364-36BF-FC04-7708-B5FAB51EAC64}"/>
                </a:ext>
              </a:extLst>
            </p:cNvPr>
            <p:cNvGrpSpPr/>
            <p:nvPr/>
          </p:nvGrpSpPr>
          <p:grpSpPr>
            <a:xfrm>
              <a:off x="780592" y="2648948"/>
              <a:ext cx="2828620" cy="833874"/>
              <a:chOff x="551817" y="2074548"/>
              <a:chExt cx="3180379" cy="937572"/>
            </a:xfrm>
          </p:grpSpPr>
          <p:sp>
            <p:nvSpPr>
              <p:cNvPr id="5454" name="云麒演示设计16-2">
                <a:extLst>
                  <a:ext uri="{FF2B5EF4-FFF2-40B4-BE49-F238E27FC236}">
                    <a16:creationId xmlns:a16="http://schemas.microsoft.com/office/drawing/2014/main" id="{68EB0522-B20F-B9E7-7778-869A8B5CE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354" y="2888665"/>
                <a:ext cx="413305" cy="123455"/>
              </a:xfrm>
              <a:custGeom>
                <a:avLst/>
                <a:gdLst>
                  <a:gd name="connsiteX0" fmla="*/ 133015 w 259297"/>
                  <a:gd name="connsiteY0" fmla="*/ 5052 h 77453"/>
                  <a:gd name="connsiteX1" fmla="*/ 141434 w 259297"/>
                  <a:gd name="connsiteY1" fmla="*/ 33676 h 77453"/>
                  <a:gd name="connsiteX2" fmla="*/ 170058 w 259297"/>
                  <a:gd name="connsiteY2" fmla="*/ 33676 h 77453"/>
                  <a:gd name="connsiteX3" fmla="*/ 146485 w 259297"/>
                  <a:gd name="connsiteY3" fmla="*/ 50513 h 77453"/>
                  <a:gd name="connsiteX4" fmla="*/ 156588 w 259297"/>
                  <a:gd name="connsiteY4" fmla="*/ 77453 h 77453"/>
                  <a:gd name="connsiteX5" fmla="*/ 133015 w 259297"/>
                  <a:gd name="connsiteY5" fmla="*/ 60616 h 77453"/>
                  <a:gd name="connsiteX6" fmla="*/ 109443 w 259297"/>
                  <a:gd name="connsiteY6" fmla="*/ 77453 h 77453"/>
                  <a:gd name="connsiteX7" fmla="*/ 117862 w 259297"/>
                  <a:gd name="connsiteY7" fmla="*/ 50513 h 77453"/>
                  <a:gd name="connsiteX8" fmla="*/ 94289 w 259297"/>
                  <a:gd name="connsiteY8" fmla="*/ 31992 h 77453"/>
                  <a:gd name="connsiteX9" fmla="*/ 124597 w 259297"/>
                  <a:gd name="connsiteY9" fmla="*/ 33676 h 77453"/>
                  <a:gd name="connsiteX10" fmla="*/ 28623 w 259297"/>
                  <a:gd name="connsiteY10" fmla="*/ 1684 h 77453"/>
                  <a:gd name="connsiteX11" fmla="*/ 35358 w 259297"/>
                  <a:gd name="connsiteY11" fmla="*/ 21889 h 77453"/>
                  <a:gd name="connsiteX12" fmla="*/ 57247 w 259297"/>
                  <a:gd name="connsiteY12" fmla="*/ 23573 h 77453"/>
                  <a:gd name="connsiteX13" fmla="*/ 38726 w 259297"/>
                  <a:gd name="connsiteY13" fmla="*/ 35359 h 77453"/>
                  <a:gd name="connsiteX14" fmla="*/ 45461 w 259297"/>
                  <a:gd name="connsiteY14" fmla="*/ 55563 h 77453"/>
                  <a:gd name="connsiteX15" fmla="*/ 28623 w 259297"/>
                  <a:gd name="connsiteY15" fmla="*/ 42093 h 77453"/>
                  <a:gd name="connsiteX16" fmla="*/ 10102 w 259297"/>
                  <a:gd name="connsiteY16" fmla="*/ 53880 h 77453"/>
                  <a:gd name="connsiteX17" fmla="*/ 16837 w 259297"/>
                  <a:gd name="connsiteY17" fmla="*/ 33675 h 77453"/>
                  <a:gd name="connsiteX18" fmla="*/ 0 w 259297"/>
                  <a:gd name="connsiteY18" fmla="*/ 21889 h 77453"/>
                  <a:gd name="connsiteX19" fmla="*/ 21889 w 259297"/>
                  <a:gd name="connsiteY19" fmla="*/ 21889 h 77453"/>
                  <a:gd name="connsiteX20" fmla="*/ 230673 w 259297"/>
                  <a:gd name="connsiteY20" fmla="*/ 0 h 77453"/>
                  <a:gd name="connsiteX21" fmla="*/ 237408 w 259297"/>
                  <a:gd name="connsiteY21" fmla="*/ 21889 h 77453"/>
                  <a:gd name="connsiteX22" fmla="*/ 259297 w 259297"/>
                  <a:gd name="connsiteY22" fmla="*/ 21889 h 77453"/>
                  <a:gd name="connsiteX23" fmla="*/ 242459 w 259297"/>
                  <a:gd name="connsiteY23" fmla="*/ 33675 h 77453"/>
                  <a:gd name="connsiteX24" fmla="*/ 249194 w 259297"/>
                  <a:gd name="connsiteY24" fmla="*/ 53879 h 77453"/>
                  <a:gd name="connsiteX25" fmla="*/ 230673 w 259297"/>
                  <a:gd name="connsiteY25" fmla="*/ 42093 h 77453"/>
                  <a:gd name="connsiteX26" fmla="*/ 213836 w 259297"/>
                  <a:gd name="connsiteY26" fmla="*/ 53879 h 77453"/>
                  <a:gd name="connsiteX27" fmla="*/ 220571 w 259297"/>
                  <a:gd name="connsiteY27" fmla="*/ 33675 h 77453"/>
                  <a:gd name="connsiteX28" fmla="*/ 203733 w 259297"/>
                  <a:gd name="connsiteY28" fmla="*/ 21889 h 77453"/>
                  <a:gd name="connsiteX29" fmla="*/ 223938 w 259297"/>
                  <a:gd name="connsiteY29" fmla="*/ 21889 h 77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297" h="77453">
                    <a:moveTo>
                      <a:pt x="133015" y="5052"/>
                    </a:moveTo>
                    <a:lnTo>
                      <a:pt x="141434" y="33676"/>
                    </a:lnTo>
                    <a:lnTo>
                      <a:pt x="170058" y="33676"/>
                    </a:lnTo>
                    <a:lnTo>
                      <a:pt x="146485" y="50513"/>
                    </a:lnTo>
                    <a:lnTo>
                      <a:pt x="156588" y="77453"/>
                    </a:lnTo>
                    <a:lnTo>
                      <a:pt x="133015" y="60616"/>
                    </a:lnTo>
                    <a:lnTo>
                      <a:pt x="109443" y="77453"/>
                    </a:lnTo>
                    <a:lnTo>
                      <a:pt x="117862" y="50513"/>
                    </a:lnTo>
                    <a:lnTo>
                      <a:pt x="94289" y="31992"/>
                    </a:lnTo>
                    <a:lnTo>
                      <a:pt x="124597" y="33676"/>
                    </a:lnTo>
                    <a:close/>
                    <a:moveTo>
                      <a:pt x="28623" y="1684"/>
                    </a:moveTo>
                    <a:lnTo>
                      <a:pt x="35358" y="21889"/>
                    </a:lnTo>
                    <a:lnTo>
                      <a:pt x="57247" y="23573"/>
                    </a:lnTo>
                    <a:lnTo>
                      <a:pt x="38726" y="35359"/>
                    </a:lnTo>
                    <a:lnTo>
                      <a:pt x="45461" y="55563"/>
                    </a:lnTo>
                    <a:lnTo>
                      <a:pt x="28623" y="42093"/>
                    </a:lnTo>
                    <a:lnTo>
                      <a:pt x="10102" y="53880"/>
                    </a:lnTo>
                    <a:lnTo>
                      <a:pt x="16837" y="33675"/>
                    </a:lnTo>
                    <a:lnTo>
                      <a:pt x="0" y="21889"/>
                    </a:lnTo>
                    <a:lnTo>
                      <a:pt x="21889" y="21889"/>
                    </a:lnTo>
                    <a:close/>
                    <a:moveTo>
                      <a:pt x="230673" y="0"/>
                    </a:moveTo>
                    <a:lnTo>
                      <a:pt x="237408" y="21889"/>
                    </a:lnTo>
                    <a:lnTo>
                      <a:pt x="259297" y="21889"/>
                    </a:lnTo>
                    <a:lnTo>
                      <a:pt x="242459" y="33675"/>
                    </a:lnTo>
                    <a:lnTo>
                      <a:pt x="249194" y="53879"/>
                    </a:lnTo>
                    <a:lnTo>
                      <a:pt x="230673" y="42093"/>
                    </a:lnTo>
                    <a:lnTo>
                      <a:pt x="213836" y="53879"/>
                    </a:lnTo>
                    <a:lnTo>
                      <a:pt x="220571" y="33675"/>
                    </a:lnTo>
                    <a:lnTo>
                      <a:pt x="203733" y="21889"/>
                    </a:lnTo>
                    <a:lnTo>
                      <a:pt x="223938" y="2188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55" name="云麒演示设计16-3">
                <a:extLst>
                  <a:ext uri="{FF2B5EF4-FFF2-40B4-BE49-F238E27FC236}">
                    <a16:creationId xmlns:a16="http://schemas.microsoft.com/office/drawing/2014/main" id="{FBD9858A-DD5B-E3DA-2A17-1F0234DE2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17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56" name="云麒演示设计16-4">
                <a:extLst>
                  <a:ext uri="{FF2B5EF4-FFF2-40B4-BE49-F238E27FC236}">
                    <a16:creationId xmlns:a16="http://schemas.microsoft.com/office/drawing/2014/main" id="{5486A513-7D6E-3FA5-8A7E-2EFA91612B3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60123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62" name="云麒演示设计16-5">
              <a:extLst>
                <a:ext uri="{FF2B5EF4-FFF2-40B4-BE49-F238E27FC236}">
                  <a16:creationId xmlns:a16="http://schemas.microsoft.com/office/drawing/2014/main" id="{30BE5C34-2F3E-6FB3-160A-11BA1FF19E01}"/>
                </a:ext>
              </a:extLst>
            </p:cNvPr>
            <p:cNvSpPr txBox="1"/>
            <p:nvPr/>
          </p:nvSpPr>
          <p:spPr>
            <a:xfrm>
              <a:off x="1200452" y="2756710"/>
              <a:ext cx="1988902" cy="63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gradFill flip="none" rotWithShape="1"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8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科研要求</a:t>
              </a:r>
            </a:p>
          </p:txBody>
        </p:sp>
        <p:sp>
          <p:nvSpPr>
            <p:cNvPr id="5465" name="云麒演示设计16-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4327939C-5D80-D6D7-34C9-FBA139256DAC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046832" y="1995647"/>
              <a:ext cx="2296140" cy="670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科研成果有明确要求，确保学术质量和创新力</a:t>
              </a:r>
              <a:endParaRPr lang="en-US" altLang="zh-CN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67" name="云麒演示设计17">
            <a:extLst>
              <a:ext uri="{FF2B5EF4-FFF2-40B4-BE49-F238E27FC236}">
                <a16:creationId xmlns:a16="http://schemas.microsoft.com/office/drawing/2014/main" id="{188ED283-CC40-1290-F71D-773ACC97FC6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994015" y="1639992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02" name="云麒演示设计18">
            <a:extLst>
              <a:ext uri="{FF2B5EF4-FFF2-40B4-BE49-F238E27FC236}">
                <a16:creationId xmlns:a16="http://schemas.microsoft.com/office/drawing/2014/main" id="{A5763822-98D7-835D-82A4-479FFB5D5091}"/>
              </a:ext>
            </a:extLst>
          </p:cNvPr>
          <p:cNvGrpSpPr/>
          <p:nvPr/>
        </p:nvGrpSpPr>
        <p:grpSpPr>
          <a:xfrm>
            <a:off x="4223743" y="1862297"/>
            <a:ext cx="2828620" cy="1487175"/>
            <a:chOff x="4223743" y="1995647"/>
            <a:chExt cx="2828620" cy="1487175"/>
          </a:xfrm>
        </p:grpSpPr>
        <p:cxnSp>
          <p:nvCxnSpPr>
            <p:cNvPr id="5469" name="云麒演示设计18-1">
              <a:extLst>
                <a:ext uri="{FF2B5EF4-FFF2-40B4-BE49-F238E27FC236}">
                  <a16:creationId xmlns:a16="http://schemas.microsoft.com/office/drawing/2014/main" id="{124FD935-1538-0E84-886B-C9B958148405}"/>
                </a:ext>
              </a:extLst>
            </p:cNvPr>
            <p:cNvCxnSpPr>
              <a:cxnSpLocks/>
            </p:cNvCxnSpPr>
            <p:nvPr/>
          </p:nvCxnSpPr>
          <p:spPr>
            <a:xfrm>
              <a:off x="5024301" y="2779901"/>
              <a:ext cx="120445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5470" name="组合 5469">
              <a:extLst>
                <a:ext uri="{FF2B5EF4-FFF2-40B4-BE49-F238E27FC236}">
                  <a16:creationId xmlns:a16="http://schemas.microsoft.com/office/drawing/2014/main" id="{E01BEDDA-051B-FD5E-2185-39A4F65C4091}"/>
                </a:ext>
              </a:extLst>
            </p:cNvPr>
            <p:cNvGrpSpPr/>
            <p:nvPr/>
          </p:nvGrpSpPr>
          <p:grpSpPr>
            <a:xfrm>
              <a:off x="4223743" y="2648948"/>
              <a:ext cx="2828620" cy="833874"/>
              <a:chOff x="551817" y="2074548"/>
              <a:chExt cx="3180379" cy="937572"/>
            </a:xfrm>
          </p:grpSpPr>
          <p:sp>
            <p:nvSpPr>
              <p:cNvPr id="5473" name="云麒演示设计18-2">
                <a:extLst>
                  <a:ext uri="{FF2B5EF4-FFF2-40B4-BE49-F238E27FC236}">
                    <a16:creationId xmlns:a16="http://schemas.microsoft.com/office/drawing/2014/main" id="{0D14C18B-B1C5-7E59-AD8C-424D1517D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354" y="2888665"/>
                <a:ext cx="413305" cy="123455"/>
              </a:xfrm>
              <a:custGeom>
                <a:avLst/>
                <a:gdLst>
                  <a:gd name="connsiteX0" fmla="*/ 133015 w 259297"/>
                  <a:gd name="connsiteY0" fmla="*/ 5052 h 77453"/>
                  <a:gd name="connsiteX1" fmla="*/ 141434 w 259297"/>
                  <a:gd name="connsiteY1" fmla="*/ 33676 h 77453"/>
                  <a:gd name="connsiteX2" fmla="*/ 170058 w 259297"/>
                  <a:gd name="connsiteY2" fmla="*/ 33676 h 77453"/>
                  <a:gd name="connsiteX3" fmla="*/ 146485 w 259297"/>
                  <a:gd name="connsiteY3" fmla="*/ 50513 h 77453"/>
                  <a:gd name="connsiteX4" fmla="*/ 156588 w 259297"/>
                  <a:gd name="connsiteY4" fmla="*/ 77453 h 77453"/>
                  <a:gd name="connsiteX5" fmla="*/ 133015 w 259297"/>
                  <a:gd name="connsiteY5" fmla="*/ 60616 h 77453"/>
                  <a:gd name="connsiteX6" fmla="*/ 109443 w 259297"/>
                  <a:gd name="connsiteY6" fmla="*/ 77453 h 77453"/>
                  <a:gd name="connsiteX7" fmla="*/ 117862 w 259297"/>
                  <a:gd name="connsiteY7" fmla="*/ 50513 h 77453"/>
                  <a:gd name="connsiteX8" fmla="*/ 94289 w 259297"/>
                  <a:gd name="connsiteY8" fmla="*/ 31992 h 77453"/>
                  <a:gd name="connsiteX9" fmla="*/ 124597 w 259297"/>
                  <a:gd name="connsiteY9" fmla="*/ 33676 h 77453"/>
                  <a:gd name="connsiteX10" fmla="*/ 28623 w 259297"/>
                  <a:gd name="connsiteY10" fmla="*/ 1684 h 77453"/>
                  <a:gd name="connsiteX11" fmla="*/ 35358 w 259297"/>
                  <a:gd name="connsiteY11" fmla="*/ 21889 h 77453"/>
                  <a:gd name="connsiteX12" fmla="*/ 57247 w 259297"/>
                  <a:gd name="connsiteY12" fmla="*/ 23573 h 77453"/>
                  <a:gd name="connsiteX13" fmla="*/ 38726 w 259297"/>
                  <a:gd name="connsiteY13" fmla="*/ 35359 h 77453"/>
                  <a:gd name="connsiteX14" fmla="*/ 45461 w 259297"/>
                  <a:gd name="connsiteY14" fmla="*/ 55563 h 77453"/>
                  <a:gd name="connsiteX15" fmla="*/ 28623 w 259297"/>
                  <a:gd name="connsiteY15" fmla="*/ 42093 h 77453"/>
                  <a:gd name="connsiteX16" fmla="*/ 10102 w 259297"/>
                  <a:gd name="connsiteY16" fmla="*/ 53880 h 77453"/>
                  <a:gd name="connsiteX17" fmla="*/ 16837 w 259297"/>
                  <a:gd name="connsiteY17" fmla="*/ 33675 h 77453"/>
                  <a:gd name="connsiteX18" fmla="*/ 0 w 259297"/>
                  <a:gd name="connsiteY18" fmla="*/ 21889 h 77453"/>
                  <a:gd name="connsiteX19" fmla="*/ 21889 w 259297"/>
                  <a:gd name="connsiteY19" fmla="*/ 21889 h 77453"/>
                  <a:gd name="connsiteX20" fmla="*/ 230673 w 259297"/>
                  <a:gd name="connsiteY20" fmla="*/ 0 h 77453"/>
                  <a:gd name="connsiteX21" fmla="*/ 237408 w 259297"/>
                  <a:gd name="connsiteY21" fmla="*/ 21889 h 77453"/>
                  <a:gd name="connsiteX22" fmla="*/ 259297 w 259297"/>
                  <a:gd name="connsiteY22" fmla="*/ 21889 h 77453"/>
                  <a:gd name="connsiteX23" fmla="*/ 242459 w 259297"/>
                  <a:gd name="connsiteY23" fmla="*/ 33675 h 77453"/>
                  <a:gd name="connsiteX24" fmla="*/ 249194 w 259297"/>
                  <a:gd name="connsiteY24" fmla="*/ 53879 h 77453"/>
                  <a:gd name="connsiteX25" fmla="*/ 230673 w 259297"/>
                  <a:gd name="connsiteY25" fmla="*/ 42093 h 77453"/>
                  <a:gd name="connsiteX26" fmla="*/ 213836 w 259297"/>
                  <a:gd name="connsiteY26" fmla="*/ 53879 h 77453"/>
                  <a:gd name="connsiteX27" fmla="*/ 220571 w 259297"/>
                  <a:gd name="connsiteY27" fmla="*/ 33675 h 77453"/>
                  <a:gd name="connsiteX28" fmla="*/ 203733 w 259297"/>
                  <a:gd name="connsiteY28" fmla="*/ 21889 h 77453"/>
                  <a:gd name="connsiteX29" fmla="*/ 223938 w 259297"/>
                  <a:gd name="connsiteY29" fmla="*/ 21889 h 77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297" h="77453">
                    <a:moveTo>
                      <a:pt x="133015" y="5052"/>
                    </a:moveTo>
                    <a:lnTo>
                      <a:pt x="141434" y="33676"/>
                    </a:lnTo>
                    <a:lnTo>
                      <a:pt x="170058" y="33676"/>
                    </a:lnTo>
                    <a:lnTo>
                      <a:pt x="146485" y="50513"/>
                    </a:lnTo>
                    <a:lnTo>
                      <a:pt x="156588" y="77453"/>
                    </a:lnTo>
                    <a:lnTo>
                      <a:pt x="133015" y="60616"/>
                    </a:lnTo>
                    <a:lnTo>
                      <a:pt x="109443" y="77453"/>
                    </a:lnTo>
                    <a:lnTo>
                      <a:pt x="117862" y="50513"/>
                    </a:lnTo>
                    <a:lnTo>
                      <a:pt x="94289" y="31992"/>
                    </a:lnTo>
                    <a:lnTo>
                      <a:pt x="124597" y="33676"/>
                    </a:lnTo>
                    <a:close/>
                    <a:moveTo>
                      <a:pt x="28623" y="1684"/>
                    </a:moveTo>
                    <a:lnTo>
                      <a:pt x="35358" y="21889"/>
                    </a:lnTo>
                    <a:lnTo>
                      <a:pt x="57247" y="23573"/>
                    </a:lnTo>
                    <a:lnTo>
                      <a:pt x="38726" y="35359"/>
                    </a:lnTo>
                    <a:lnTo>
                      <a:pt x="45461" y="55563"/>
                    </a:lnTo>
                    <a:lnTo>
                      <a:pt x="28623" y="42093"/>
                    </a:lnTo>
                    <a:lnTo>
                      <a:pt x="10102" y="53880"/>
                    </a:lnTo>
                    <a:lnTo>
                      <a:pt x="16837" y="33675"/>
                    </a:lnTo>
                    <a:lnTo>
                      <a:pt x="0" y="21889"/>
                    </a:lnTo>
                    <a:lnTo>
                      <a:pt x="21889" y="21889"/>
                    </a:lnTo>
                    <a:close/>
                    <a:moveTo>
                      <a:pt x="230673" y="0"/>
                    </a:moveTo>
                    <a:lnTo>
                      <a:pt x="237408" y="21889"/>
                    </a:lnTo>
                    <a:lnTo>
                      <a:pt x="259297" y="21889"/>
                    </a:lnTo>
                    <a:lnTo>
                      <a:pt x="242459" y="33675"/>
                    </a:lnTo>
                    <a:lnTo>
                      <a:pt x="249194" y="53879"/>
                    </a:lnTo>
                    <a:lnTo>
                      <a:pt x="230673" y="42093"/>
                    </a:lnTo>
                    <a:lnTo>
                      <a:pt x="213836" y="53879"/>
                    </a:lnTo>
                    <a:lnTo>
                      <a:pt x="220571" y="33675"/>
                    </a:lnTo>
                    <a:lnTo>
                      <a:pt x="203733" y="21889"/>
                    </a:lnTo>
                    <a:lnTo>
                      <a:pt x="223938" y="2188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74" name="云麒演示设计18-3">
                <a:extLst>
                  <a:ext uri="{FF2B5EF4-FFF2-40B4-BE49-F238E27FC236}">
                    <a16:creationId xmlns:a16="http://schemas.microsoft.com/office/drawing/2014/main" id="{7EDB9842-232E-47CB-FF3D-109BF8040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17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75" name="云麒演示设计18-4">
                <a:extLst>
                  <a:ext uri="{FF2B5EF4-FFF2-40B4-BE49-F238E27FC236}">
                    <a16:creationId xmlns:a16="http://schemas.microsoft.com/office/drawing/2014/main" id="{B9F29A6E-EBEE-097A-4E29-9EBC0A3CB29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60123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71" name="云麒演示设计18-5">
              <a:extLst>
                <a:ext uri="{FF2B5EF4-FFF2-40B4-BE49-F238E27FC236}">
                  <a16:creationId xmlns:a16="http://schemas.microsoft.com/office/drawing/2014/main" id="{7CB77388-E882-7BFD-02B3-BEC24A910356}"/>
                </a:ext>
              </a:extLst>
            </p:cNvPr>
            <p:cNvSpPr txBox="1"/>
            <p:nvPr/>
          </p:nvSpPr>
          <p:spPr>
            <a:xfrm>
              <a:off x="4643603" y="2756710"/>
              <a:ext cx="1988902" cy="63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gradFill flip="none" rotWithShape="1"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8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科研奖项</a:t>
              </a:r>
            </a:p>
          </p:txBody>
        </p:sp>
        <p:sp>
          <p:nvSpPr>
            <p:cNvPr id="5472" name="云麒演示设计18-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160C3D12-6351-B1DB-27EB-518F5948D1C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496312" y="1995647"/>
              <a:ext cx="2296140" cy="670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多项国家科技奖</a:t>
              </a:r>
              <a:endParaRPr lang="en-US" altLang="zh-CN" sz="16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实现奖项的</a:t>
              </a:r>
              <a:r>
                <a:rPr lang="en-US" altLang="zh-CN" sz="1600" dirty="0">
                  <a:solidFill>
                    <a:prstClr val="black"/>
                  </a:solidFill>
                  <a:cs typeface="+mn-ea"/>
                  <a:sym typeface="+mn-lt"/>
                </a:rPr>
                <a:t>"</a:t>
              </a: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全覆盖</a:t>
              </a:r>
              <a:r>
                <a:rPr lang="en-US" altLang="zh-CN" sz="1600" dirty="0">
                  <a:solidFill>
                    <a:prstClr val="black"/>
                  </a:solidFill>
                  <a:cs typeface="+mn-ea"/>
                  <a:sym typeface="+mn-lt"/>
                </a:rPr>
                <a:t>"</a:t>
              </a:r>
            </a:p>
          </p:txBody>
        </p:sp>
      </p:grpSp>
      <p:sp>
        <p:nvSpPr>
          <p:cNvPr id="5476" name="云麒演示设计19">
            <a:extLst>
              <a:ext uri="{FF2B5EF4-FFF2-40B4-BE49-F238E27FC236}">
                <a16:creationId xmlns:a16="http://schemas.microsoft.com/office/drawing/2014/main" id="{992E0B89-5059-1AF2-0BD0-63941DBBDB7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437166" y="1639992"/>
            <a:ext cx="3288076" cy="1893587"/>
          </a:xfrm>
          <a:prstGeom prst="roundRect">
            <a:avLst>
              <a:gd name="adj" fmla="val 7211"/>
            </a:avLst>
          </a:prstGeom>
          <a:solidFill>
            <a:sysClr val="window" lastClr="FFFFFF">
              <a:alpha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469900" dist="144780" dir="5400000" algn="t" rotWithShape="0">
              <a:schemeClr val="accent2">
                <a:alpha val="11000"/>
              </a:schemeClr>
            </a:outerShdw>
          </a:effectLst>
        </p:spPr>
        <p:txBody>
          <a:bodyPr lIns="69494" tIns="34747" rIns="69494" bIns="3474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6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503" name="云麒演示设计20">
            <a:extLst>
              <a:ext uri="{FF2B5EF4-FFF2-40B4-BE49-F238E27FC236}">
                <a16:creationId xmlns:a16="http://schemas.microsoft.com/office/drawing/2014/main" id="{D96C035D-C45B-3862-F92A-D312A19BD047}"/>
              </a:ext>
            </a:extLst>
          </p:cNvPr>
          <p:cNvGrpSpPr/>
          <p:nvPr/>
        </p:nvGrpSpPr>
        <p:grpSpPr>
          <a:xfrm>
            <a:off x="7666894" y="1862297"/>
            <a:ext cx="2828620" cy="1487175"/>
            <a:chOff x="7666894" y="1995647"/>
            <a:chExt cx="2828620" cy="1487175"/>
          </a:xfrm>
        </p:grpSpPr>
        <p:cxnSp>
          <p:nvCxnSpPr>
            <p:cNvPr id="5478" name="云麒演示设计20-1">
              <a:extLst>
                <a:ext uri="{FF2B5EF4-FFF2-40B4-BE49-F238E27FC236}">
                  <a16:creationId xmlns:a16="http://schemas.microsoft.com/office/drawing/2014/main" id="{1CC913F8-FB66-105E-8E3E-60185B2CE381}"/>
                </a:ext>
              </a:extLst>
            </p:cNvPr>
            <p:cNvCxnSpPr>
              <a:cxnSpLocks/>
            </p:cNvCxnSpPr>
            <p:nvPr/>
          </p:nvCxnSpPr>
          <p:spPr>
            <a:xfrm>
              <a:off x="8467452" y="2779901"/>
              <a:ext cx="120445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5479" name="组合 5478">
              <a:extLst>
                <a:ext uri="{FF2B5EF4-FFF2-40B4-BE49-F238E27FC236}">
                  <a16:creationId xmlns:a16="http://schemas.microsoft.com/office/drawing/2014/main" id="{E2D0F760-1BED-3BA0-45DC-5B1897D9C7C7}"/>
                </a:ext>
              </a:extLst>
            </p:cNvPr>
            <p:cNvGrpSpPr/>
            <p:nvPr/>
          </p:nvGrpSpPr>
          <p:grpSpPr>
            <a:xfrm>
              <a:off x="7666894" y="2648948"/>
              <a:ext cx="2828620" cy="833874"/>
              <a:chOff x="551817" y="2074548"/>
              <a:chExt cx="3180379" cy="937572"/>
            </a:xfrm>
          </p:grpSpPr>
          <p:sp>
            <p:nvSpPr>
              <p:cNvPr id="5482" name="云麒演示设计20-2">
                <a:extLst>
                  <a:ext uri="{FF2B5EF4-FFF2-40B4-BE49-F238E27FC236}">
                    <a16:creationId xmlns:a16="http://schemas.microsoft.com/office/drawing/2014/main" id="{6D19591B-BA5B-7C57-721F-1790DF95C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354" y="2888665"/>
                <a:ext cx="413305" cy="123455"/>
              </a:xfrm>
              <a:custGeom>
                <a:avLst/>
                <a:gdLst>
                  <a:gd name="connsiteX0" fmla="*/ 133015 w 259297"/>
                  <a:gd name="connsiteY0" fmla="*/ 5052 h 77453"/>
                  <a:gd name="connsiteX1" fmla="*/ 141434 w 259297"/>
                  <a:gd name="connsiteY1" fmla="*/ 33676 h 77453"/>
                  <a:gd name="connsiteX2" fmla="*/ 170058 w 259297"/>
                  <a:gd name="connsiteY2" fmla="*/ 33676 h 77453"/>
                  <a:gd name="connsiteX3" fmla="*/ 146485 w 259297"/>
                  <a:gd name="connsiteY3" fmla="*/ 50513 h 77453"/>
                  <a:gd name="connsiteX4" fmla="*/ 156588 w 259297"/>
                  <a:gd name="connsiteY4" fmla="*/ 77453 h 77453"/>
                  <a:gd name="connsiteX5" fmla="*/ 133015 w 259297"/>
                  <a:gd name="connsiteY5" fmla="*/ 60616 h 77453"/>
                  <a:gd name="connsiteX6" fmla="*/ 109443 w 259297"/>
                  <a:gd name="connsiteY6" fmla="*/ 77453 h 77453"/>
                  <a:gd name="connsiteX7" fmla="*/ 117862 w 259297"/>
                  <a:gd name="connsiteY7" fmla="*/ 50513 h 77453"/>
                  <a:gd name="connsiteX8" fmla="*/ 94289 w 259297"/>
                  <a:gd name="connsiteY8" fmla="*/ 31992 h 77453"/>
                  <a:gd name="connsiteX9" fmla="*/ 124597 w 259297"/>
                  <a:gd name="connsiteY9" fmla="*/ 33676 h 77453"/>
                  <a:gd name="connsiteX10" fmla="*/ 28623 w 259297"/>
                  <a:gd name="connsiteY10" fmla="*/ 1684 h 77453"/>
                  <a:gd name="connsiteX11" fmla="*/ 35358 w 259297"/>
                  <a:gd name="connsiteY11" fmla="*/ 21889 h 77453"/>
                  <a:gd name="connsiteX12" fmla="*/ 57247 w 259297"/>
                  <a:gd name="connsiteY12" fmla="*/ 23573 h 77453"/>
                  <a:gd name="connsiteX13" fmla="*/ 38726 w 259297"/>
                  <a:gd name="connsiteY13" fmla="*/ 35359 h 77453"/>
                  <a:gd name="connsiteX14" fmla="*/ 45461 w 259297"/>
                  <a:gd name="connsiteY14" fmla="*/ 55563 h 77453"/>
                  <a:gd name="connsiteX15" fmla="*/ 28623 w 259297"/>
                  <a:gd name="connsiteY15" fmla="*/ 42093 h 77453"/>
                  <a:gd name="connsiteX16" fmla="*/ 10102 w 259297"/>
                  <a:gd name="connsiteY16" fmla="*/ 53880 h 77453"/>
                  <a:gd name="connsiteX17" fmla="*/ 16837 w 259297"/>
                  <a:gd name="connsiteY17" fmla="*/ 33675 h 77453"/>
                  <a:gd name="connsiteX18" fmla="*/ 0 w 259297"/>
                  <a:gd name="connsiteY18" fmla="*/ 21889 h 77453"/>
                  <a:gd name="connsiteX19" fmla="*/ 21889 w 259297"/>
                  <a:gd name="connsiteY19" fmla="*/ 21889 h 77453"/>
                  <a:gd name="connsiteX20" fmla="*/ 230673 w 259297"/>
                  <a:gd name="connsiteY20" fmla="*/ 0 h 77453"/>
                  <a:gd name="connsiteX21" fmla="*/ 237408 w 259297"/>
                  <a:gd name="connsiteY21" fmla="*/ 21889 h 77453"/>
                  <a:gd name="connsiteX22" fmla="*/ 259297 w 259297"/>
                  <a:gd name="connsiteY22" fmla="*/ 21889 h 77453"/>
                  <a:gd name="connsiteX23" fmla="*/ 242459 w 259297"/>
                  <a:gd name="connsiteY23" fmla="*/ 33675 h 77453"/>
                  <a:gd name="connsiteX24" fmla="*/ 249194 w 259297"/>
                  <a:gd name="connsiteY24" fmla="*/ 53879 h 77453"/>
                  <a:gd name="connsiteX25" fmla="*/ 230673 w 259297"/>
                  <a:gd name="connsiteY25" fmla="*/ 42093 h 77453"/>
                  <a:gd name="connsiteX26" fmla="*/ 213836 w 259297"/>
                  <a:gd name="connsiteY26" fmla="*/ 53879 h 77453"/>
                  <a:gd name="connsiteX27" fmla="*/ 220571 w 259297"/>
                  <a:gd name="connsiteY27" fmla="*/ 33675 h 77453"/>
                  <a:gd name="connsiteX28" fmla="*/ 203733 w 259297"/>
                  <a:gd name="connsiteY28" fmla="*/ 21889 h 77453"/>
                  <a:gd name="connsiteX29" fmla="*/ 223938 w 259297"/>
                  <a:gd name="connsiteY29" fmla="*/ 21889 h 77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297" h="77453">
                    <a:moveTo>
                      <a:pt x="133015" y="5052"/>
                    </a:moveTo>
                    <a:lnTo>
                      <a:pt x="141434" y="33676"/>
                    </a:lnTo>
                    <a:lnTo>
                      <a:pt x="170058" y="33676"/>
                    </a:lnTo>
                    <a:lnTo>
                      <a:pt x="146485" y="50513"/>
                    </a:lnTo>
                    <a:lnTo>
                      <a:pt x="156588" y="77453"/>
                    </a:lnTo>
                    <a:lnTo>
                      <a:pt x="133015" y="60616"/>
                    </a:lnTo>
                    <a:lnTo>
                      <a:pt x="109443" y="77453"/>
                    </a:lnTo>
                    <a:lnTo>
                      <a:pt x="117862" y="50513"/>
                    </a:lnTo>
                    <a:lnTo>
                      <a:pt x="94289" y="31992"/>
                    </a:lnTo>
                    <a:lnTo>
                      <a:pt x="124597" y="33676"/>
                    </a:lnTo>
                    <a:close/>
                    <a:moveTo>
                      <a:pt x="28623" y="1684"/>
                    </a:moveTo>
                    <a:lnTo>
                      <a:pt x="35358" y="21889"/>
                    </a:lnTo>
                    <a:lnTo>
                      <a:pt x="57247" y="23573"/>
                    </a:lnTo>
                    <a:lnTo>
                      <a:pt x="38726" y="35359"/>
                    </a:lnTo>
                    <a:lnTo>
                      <a:pt x="45461" y="55563"/>
                    </a:lnTo>
                    <a:lnTo>
                      <a:pt x="28623" y="42093"/>
                    </a:lnTo>
                    <a:lnTo>
                      <a:pt x="10102" y="53880"/>
                    </a:lnTo>
                    <a:lnTo>
                      <a:pt x="16837" y="33675"/>
                    </a:lnTo>
                    <a:lnTo>
                      <a:pt x="0" y="21889"/>
                    </a:lnTo>
                    <a:lnTo>
                      <a:pt x="21889" y="21889"/>
                    </a:lnTo>
                    <a:close/>
                    <a:moveTo>
                      <a:pt x="230673" y="0"/>
                    </a:moveTo>
                    <a:lnTo>
                      <a:pt x="237408" y="21889"/>
                    </a:lnTo>
                    <a:lnTo>
                      <a:pt x="259297" y="21889"/>
                    </a:lnTo>
                    <a:lnTo>
                      <a:pt x="242459" y="33675"/>
                    </a:lnTo>
                    <a:lnTo>
                      <a:pt x="249194" y="53879"/>
                    </a:lnTo>
                    <a:lnTo>
                      <a:pt x="230673" y="42093"/>
                    </a:lnTo>
                    <a:lnTo>
                      <a:pt x="213836" y="53879"/>
                    </a:lnTo>
                    <a:lnTo>
                      <a:pt x="220571" y="33675"/>
                    </a:lnTo>
                    <a:lnTo>
                      <a:pt x="203733" y="21889"/>
                    </a:lnTo>
                    <a:lnTo>
                      <a:pt x="223938" y="2188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83" name="云麒演示设计20-3">
                <a:extLst>
                  <a:ext uri="{FF2B5EF4-FFF2-40B4-BE49-F238E27FC236}">
                    <a16:creationId xmlns:a16="http://schemas.microsoft.com/office/drawing/2014/main" id="{01C15FB8-F780-B46E-F4A2-1E5DEFACF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17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84" name="云麒演示设计20-4">
                <a:extLst>
                  <a:ext uri="{FF2B5EF4-FFF2-40B4-BE49-F238E27FC236}">
                    <a16:creationId xmlns:a16="http://schemas.microsoft.com/office/drawing/2014/main" id="{8BC2DB88-1172-A683-BE3B-FBEB204E75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60123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80" name="云麒演示设计20-5">
              <a:extLst>
                <a:ext uri="{FF2B5EF4-FFF2-40B4-BE49-F238E27FC236}">
                  <a16:creationId xmlns:a16="http://schemas.microsoft.com/office/drawing/2014/main" id="{084AFB65-FCE8-EEDE-62BD-3D88AFDFF443}"/>
                </a:ext>
              </a:extLst>
            </p:cNvPr>
            <p:cNvSpPr txBox="1"/>
            <p:nvPr/>
          </p:nvSpPr>
          <p:spPr>
            <a:xfrm>
              <a:off x="8086754" y="2756710"/>
              <a:ext cx="1988902" cy="63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gradFill flip="none" rotWithShape="1"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8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科研平台</a:t>
              </a:r>
            </a:p>
          </p:txBody>
        </p:sp>
        <p:sp>
          <p:nvSpPr>
            <p:cNvPr id="5481" name="云麒演示设计20-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E4B17F43-0BA5-D4D1-C88C-9A2D50FDBC9D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933134" y="1995647"/>
              <a:ext cx="2296140" cy="670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建立多个科研平台</a:t>
              </a:r>
              <a:endParaRPr lang="en-US" altLang="zh-CN" sz="16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促进学科交叉与合作</a:t>
              </a:r>
              <a:endParaRPr lang="en-US" altLang="zh-CN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04" name="云麒演示设计21">
            <a:extLst>
              <a:ext uri="{FF2B5EF4-FFF2-40B4-BE49-F238E27FC236}">
                <a16:creationId xmlns:a16="http://schemas.microsoft.com/office/drawing/2014/main" id="{03567935-83D0-C163-331A-47FE45C7FFE9}"/>
              </a:ext>
            </a:extLst>
          </p:cNvPr>
          <p:cNvGrpSpPr/>
          <p:nvPr/>
        </p:nvGrpSpPr>
        <p:grpSpPr>
          <a:xfrm>
            <a:off x="780592" y="3878436"/>
            <a:ext cx="2828620" cy="1487175"/>
            <a:chOff x="780592" y="4011786"/>
            <a:chExt cx="2828620" cy="1487175"/>
          </a:xfrm>
        </p:grpSpPr>
        <p:cxnSp>
          <p:nvCxnSpPr>
            <p:cNvPr id="5486" name="云麒演示设计21-1">
              <a:extLst>
                <a:ext uri="{FF2B5EF4-FFF2-40B4-BE49-F238E27FC236}">
                  <a16:creationId xmlns:a16="http://schemas.microsoft.com/office/drawing/2014/main" id="{3F6C126D-4ADB-804E-105F-8BD505C044A3}"/>
                </a:ext>
              </a:extLst>
            </p:cNvPr>
            <p:cNvCxnSpPr>
              <a:cxnSpLocks/>
            </p:cNvCxnSpPr>
            <p:nvPr/>
          </p:nvCxnSpPr>
          <p:spPr>
            <a:xfrm>
              <a:off x="1581150" y="4796040"/>
              <a:ext cx="120445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5487" name="组合 5486">
              <a:extLst>
                <a:ext uri="{FF2B5EF4-FFF2-40B4-BE49-F238E27FC236}">
                  <a16:creationId xmlns:a16="http://schemas.microsoft.com/office/drawing/2014/main" id="{5867D19C-2A14-C345-4BCD-F5DB37F5B3B8}"/>
                </a:ext>
              </a:extLst>
            </p:cNvPr>
            <p:cNvGrpSpPr/>
            <p:nvPr/>
          </p:nvGrpSpPr>
          <p:grpSpPr>
            <a:xfrm>
              <a:off x="780592" y="4665087"/>
              <a:ext cx="2828620" cy="833874"/>
              <a:chOff x="551817" y="2074548"/>
              <a:chExt cx="3180379" cy="937572"/>
            </a:xfrm>
          </p:grpSpPr>
          <p:sp>
            <p:nvSpPr>
              <p:cNvPr id="5490" name="云麒演示设计21-2">
                <a:extLst>
                  <a:ext uri="{FF2B5EF4-FFF2-40B4-BE49-F238E27FC236}">
                    <a16:creationId xmlns:a16="http://schemas.microsoft.com/office/drawing/2014/main" id="{AA16BC33-2F34-7D9B-70CE-4B46417E9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354" y="2888665"/>
                <a:ext cx="413305" cy="123455"/>
              </a:xfrm>
              <a:custGeom>
                <a:avLst/>
                <a:gdLst>
                  <a:gd name="connsiteX0" fmla="*/ 133015 w 259297"/>
                  <a:gd name="connsiteY0" fmla="*/ 5052 h 77453"/>
                  <a:gd name="connsiteX1" fmla="*/ 141434 w 259297"/>
                  <a:gd name="connsiteY1" fmla="*/ 33676 h 77453"/>
                  <a:gd name="connsiteX2" fmla="*/ 170058 w 259297"/>
                  <a:gd name="connsiteY2" fmla="*/ 33676 h 77453"/>
                  <a:gd name="connsiteX3" fmla="*/ 146485 w 259297"/>
                  <a:gd name="connsiteY3" fmla="*/ 50513 h 77453"/>
                  <a:gd name="connsiteX4" fmla="*/ 156588 w 259297"/>
                  <a:gd name="connsiteY4" fmla="*/ 77453 h 77453"/>
                  <a:gd name="connsiteX5" fmla="*/ 133015 w 259297"/>
                  <a:gd name="connsiteY5" fmla="*/ 60616 h 77453"/>
                  <a:gd name="connsiteX6" fmla="*/ 109443 w 259297"/>
                  <a:gd name="connsiteY6" fmla="*/ 77453 h 77453"/>
                  <a:gd name="connsiteX7" fmla="*/ 117862 w 259297"/>
                  <a:gd name="connsiteY7" fmla="*/ 50513 h 77453"/>
                  <a:gd name="connsiteX8" fmla="*/ 94289 w 259297"/>
                  <a:gd name="connsiteY8" fmla="*/ 31992 h 77453"/>
                  <a:gd name="connsiteX9" fmla="*/ 124597 w 259297"/>
                  <a:gd name="connsiteY9" fmla="*/ 33676 h 77453"/>
                  <a:gd name="connsiteX10" fmla="*/ 28623 w 259297"/>
                  <a:gd name="connsiteY10" fmla="*/ 1684 h 77453"/>
                  <a:gd name="connsiteX11" fmla="*/ 35358 w 259297"/>
                  <a:gd name="connsiteY11" fmla="*/ 21889 h 77453"/>
                  <a:gd name="connsiteX12" fmla="*/ 57247 w 259297"/>
                  <a:gd name="connsiteY12" fmla="*/ 23573 h 77453"/>
                  <a:gd name="connsiteX13" fmla="*/ 38726 w 259297"/>
                  <a:gd name="connsiteY13" fmla="*/ 35359 h 77453"/>
                  <a:gd name="connsiteX14" fmla="*/ 45461 w 259297"/>
                  <a:gd name="connsiteY14" fmla="*/ 55563 h 77453"/>
                  <a:gd name="connsiteX15" fmla="*/ 28623 w 259297"/>
                  <a:gd name="connsiteY15" fmla="*/ 42093 h 77453"/>
                  <a:gd name="connsiteX16" fmla="*/ 10102 w 259297"/>
                  <a:gd name="connsiteY16" fmla="*/ 53880 h 77453"/>
                  <a:gd name="connsiteX17" fmla="*/ 16837 w 259297"/>
                  <a:gd name="connsiteY17" fmla="*/ 33675 h 77453"/>
                  <a:gd name="connsiteX18" fmla="*/ 0 w 259297"/>
                  <a:gd name="connsiteY18" fmla="*/ 21889 h 77453"/>
                  <a:gd name="connsiteX19" fmla="*/ 21889 w 259297"/>
                  <a:gd name="connsiteY19" fmla="*/ 21889 h 77453"/>
                  <a:gd name="connsiteX20" fmla="*/ 230673 w 259297"/>
                  <a:gd name="connsiteY20" fmla="*/ 0 h 77453"/>
                  <a:gd name="connsiteX21" fmla="*/ 237408 w 259297"/>
                  <a:gd name="connsiteY21" fmla="*/ 21889 h 77453"/>
                  <a:gd name="connsiteX22" fmla="*/ 259297 w 259297"/>
                  <a:gd name="connsiteY22" fmla="*/ 21889 h 77453"/>
                  <a:gd name="connsiteX23" fmla="*/ 242459 w 259297"/>
                  <a:gd name="connsiteY23" fmla="*/ 33675 h 77453"/>
                  <a:gd name="connsiteX24" fmla="*/ 249194 w 259297"/>
                  <a:gd name="connsiteY24" fmla="*/ 53879 h 77453"/>
                  <a:gd name="connsiteX25" fmla="*/ 230673 w 259297"/>
                  <a:gd name="connsiteY25" fmla="*/ 42093 h 77453"/>
                  <a:gd name="connsiteX26" fmla="*/ 213836 w 259297"/>
                  <a:gd name="connsiteY26" fmla="*/ 53879 h 77453"/>
                  <a:gd name="connsiteX27" fmla="*/ 220571 w 259297"/>
                  <a:gd name="connsiteY27" fmla="*/ 33675 h 77453"/>
                  <a:gd name="connsiteX28" fmla="*/ 203733 w 259297"/>
                  <a:gd name="connsiteY28" fmla="*/ 21889 h 77453"/>
                  <a:gd name="connsiteX29" fmla="*/ 223938 w 259297"/>
                  <a:gd name="connsiteY29" fmla="*/ 21889 h 77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297" h="77453">
                    <a:moveTo>
                      <a:pt x="133015" y="5052"/>
                    </a:moveTo>
                    <a:lnTo>
                      <a:pt x="141434" y="33676"/>
                    </a:lnTo>
                    <a:lnTo>
                      <a:pt x="170058" y="33676"/>
                    </a:lnTo>
                    <a:lnTo>
                      <a:pt x="146485" y="50513"/>
                    </a:lnTo>
                    <a:lnTo>
                      <a:pt x="156588" y="77453"/>
                    </a:lnTo>
                    <a:lnTo>
                      <a:pt x="133015" y="60616"/>
                    </a:lnTo>
                    <a:lnTo>
                      <a:pt x="109443" y="77453"/>
                    </a:lnTo>
                    <a:lnTo>
                      <a:pt x="117862" y="50513"/>
                    </a:lnTo>
                    <a:lnTo>
                      <a:pt x="94289" y="31992"/>
                    </a:lnTo>
                    <a:lnTo>
                      <a:pt x="124597" y="33676"/>
                    </a:lnTo>
                    <a:close/>
                    <a:moveTo>
                      <a:pt x="28623" y="1684"/>
                    </a:moveTo>
                    <a:lnTo>
                      <a:pt x="35358" y="21889"/>
                    </a:lnTo>
                    <a:lnTo>
                      <a:pt x="57247" y="23573"/>
                    </a:lnTo>
                    <a:lnTo>
                      <a:pt x="38726" y="35359"/>
                    </a:lnTo>
                    <a:lnTo>
                      <a:pt x="45461" y="55563"/>
                    </a:lnTo>
                    <a:lnTo>
                      <a:pt x="28623" y="42093"/>
                    </a:lnTo>
                    <a:lnTo>
                      <a:pt x="10102" y="53880"/>
                    </a:lnTo>
                    <a:lnTo>
                      <a:pt x="16837" y="33675"/>
                    </a:lnTo>
                    <a:lnTo>
                      <a:pt x="0" y="21889"/>
                    </a:lnTo>
                    <a:lnTo>
                      <a:pt x="21889" y="21889"/>
                    </a:lnTo>
                    <a:close/>
                    <a:moveTo>
                      <a:pt x="230673" y="0"/>
                    </a:moveTo>
                    <a:lnTo>
                      <a:pt x="237408" y="21889"/>
                    </a:lnTo>
                    <a:lnTo>
                      <a:pt x="259297" y="21889"/>
                    </a:lnTo>
                    <a:lnTo>
                      <a:pt x="242459" y="33675"/>
                    </a:lnTo>
                    <a:lnTo>
                      <a:pt x="249194" y="53879"/>
                    </a:lnTo>
                    <a:lnTo>
                      <a:pt x="230673" y="42093"/>
                    </a:lnTo>
                    <a:lnTo>
                      <a:pt x="213836" y="53879"/>
                    </a:lnTo>
                    <a:lnTo>
                      <a:pt x="220571" y="33675"/>
                    </a:lnTo>
                    <a:lnTo>
                      <a:pt x="203733" y="21889"/>
                    </a:lnTo>
                    <a:lnTo>
                      <a:pt x="223938" y="2188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91" name="云麒演示设计21-3">
                <a:extLst>
                  <a:ext uri="{FF2B5EF4-FFF2-40B4-BE49-F238E27FC236}">
                    <a16:creationId xmlns:a16="http://schemas.microsoft.com/office/drawing/2014/main" id="{6AA5D7EF-FA3B-360D-7F78-3B1BF376F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17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92" name="云麒演示设计21-4">
                <a:extLst>
                  <a:ext uri="{FF2B5EF4-FFF2-40B4-BE49-F238E27FC236}">
                    <a16:creationId xmlns:a16="http://schemas.microsoft.com/office/drawing/2014/main" id="{616BF843-407F-20C1-FF54-6C359028164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60123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88" name="云麒演示设计21-5">
              <a:extLst>
                <a:ext uri="{FF2B5EF4-FFF2-40B4-BE49-F238E27FC236}">
                  <a16:creationId xmlns:a16="http://schemas.microsoft.com/office/drawing/2014/main" id="{0C62F6CA-3B91-B2C9-C71D-865B8194B572}"/>
                </a:ext>
              </a:extLst>
            </p:cNvPr>
            <p:cNvSpPr txBox="1"/>
            <p:nvPr/>
          </p:nvSpPr>
          <p:spPr>
            <a:xfrm>
              <a:off x="1200452" y="4772849"/>
              <a:ext cx="1988902" cy="63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gradFill flip="none" rotWithShape="1"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8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知识产权</a:t>
              </a:r>
            </a:p>
          </p:txBody>
        </p:sp>
        <p:sp>
          <p:nvSpPr>
            <p:cNvPr id="5489" name="云麒演示设计21-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0CD4305A-BD7E-4FA7-AA3C-06816F6D9F9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037487" y="4011786"/>
              <a:ext cx="2296140" cy="670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提供专利信息服务，加强科研成果的保护转化</a:t>
              </a:r>
              <a:endParaRPr lang="en-US" altLang="zh-CN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05" name="云麒演示设计22">
            <a:extLst>
              <a:ext uri="{FF2B5EF4-FFF2-40B4-BE49-F238E27FC236}">
                <a16:creationId xmlns:a16="http://schemas.microsoft.com/office/drawing/2014/main" id="{DE235F92-12C6-D9E3-E61C-4D706019BB4C}"/>
              </a:ext>
            </a:extLst>
          </p:cNvPr>
          <p:cNvGrpSpPr/>
          <p:nvPr/>
        </p:nvGrpSpPr>
        <p:grpSpPr>
          <a:xfrm>
            <a:off x="4223743" y="3878436"/>
            <a:ext cx="2828620" cy="1487175"/>
            <a:chOff x="4223743" y="4011786"/>
            <a:chExt cx="2828620" cy="1487175"/>
          </a:xfrm>
        </p:grpSpPr>
        <p:cxnSp>
          <p:nvCxnSpPr>
            <p:cNvPr id="5494" name="云麒演示设计22-1">
              <a:extLst>
                <a:ext uri="{FF2B5EF4-FFF2-40B4-BE49-F238E27FC236}">
                  <a16:creationId xmlns:a16="http://schemas.microsoft.com/office/drawing/2014/main" id="{4B1C8319-63CE-3015-1F60-37ED0607E085}"/>
                </a:ext>
              </a:extLst>
            </p:cNvPr>
            <p:cNvCxnSpPr>
              <a:cxnSpLocks/>
            </p:cNvCxnSpPr>
            <p:nvPr/>
          </p:nvCxnSpPr>
          <p:spPr>
            <a:xfrm>
              <a:off x="5024301" y="4796040"/>
              <a:ext cx="120445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5495" name="组合 5494">
              <a:extLst>
                <a:ext uri="{FF2B5EF4-FFF2-40B4-BE49-F238E27FC236}">
                  <a16:creationId xmlns:a16="http://schemas.microsoft.com/office/drawing/2014/main" id="{4AAC1CCF-DB05-6E62-EA73-E0E0DF44D9AF}"/>
                </a:ext>
              </a:extLst>
            </p:cNvPr>
            <p:cNvGrpSpPr/>
            <p:nvPr/>
          </p:nvGrpSpPr>
          <p:grpSpPr>
            <a:xfrm>
              <a:off x="4223743" y="4665087"/>
              <a:ext cx="2828620" cy="833874"/>
              <a:chOff x="551817" y="2074548"/>
              <a:chExt cx="3180379" cy="937572"/>
            </a:xfrm>
          </p:grpSpPr>
          <p:sp>
            <p:nvSpPr>
              <p:cNvPr id="5498" name="云麒演示设计22-2">
                <a:extLst>
                  <a:ext uri="{FF2B5EF4-FFF2-40B4-BE49-F238E27FC236}">
                    <a16:creationId xmlns:a16="http://schemas.microsoft.com/office/drawing/2014/main" id="{76C8603E-1808-8055-4CB2-9623923C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354" y="2888665"/>
                <a:ext cx="413305" cy="123455"/>
              </a:xfrm>
              <a:custGeom>
                <a:avLst/>
                <a:gdLst>
                  <a:gd name="connsiteX0" fmla="*/ 133015 w 259297"/>
                  <a:gd name="connsiteY0" fmla="*/ 5052 h 77453"/>
                  <a:gd name="connsiteX1" fmla="*/ 141434 w 259297"/>
                  <a:gd name="connsiteY1" fmla="*/ 33676 h 77453"/>
                  <a:gd name="connsiteX2" fmla="*/ 170058 w 259297"/>
                  <a:gd name="connsiteY2" fmla="*/ 33676 h 77453"/>
                  <a:gd name="connsiteX3" fmla="*/ 146485 w 259297"/>
                  <a:gd name="connsiteY3" fmla="*/ 50513 h 77453"/>
                  <a:gd name="connsiteX4" fmla="*/ 156588 w 259297"/>
                  <a:gd name="connsiteY4" fmla="*/ 77453 h 77453"/>
                  <a:gd name="connsiteX5" fmla="*/ 133015 w 259297"/>
                  <a:gd name="connsiteY5" fmla="*/ 60616 h 77453"/>
                  <a:gd name="connsiteX6" fmla="*/ 109443 w 259297"/>
                  <a:gd name="connsiteY6" fmla="*/ 77453 h 77453"/>
                  <a:gd name="connsiteX7" fmla="*/ 117862 w 259297"/>
                  <a:gd name="connsiteY7" fmla="*/ 50513 h 77453"/>
                  <a:gd name="connsiteX8" fmla="*/ 94289 w 259297"/>
                  <a:gd name="connsiteY8" fmla="*/ 31992 h 77453"/>
                  <a:gd name="connsiteX9" fmla="*/ 124597 w 259297"/>
                  <a:gd name="connsiteY9" fmla="*/ 33676 h 77453"/>
                  <a:gd name="connsiteX10" fmla="*/ 28623 w 259297"/>
                  <a:gd name="connsiteY10" fmla="*/ 1684 h 77453"/>
                  <a:gd name="connsiteX11" fmla="*/ 35358 w 259297"/>
                  <a:gd name="connsiteY11" fmla="*/ 21889 h 77453"/>
                  <a:gd name="connsiteX12" fmla="*/ 57247 w 259297"/>
                  <a:gd name="connsiteY12" fmla="*/ 23573 h 77453"/>
                  <a:gd name="connsiteX13" fmla="*/ 38726 w 259297"/>
                  <a:gd name="connsiteY13" fmla="*/ 35359 h 77453"/>
                  <a:gd name="connsiteX14" fmla="*/ 45461 w 259297"/>
                  <a:gd name="connsiteY14" fmla="*/ 55563 h 77453"/>
                  <a:gd name="connsiteX15" fmla="*/ 28623 w 259297"/>
                  <a:gd name="connsiteY15" fmla="*/ 42093 h 77453"/>
                  <a:gd name="connsiteX16" fmla="*/ 10102 w 259297"/>
                  <a:gd name="connsiteY16" fmla="*/ 53880 h 77453"/>
                  <a:gd name="connsiteX17" fmla="*/ 16837 w 259297"/>
                  <a:gd name="connsiteY17" fmla="*/ 33675 h 77453"/>
                  <a:gd name="connsiteX18" fmla="*/ 0 w 259297"/>
                  <a:gd name="connsiteY18" fmla="*/ 21889 h 77453"/>
                  <a:gd name="connsiteX19" fmla="*/ 21889 w 259297"/>
                  <a:gd name="connsiteY19" fmla="*/ 21889 h 77453"/>
                  <a:gd name="connsiteX20" fmla="*/ 230673 w 259297"/>
                  <a:gd name="connsiteY20" fmla="*/ 0 h 77453"/>
                  <a:gd name="connsiteX21" fmla="*/ 237408 w 259297"/>
                  <a:gd name="connsiteY21" fmla="*/ 21889 h 77453"/>
                  <a:gd name="connsiteX22" fmla="*/ 259297 w 259297"/>
                  <a:gd name="connsiteY22" fmla="*/ 21889 h 77453"/>
                  <a:gd name="connsiteX23" fmla="*/ 242459 w 259297"/>
                  <a:gd name="connsiteY23" fmla="*/ 33675 h 77453"/>
                  <a:gd name="connsiteX24" fmla="*/ 249194 w 259297"/>
                  <a:gd name="connsiteY24" fmla="*/ 53879 h 77453"/>
                  <a:gd name="connsiteX25" fmla="*/ 230673 w 259297"/>
                  <a:gd name="connsiteY25" fmla="*/ 42093 h 77453"/>
                  <a:gd name="connsiteX26" fmla="*/ 213836 w 259297"/>
                  <a:gd name="connsiteY26" fmla="*/ 53879 h 77453"/>
                  <a:gd name="connsiteX27" fmla="*/ 220571 w 259297"/>
                  <a:gd name="connsiteY27" fmla="*/ 33675 h 77453"/>
                  <a:gd name="connsiteX28" fmla="*/ 203733 w 259297"/>
                  <a:gd name="connsiteY28" fmla="*/ 21889 h 77453"/>
                  <a:gd name="connsiteX29" fmla="*/ 223938 w 259297"/>
                  <a:gd name="connsiteY29" fmla="*/ 21889 h 77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297" h="77453">
                    <a:moveTo>
                      <a:pt x="133015" y="5052"/>
                    </a:moveTo>
                    <a:lnTo>
                      <a:pt x="141434" y="33676"/>
                    </a:lnTo>
                    <a:lnTo>
                      <a:pt x="170058" y="33676"/>
                    </a:lnTo>
                    <a:lnTo>
                      <a:pt x="146485" y="50513"/>
                    </a:lnTo>
                    <a:lnTo>
                      <a:pt x="156588" y="77453"/>
                    </a:lnTo>
                    <a:lnTo>
                      <a:pt x="133015" y="60616"/>
                    </a:lnTo>
                    <a:lnTo>
                      <a:pt x="109443" y="77453"/>
                    </a:lnTo>
                    <a:lnTo>
                      <a:pt x="117862" y="50513"/>
                    </a:lnTo>
                    <a:lnTo>
                      <a:pt x="94289" y="31992"/>
                    </a:lnTo>
                    <a:lnTo>
                      <a:pt x="124597" y="33676"/>
                    </a:lnTo>
                    <a:close/>
                    <a:moveTo>
                      <a:pt x="28623" y="1684"/>
                    </a:moveTo>
                    <a:lnTo>
                      <a:pt x="35358" y="21889"/>
                    </a:lnTo>
                    <a:lnTo>
                      <a:pt x="57247" y="23573"/>
                    </a:lnTo>
                    <a:lnTo>
                      <a:pt x="38726" y="35359"/>
                    </a:lnTo>
                    <a:lnTo>
                      <a:pt x="45461" y="55563"/>
                    </a:lnTo>
                    <a:lnTo>
                      <a:pt x="28623" y="42093"/>
                    </a:lnTo>
                    <a:lnTo>
                      <a:pt x="10102" y="53880"/>
                    </a:lnTo>
                    <a:lnTo>
                      <a:pt x="16837" y="33675"/>
                    </a:lnTo>
                    <a:lnTo>
                      <a:pt x="0" y="21889"/>
                    </a:lnTo>
                    <a:lnTo>
                      <a:pt x="21889" y="21889"/>
                    </a:lnTo>
                    <a:close/>
                    <a:moveTo>
                      <a:pt x="230673" y="0"/>
                    </a:moveTo>
                    <a:lnTo>
                      <a:pt x="237408" y="21889"/>
                    </a:lnTo>
                    <a:lnTo>
                      <a:pt x="259297" y="21889"/>
                    </a:lnTo>
                    <a:lnTo>
                      <a:pt x="242459" y="33675"/>
                    </a:lnTo>
                    <a:lnTo>
                      <a:pt x="249194" y="53879"/>
                    </a:lnTo>
                    <a:lnTo>
                      <a:pt x="230673" y="42093"/>
                    </a:lnTo>
                    <a:lnTo>
                      <a:pt x="213836" y="53879"/>
                    </a:lnTo>
                    <a:lnTo>
                      <a:pt x="220571" y="33675"/>
                    </a:lnTo>
                    <a:lnTo>
                      <a:pt x="203733" y="21889"/>
                    </a:lnTo>
                    <a:lnTo>
                      <a:pt x="223938" y="2188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99" name="云麒演示设计22-3">
                <a:extLst>
                  <a:ext uri="{FF2B5EF4-FFF2-40B4-BE49-F238E27FC236}">
                    <a16:creationId xmlns:a16="http://schemas.microsoft.com/office/drawing/2014/main" id="{46DF0FC6-8C8D-AC8F-D87C-A7CDCDE61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17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00" name="云麒演示设计22-4">
                <a:extLst>
                  <a:ext uri="{FF2B5EF4-FFF2-40B4-BE49-F238E27FC236}">
                    <a16:creationId xmlns:a16="http://schemas.microsoft.com/office/drawing/2014/main" id="{279D266D-9425-BAF3-3265-19E9B5F9747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60123" y="2074548"/>
                <a:ext cx="472073" cy="790102"/>
              </a:xfrm>
              <a:custGeom>
                <a:avLst/>
                <a:gdLst>
                  <a:gd name="connsiteX0" fmla="*/ 277793 w 404721"/>
                  <a:gd name="connsiteY0" fmla="*/ 586189 h 677376"/>
                  <a:gd name="connsiteX1" fmla="*/ 404721 w 404721"/>
                  <a:gd name="connsiteY1" fmla="*/ 634284 h 677376"/>
                  <a:gd name="connsiteX2" fmla="*/ 186137 w 404721"/>
                  <a:gd name="connsiteY2" fmla="*/ 647110 h 677376"/>
                  <a:gd name="connsiteX3" fmla="*/ 308790 w 404721"/>
                  <a:gd name="connsiteY3" fmla="*/ 615848 h 677376"/>
                  <a:gd name="connsiteX4" fmla="*/ 291955 w 404721"/>
                  <a:gd name="connsiteY4" fmla="*/ 601954 h 677376"/>
                  <a:gd name="connsiteX5" fmla="*/ 277793 w 404721"/>
                  <a:gd name="connsiteY5" fmla="*/ 586189 h 677376"/>
                  <a:gd name="connsiteX6" fmla="*/ 167752 w 404721"/>
                  <a:gd name="connsiteY6" fmla="*/ 525834 h 677376"/>
                  <a:gd name="connsiteX7" fmla="*/ 238336 w 404721"/>
                  <a:gd name="connsiteY7" fmla="*/ 603757 h 677376"/>
                  <a:gd name="connsiteX8" fmla="*/ 93157 w 404721"/>
                  <a:gd name="connsiteY8" fmla="*/ 588546 h 677376"/>
                  <a:gd name="connsiteX9" fmla="*/ 132994 w 404721"/>
                  <a:gd name="connsiteY9" fmla="*/ 591482 h 677376"/>
                  <a:gd name="connsiteX10" fmla="*/ 170158 w 404721"/>
                  <a:gd name="connsiteY10" fmla="*/ 587212 h 677376"/>
                  <a:gd name="connsiteX11" fmla="*/ 162404 w 404721"/>
                  <a:gd name="connsiteY11" fmla="*/ 527702 h 677376"/>
                  <a:gd name="connsiteX12" fmla="*/ 167752 w 404721"/>
                  <a:gd name="connsiteY12" fmla="*/ 525834 h 677376"/>
                  <a:gd name="connsiteX13" fmla="*/ 110285 w 404721"/>
                  <a:gd name="connsiteY13" fmla="*/ 442641 h 677376"/>
                  <a:gd name="connsiteX14" fmla="*/ 135647 w 404721"/>
                  <a:gd name="connsiteY14" fmla="*/ 501488 h 677376"/>
                  <a:gd name="connsiteX15" fmla="*/ 139919 w 404721"/>
                  <a:gd name="connsiteY15" fmla="*/ 557139 h 677376"/>
                  <a:gd name="connsiteX16" fmla="*/ 131910 w 404721"/>
                  <a:gd name="connsiteY16" fmla="*/ 566459 h 677376"/>
                  <a:gd name="connsiteX17" fmla="*/ 21650 w 404721"/>
                  <a:gd name="connsiteY17" fmla="*/ 480984 h 677376"/>
                  <a:gd name="connsiteX18" fmla="*/ 21650 w 404721"/>
                  <a:gd name="connsiteY18" fmla="*/ 475393 h 677376"/>
                  <a:gd name="connsiteX19" fmla="*/ 59560 w 404721"/>
                  <a:gd name="connsiteY19" fmla="*/ 506014 h 677376"/>
                  <a:gd name="connsiteX20" fmla="*/ 105480 w 404721"/>
                  <a:gd name="connsiteY20" fmla="*/ 517198 h 677376"/>
                  <a:gd name="connsiteX21" fmla="*/ 105480 w 404721"/>
                  <a:gd name="connsiteY21" fmla="*/ 443173 h 677376"/>
                  <a:gd name="connsiteX22" fmla="*/ 110285 w 404721"/>
                  <a:gd name="connsiteY22" fmla="*/ 442641 h 677376"/>
                  <a:gd name="connsiteX23" fmla="*/ 69556 w 404721"/>
                  <a:gd name="connsiteY23" fmla="*/ 342049 h 677376"/>
                  <a:gd name="connsiteX24" fmla="*/ 74901 w 404721"/>
                  <a:gd name="connsiteY24" fmla="*/ 480703 h 677376"/>
                  <a:gd name="connsiteX25" fmla="*/ 2213 w 404721"/>
                  <a:gd name="connsiteY25" fmla="*/ 348715 h 677376"/>
                  <a:gd name="connsiteX26" fmla="*/ 58065 w 404721"/>
                  <a:gd name="connsiteY26" fmla="*/ 405510 h 677376"/>
                  <a:gd name="connsiteX27" fmla="*/ 69556 w 404721"/>
                  <a:gd name="connsiteY27" fmla="*/ 342049 h 677376"/>
                  <a:gd name="connsiteX28" fmla="*/ 1166 w 404721"/>
                  <a:gd name="connsiteY28" fmla="*/ 233844 h 677376"/>
                  <a:gd name="connsiteX29" fmla="*/ 34860 w 404721"/>
                  <a:gd name="connsiteY29" fmla="*/ 289445 h 677376"/>
                  <a:gd name="connsiteX30" fmla="*/ 70426 w 404721"/>
                  <a:gd name="connsiteY30" fmla="*/ 244751 h 677376"/>
                  <a:gd name="connsiteX31" fmla="*/ 35930 w 404721"/>
                  <a:gd name="connsiteY31" fmla="*/ 357817 h 677376"/>
                  <a:gd name="connsiteX32" fmla="*/ 1166 w 404721"/>
                  <a:gd name="connsiteY32" fmla="*/ 233844 h 677376"/>
                  <a:gd name="connsiteX33" fmla="*/ 29920 w 404721"/>
                  <a:gd name="connsiteY33" fmla="*/ 116940 h 677376"/>
                  <a:gd name="connsiteX34" fmla="*/ 30187 w 404721"/>
                  <a:gd name="connsiteY34" fmla="*/ 161862 h 677376"/>
                  <a:gd name="connsiteX35" fmla="*/ 37915 w 404721"/>
                  <a:gd name="connsiteY35" fmla="*/ 205715 h 677376"/>
                  <a:gd name="connsiteX36" fmla="*/ 88018 w 404721"/>
                  <a:gd name="connsiteY36" fmla="*/ 166140 h 677376"/>
                  <a:gd name="connsiteX37" fmla="*/ 31786 w 404721"/>
                  <a:gd name="connsiteY37" fmla="*/ 246894 h 677376"/>
                  <a:gd name="connsiteX38" fmla="*/ 29920 w 404721"/>
                  <a:gd name="connsiteY38" fmla="*/ 116940 h 677376"/>
                  <a:gd name="connsiteX39" fmla="*/ 71757 w 404721"/>
                  <a:gd name="connsiteY39" fmla="*/ 45166 h 677376"/>
                  <a:gd name="connsiteX40" fmla="*/ 71757 w 404721"/>
                  <a:gd name="connsiteY40" fmla="*/ 119930 h 677376"/>
                  <a:gd name="connsiteX41" fmla="*/ 131763 w 404721"/>
                  <a:gd name="connsiteY41" fmla="*/ 82548 h 677376"/>
                  <a:gd name="connsiteX42" fmla="*/ 54234 w 404721"/>
                  <a:gd name="connsiteY42" fmla="*/ 164789 h 677376"/>
                  <a:gd name="connsiteX43" fmla="*/ 71757 w 404721"/>
                  <a:gd name="connsiteY43" fmla="*/ 45166 h 677376"/>
                  <a:gd name="connsiteX44" fmla="*/ 164930 w 404721"/>
                  <a:gd name="connsiteY44" fmla="*/ 15 h 677376"/>
                  <a:gd name="connsiteX45" fmla="*/ 96623 w 404721"/>
                  <a:gd name="connsiteY45" fmla="*/ 83772 h 677376"/>
                  <a:gd name="connsiteX46" fmla="*/ 164930 w 404721"/>
                  <a:gd name="connsiteY46" fmla="*/ 15 h 67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04721" h="677376">
                    <a:moveTo>
                      <a:pt x="277793" y="586189"/>
                    </a:moveTo>
                    <a:cubicBezTo>
                      <a:pt x="321884" y="603022"/>
                      <a:pt x="363302" y="618520"/>
                      <a:pt x="404721" y="634284"/>
                    </a:cubicBezTo>
                    <a:cubicBezTo>
                      <a:pt x="355553" y="682646"/>
                      <a:pt x="262561" y="694937"/>
                      <a:pt x="186137" y="647110"/>
                    </a:cubicBezTo>
                    <a:cubicBezTo>
                      <a:pt x="231831" y="648178"/>
                      <a:pt x="272181" y="640964"/>
                      <a:pt x="308790" y="615848"/>
                    </a:cubicBezTo>
                    <a:cubicBezTo>
                      <a:pt x="302377" y="610504"/>
                      <a:pt x="296765" y="606496"/>
                      <a:pt x="291955" y="601954"/>
                    </a:cubicBezTo>
                    <a:cubicBezTo>
                      <a:pt x="287412" y="597679"/>
                      <a:pt x="283671" y="592602"/>
                      <a:pt x="277793" y="586189"/>
                    </a:cubicBezTo>
                    <a:close/>
                    <a:moveTo>
                      <a:pt x="167752" y="525834"/>
                    </a:moveTo>
                    <a:cubicBezTo>
                      <a:pt x="195023" y="548517"/>
                      <a:pt x="220155" y="573068"/>
                      <a:pt x="238336" y="603757"/>
                    </a:cubicBezTo>
                    <a:cubicBezTo>
                      <a:pt x="201974" y="641651"/>
                      <a:pt x="122300" y="633645"/>
                      <a:pt x="93157" y="588546"/>
                    </a:cubicBezTo>
                    <a:cubicBezTo>
                      <a:pt x="107327" y="589614"/>
                      <a:pt x="120161" y="591749"/>
                      <a:pt x="132994" y="591482"/>
                    </a:cubicBezTo>
                    <a:cubicBezTo>
                      <a:pt x="146095" y="591215"/>
                      <a:pt x="158929" y="588546"/>
                      <a:pt x="170158" y="587212"/>
                    </a:cubicBezTo>
                    <a:cubicBezTo>
                      <a:pt x="167217" y="565329"/>
                      <a:pt x="164811" y="546382"/>
                      <a:pt x="162404" y="527702"/>
                    </a:cubicBezTo>
                    <a:cubicBezTo>
                      <a:pt x="164276" y="527168"/>
                      <a:pt x="165880" y="526634"/>
                      <a:pt x="167752" y="525834"/>
                    </a:cubicBezTo>
                    <a:close/>
                    <a:moveTo>
                      <a:pt x="110285" y="442641"/>
                    </a:moveTo>
                    <a:cubicBezTo>
                      <a:pt x="123901" y="459949"/>
                      <a:pt x="131910" y="480186"/>
                      <a:pt x="135647" y="501488"/>
                    </a:cubicBezTo>
                    <a:cubicBezTo>
                      <a:pt x="138851" y="519594"/>
                      <a:pt x="139118" y="538500"/>
                      <a:pt x="139919" y="557139"/>
                    </a:cubicBezTo>
                    <a:cubicBezTo>
                      <a:pt x="139919" y="560335"/>
                      <a:pt x="135114" y="566193"/>
                      <a:pt x="131910" y="566459"/>
                    </a:cubicBezTo>
                    <a:cubicBezTo>
                      <a:pt x="83321" y="572051"/>
                      <a:pt x="29125" y="529447"/>
                      <a:pt x="21650" y="480984"/>
                    </a:cubicBezTo>
                    <a:cubicBezTo>
                      <a:pt x="21383" y="479387"/>
                      <a:pt x="21650" y="477523"/>
                      <a:pt x="21650" y="475393"/>
                    </a:cubicBezTo>
                    <a:cubicBezTo>
                      <a:pt x="34732" y="486044"/>
                      <a:pt x="46478" y="496961"/>
                      <a:pt x="59560" y="506014"/>
                    </a:cubicBezTo>
                    <a:cubicBezTo>
                      <a:pt x="72909" y="515068"/>
                      <a:pt x="88393" y="518529"/>
                      <a:pt x="105480" y="517198"/>
                    </a:cubicBezTo>
                    <a:cubicBezTo>
                      <a:pt x="105480" y="491902"/>
                      <a:pt x="105480" y="467671"/>
                      <a:pt x="105480" y="443173"/>
                    </a:cubicBezTo>
                    <a:cubicBezTo>
                      <a:pt x="107081" y="443173"/>
                      <a:pt x="108683" y="442907"/>
                      <a:pt x="110285" y="442641"/>
                    </a:cubicBezTo>
                    <a:close/>
                    <a:moveTo>
                      <a:pt x="69556" y="342049"/>
                    </a:moveTo>
                    <a:cubicBezTo>
                      <a:pt x="86660" y="387911"/>
                      <a:pt x="88263" y="433774"/>
                      <a:pt x="74901" y="480703"/>
                    </a:cubicBezTo>
                    <a:cubicBezTo>
                      <a:pt x="38023" y="473770"/>
                      <a:pt x="-5804" y="414842"/>
                      <a:pt x="2213" y="348715"/>
                    </a:cubicBezTo>
                    <a:cubicBezTo>
                      <a:pt x="15308" y="374846"/>
                      <a:pt x="31075" y="394044"/>
                      <a:pt x="58065" y="405510"/>
                    </a:cubicBezTo>
                    <a:cubicBezTo>
                      <a:pt x="62341" y="383112"/>
                      <a:pt x="65815" y="362580"/>
                      <a:pt x="69556" y="342049"/>
                    </a:cubicBezTo>
                    <a:close/>
                    <a:moveTo>
                      <a:pt x="1166" y="233844"/>
                    </a:moveTo>
                    <a:cubicBezTo>
                      <a:pt x="12397" y="252998"/>
                      <a:pt x="16409" y="274813"/>
                      <a:pt x="34860" y="289445"/>
                    </a:cubicBezTo>
                    <a:cubicBezTo>
                      <a:pt x="47161" y="274015"/>
                      <a:pt x="58660" y="259649"/>
                      <a:pt x="70426" y="244751"/>
                    </a:cubicBezTo>
                    <a:cubicBezTo>
                      <a:pt x="76844" y="265768"/>
                      <a:pt x="57590" y="327755"/>
                      <a:pt x="35930" y="357817"/>
                    </a:cubicBezTo>
                    <a:cubicBezTo>
                      <a:pt x="12397" y="333873"/>
                      <a:pt x="-4717" y="272951"/>
                      <a:pt x="1166" y="233844"/>
                    </a:cubicBezTo>
                    <a:close/>
                    <a:moveTo>
                      <a:pt x="29920" y="116940"/>
                    </a:moveTo>
                    <a:cubicBezTo>
                      <a:pt x="29920" y="132716"/>
                      <a:pt x="29121" y="147423"/>
                      <a:pt x="30187" y="161862"/>
                    </a:cubicBezTo>
                    <a:cubicBezTo>
                      <a:pt x="31519" y="176034"/>
                      <a:pt x="35250" y="189939"/>
                      <a:pt x="37915" y="205715"/>
                    </a:cubicBezTo>
                    <a:cubicBezTo>
                      <a:pt x="56304" y="191276"/>
                      <a:pt x="71229" y="179510"/>
                      <a:pt x="88018" y="166140"/>
                    </a:cubicBezTo>
                    <a:cubicBezTo>
                      <a:pt x="89351" y="190206"/>
                      <a:pt x="60568" y="229780"/>
                      <a:pt x="31786" y="246894"/>
                    </a:cubicBezTo>
                    <a:cubicBezTo>
                      <a:pt x="9666" y="221759"/>
                      <a:pt x="8333" y="151701"/>
                      <a:pt x="29920" y="116940"/>
                    </a:cubicBezTo>
                    <a:close/>
                    <a:moveTo>
                      <a:pt x="71757" y="45166"/>
                    </a:moveTo>
                    <a:cubicBezTo>
                      <a:pt x="71757" y="69197"/>
                      <a:pt x="71757" y="93229"/>
                      <a:pt x="71757" y="119930"/>
                    </a:cubicBezTo>
                    <a:cubicBezTo>
                      <a:pt x="92733" y="106846"/>
                      <a:pt x="110788" y="95632"/>
                      <a:pt x="131763" y="82548"/>
                    </a:cubicBezTo>
                    <a:cubicBezTo>
                      <a:pt x="126984" y="107380"/>
                      <a:pt x="83705" y="151705"/>
                      <a:pt x="54234" y="164789"/>
                    </a:cubicBezTo>
                    <a:cubicBezTo>
                      <a:pt x="40958" y="121532"/>
                      <a:pt x="44144" y="81747"/>
                      <a:pt x="71757" y="45166"/>
                    </a:cubicBezTo>
                    <a:close/>
                    <a:moveTo>
                      <a:pt x="164930" y="15"/>
                    </a:moveTo>
                    <a:cubicBezTo>
                      <a:pt x="151001" y="35758"/>
                      <a:pt x="130107" y="63766"/>
                      <a:pt x="96623" y="83772"/>
                    </a:cubicBezTo>
                    <a:cubicBezTo>
                      <a:pt x="92069" y="53363"/>
                      <a:pt x="124481" y="-1052"/>
                      <a:pt x="164930" y="1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96" name="云麒演示设计22-5">
              <a:extLst>
                <a:ext uri="{FF2B5EF4-FFF2-40B4-BE49-F238E27FC236}">
                  <a16:creationId xmlns:a16="http://schemas.microsoft.com/office/drawing/2014/main" id="{E42A2C93-75D9-4336-DBBD-EB537D8F6FFD}"/>
                </a:ext>
              </a:extLst>
            </p:cNvPr>
            <p:cNvSpPr txBox="1"/>
            <p:nvPr/>
          </p:nvSpPr>
          <p:spPr>
            <a:xfrm>
              <a:off x="4643603" y="4772849"/>
              <a:ext cx="1988902" cy="63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gradFill flip="none" rotWithShape="1"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8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国际合作</a:t>
              </a:r>
            </a:p>
          </p:txBody>
        </p:sp>
        <p:sp>
          <p:nvSpPr>
            <p:cNvPr id="5497" name="云麒演示设计22-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D00AA86E-F8C2-30F9-B515-3E6D9829356C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477339" y="4011786"/>
              <a:ext cx="2296140" cy="670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buClr>
                  <a:schemeClr val="accent2"/>
                </a:buClr>
                <a:defRPr/>
              </a:pPr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积极开展国际交流与合作，提升国际影响力</a:t>
              </a:r>
              <a:endParaRPr lang="en-US" altLang="zh-CN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0" name="云麒演示设计23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4190" name="云麒演示设计24">
            <a:extLst>
              <a:ext uri="{FF2B5EF4-FFF2-40B4-BE49-F238E27FC236}">
                <a16:creationId xmlns:a16="http://schemas.microsoft.com/office/drawing/2014/main" id="{D9422251-0267-ED26-A06E-3C1C3DA02F1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344" y="3608037"/>
            <a:ext cx="4019318" cy="324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19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云麒演示设计5">
            <a:extLst>
              <a:ext uri="{FF2B5EF4-FFF2-40B4-BE49-F238E27FC236}">
                <a16:creationId xmlns:a16="http://schemas.microsoft.com/office/drawing/2014/main" id="{B2017A86-1535-3138-CD20-8573533391B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7" name="云麒演示设计6">
            <a:extLst>
              <a:ext uri="{FF2B5EF4-FFF2-40B4-BE49-F238E27FC236}">
                <a16:creationId xmlns:a16="http://schemas.microsoft.com/office/drawing/2014/main" id="{77B02C16-9906-C0EE-7635-E15CE9A76ED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云麒演示设计7">
            <a:extLst>
              <a:ext uri="{FF2B5EF4-FFF2-40B4-BE49-F238E27FC236}">
                <a16:creationId xmlns:a16="http://schemas.microsoft.com/office/drawing/2014/main" id="{2C5272A7-AEB6-7F74-2D41-DC07494A6CAF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9" name="云麒演示设计7-1">
              <a:extLst>
                <a:ext uri="{FF2B5EF4-FFF2-40B4-BE49-F238E27FC236}">
                  <a16:creationId xmlns:a16="http://schemas.microsoft.com/office/drawing/2014/main" id="{B3DFD2CC-D3F1-A81A-6B40-AA3DA7D1983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云麒演示设计7-2">
              <a:extLst>
                <a:ext uri="{FF2B5EF4-FFF2-40B4-BE49-F238E27FC236}">
                  <a16:creationId xmlns:a16="http://schemas.microsoft.com/office/drawing/2014/main" id="{AF15EE8C-0862-3FB0-805A-D413AC42313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云麒演示设计7-3">
              <a:extLst>
                <a:ext uri="{FF2B5EF4-FFF2-40B4-BE49-F238E27FC236}">
                  <a16:creationId xmlns:a16="http://schemas.microsoft.com/office/drawing/2014/main" id="{9CF2922D-7739-B997-8D29-846676200A9B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9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云麒演示设计7-4">
              <a:extLst>
                <a:ext uri="{FF2B5EF4-FFF2-40B4-BE49-F238E27FC236}">
                  <a16:creationId xmlns:a16="http://schemas.microsoft.com/office/drawing/2014/main" id="{78FF3792-1D29-7589-0E4F-6DB61CFAE3BE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32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科研成果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B7A087F-9AA7-1EE4-A750-F7F7C3EA6C8A}"/>
                </a:ext>
              </a:extLst>
            </p:cNvPr>
            <p:cNvGrpSpPr/>
            <p:nvPr/>
          </p:nvGrpSpPr>
          <p:grpSpPr>
            <a:xfrm>
              <a:off x="2613169" y="437935"/>
              <a:ext cx="981158" cy="434455"/>
              <a:chOff x="2573863" y="433599"/>
              <a:chExt cx="981158" cy="434455"/>
            </a:xfrm>
          </p:grpSpPr>
          <p:sp>
            <p:nvSpPr>
              <p:cNvPr id="22" name="云麒演示设计7-5">
                <a:extLst>
                  <a:ext uri="{FF2B5EF4-FFF2-40B4-BE49-F238E27FC236}">
                    <a16:creationId xmlns:a16="http://schemas.microsoft.com/office/drawing/2014/main" id="{1C658D3C-46C2-B6F3-4889-68A75C1A2047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981158" cy="279876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achievement</a:t>
                </a:r>
              </a:p>
            </p:txBody>
          </p:sp>
          <p:sp>
            <p:nvSpPr>
              <p:cNvPr id="23" name="云麒演示设计7-6">
                <a:extLst>
                  <a:ext uri="{FF2B5EF4-FFF2-40B4-BE49-F238E27FC236}">
                    <a16:creationId xmlns:a16="http://schemas.microsoft.com/office/drawing/2014/main" id="{50688BC1-B63E-967D-4F11-5FD04138F7AC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960556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2" b="0" i="0" u="none" strike="noStrike" kern="0" cap="all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Scientific</a:t>
                </a:r>
              </a:p>
            </p:txBody>
          </p:sp>
        </p:grpSp>
      </p:grpSp>
      <p:sp>
        <p:nvSpPr>
          <p:cNvPr id="4662" name="云麒演示设计8">
            <a:extLst>
              <a:ext uri="{FF2B5EF4-FFF2-40B4-BE49-F238E27FC236}">
                <a16:creationId xmlns:a16="http://schemas.microsoft.com/office/drawing/2014/main" id="{635875F0-54FF-B334-99BE-D8B263D0029F}"/>
              </a:ext>
            </a:extLst>
          </p:cNvPr>
          <p:cNvSpPr txBox="1"/>
          <p:nvPr/>
        </p:nvSpPr>
        <p:spPr>
          <a:xfrm>
            <a:off x="624546" y="1337229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33000">
                      <a:srgbClr val="0E717E"/>
                    </a:gs>
                    <a:gs pos="67000">
                      <a:schemeClr val="accent1">
                        <a:lumMod val="50000"/>
                      </a:schemeClr>
                    </a:gs>
                  </a:gsLst>
                  <a:lin ang="3000000" scaled="0"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3000000" scaled="0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2023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3000000" scaled="0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年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3000000" scaled="0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3000000" scaled="0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获得三项荣誉</a:t>
            </a:r>
          </a:p>
        </p:txBody>
      </p:sp>
      <p:cxnSp>
        <p:nvCxnSpPr>
          <p:cNvPr id="4664" name="云麒演示设计9">
            <a:extLst>
              <a:ext uri="{FF2B5EF4-FFF2-40B4-BE49-F238E27FC236}">
                <a16:creationId xmlns:a16="http://schemas.microsoft.com/office/drawing/2014/main" id="{AEC6CFE9-AC58-F4C2-6358-E10DD625C040}"/>
              </a:ext>
            </a:extLst>
          </p:cNvPr>
          <p:cNvCxnSpPr/>
          <p:nvPr/>
        </p:nvCxnSpPr>
        <p:spPr>
          <a:xfrm>
            <a:off x="1397000" y="2745632"/>
            <a:ext cx="2444750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4665" name="云麒演示设计10">
            <a:extLst>
              <a:ext uri="{FF2B5EF4-FFF2-40B4-BE49-F238E27FC236}">
                <a16:creationId xmlns:a16="http://schemas.microsoft.com/office/drawing/2014/main" id="{1840D17E-1779-0E6B-D0F0-CE4CE2796F7D}"/>
              </a:ext>
            </a:extLst>
          </p:cNvPr>
          <p:cNvSpPr/>
          <p:nvPr/>
        </p:nvSpPr>
        <p:spPr>
          <a:xfrm>
            <a:off x="722171" y="2722138"/>
            <a:ext cx="947998" cy="45719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30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云麒演示设计11">
            <a:extLst>
              <a:ext uri="{FF2B5EF4-FFF2-40B4-BE49-F238E27FC236}">
                <a16:creationId xmlns:a16="http://schemas.microsoft.com/office/drawing/2014/main" id="{B58F3831-EF1A-3F31-8C77-640665FA0007}"/>
              </a:ext>
            </a:extLst>
          </p:cNvPr>
          <p:cNvSpPr/>
          <p:nvPr/>
        </p:nvSpPr>
        <p:spPr>
          <a:xfrm>
            <a:off x="9173029" y="0"/>
            <a:ext cx="3018971" cy="6858000"/>
          </a:xfrm>
          <a:prstGeom prst="rect">
            <a:avLst/>
          </a:prstGeom>
          <a:gradFill flip="none" rotWithShape="1">
            <a:gsLst>
              <a:gs pos="0">
                <a:srgbClr val="F40000"/>
              </a:gs>
              <a:gs pos="83000">
                <a:srgbClr val="D92C12"/>
              </a:gs>
            </a:gsLst>
            <a:lin ang="2700000" scaled="1"/>
            <a:tileRect/>
          </a:gradFill>
          <a:ln w="1122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云麒演示设计12">
            <a:extLst>
              <a:ext uri="{FF2B5EF4-FFF2-40B4-BE49-F238E27FC236}">
                <a16:creationId xmlns:a16="http://schemas.microsoft.com/office/drawing/2014/main" id="{EE854F98-4AC2-77B7-7DBE-10D9F85AE523}"/>
              </a:ext>
            </a:extLst>
          </p:cNvPr>
          <p:cNvSpPr txBox="1"/>
          <p:nvPr/>
        </p:nvSpPr>
        <p:spPr>
          <a:xfrm>
            <a:off x="701835" y="420578"/>
            <a:ext cx="559666" cy="543816"/>
          </a:xfrm>
          <a:prstGeom prst="rect">
            <a:avLst/>
          </a:prstGeom>
          <a:noFill/>
          <a:effectLst/>
        </p:spPr>
        <p:txBody>
          <a:bodyPr wrap="none" lIns="85039" tIns="42520" rIns="85039" bIns="425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976" b="1" i="0" u="none" strike="noStrike" kern="1200" cap="none" spc="0" normalizeH="0" baseline="0" noProof="0" dirty="0">
                <a:ln/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0</a:t>
            </a:r>
            <a:r>
              <a:rPr lang="en-US" altLang="zh-CN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rPr>
              <a:t>5</a:t>
            </a:r>
            <a:endParaRPr kumimoji="0" lang="zh-CN" altLang="en-US" sz="2976" b="1" i="0" u="none" strike="noStrike" kern="1200" cap="none" spc="0" normalizeH="0" baseline="0" noProof="0" dirty="0">
              <a:ln/>
              <a:solidFill>
                <a:srgbClr val="FFFFFF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pic>
        <p:nvPicPr>
          <p:cNvPr id="43" name="云麒演示设计13">
            <a:extLst>
              <a:ext uri="{FF2B5EF4-FFF2-40B4-BE49-F238E27FC236}">
                <a16:creationId xmlns:a16="http://schemas.microsoft.com/office/drawing/2014/main" id="{361A7B9E-1173-081C-90D2-2E5195D9D30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4105" y="0"/>
            <a:ext cx="2997896" cy="6851378"/>
          </a:xfrm>
          <a:prstGeom prst="rect">
            <a:avLst/>
          </a:prstGeom>
        </p:spPr>
      </p:pic>
      <p:pic>
        <p:nvPicPr>
          <p:cNvPr id="30" name="云麒演示设计14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28" name="云麒演示设计15" descr="卡通人物&#10;&#10;低可信度描述已自动生成">
            <a:extLst>
              <a:ext uri="{FF2B5EF4-FFF2-40B4-BE49-F238E27FC236}">
                <a16:creationId xmlns:a16="http://schemas.microsoft.com/office/drawing/2014/main" id="{1BD5510D-A9C3-C8CC-0E0A-6D5AC56F712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14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4543" y="-318022"/>
            <a:ext cx="5193430" cy="3462286"/>
          </a:xfrm>
          <a:prstGeom prst="rect">
            <a:avLst/>
          </a:prstGeom>
        </p:spPr>
      </p:pic>
      <p:grpSp>
        <p:nvGrpSpPr>
          <p:cNvPr id="5849" name="云麒演示设计16">
            <a:extLst>
              <a:ext uri="{FF2B5EF4-FFF2-40B4-BE49-F238E27FC236}">
                <a16:creationId xmlns:a16="http://schemas.microsoft.com/office/drawing/2014/main" id="{F71B02E9-D150-B096-729E-577C4E2250FF}"/>
              </a:ext>
            </a:extLst>
          </p:cNvPr>
          <p:cNvGrpSpPr/>
          <p:nvPr/>
        </p:nvGrpSpPr>
        <p:grpSpPr>
          <a:xfrm>
            <a:off x="786947" y="3140589"/>
            <a:ext cx="6649892" cy="2637445"/>
            <a:chOff x="786947" y="3178689"/>
            <a:chExt cx="6649892" cy="2637445"/>
          </a:xfrm>
        </p:grpSpPr>
        <p:pic>
          <p:nvPicPr>
            <p:cNvPr id="5840" name="云麒演示设计16-1">
              <a:extLst>
                <a:ext uri="{FF2B5EF4-FFF2-40B4-BE49-F238E27FC236}">
                  <a16:creationId xmlns:a16="http://schemas.microsoft.com/office/drawing/2014/main" id="{A79FBB67-EEF5-A168-FEE3-3396D6E46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947" y="3178689"/>
              <a:ext cx="2063649" cy="2637445"/>
            </a:xfrm>
            <a:prstGeom prst="rect">
              <a:avLst/>
            </a:prstGeom>
            <a:effectLst/>
          </p:spPr>
        </p:pic>
        <p:sp>
          <p:nvSpPr>
            <p:cNvPr id="5843" name="云麒演示设计16-2">
              <a:extLst>
                <a:ext uri="{FF2B5EF4-FFF2-40B4-BE49-F238E27FC236}">
                  <a16:creationId xmlns:a16="http://schemas.microsoft.com/office/drawing/2014/main" id="{47D1B7EE-0704-C371-703A-FFDD5A8DBD36}"/>
                </a:ext>
              </a:extLst>
            </p:cNvPr>
            <p:cNvSpPr txBox="1"/>
            <p:nvPr/>
          </p:nvSpPr>
          <p:spPr>
            <a:xfrm>
              <a:off x="1128970" y="3722305"/>
              <a:ext cx="1389309" cy="1009890"/>
            </a:xfrm>
            <a:prstGeom prst="rect">
              <a:avLst/>
            </a:prstGeom>
            <a:noFill/>
            <a:effectLst/>
          </p:spPr>
          <p:txBody>
            <a:bodyPr wrap="square" lIns="73898" tIns="36948" rIns="73898" bIns="36948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国家级</a:t>
              </a:r>
              <a:endParaRPr lang="en-US" altLang="zh-CN" sz="1728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一流本科</a:t>
              </a:r>
              <a:endParaRPr lang="en-US" altLang="zh-CN" sz="1728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专业建设点</a:t>
              </a:r>
            </a:p>
          </p:txBody>
        </p:sp>
        <p:pic>
          <p:nvPicPr>
            <p:cNvPr id="5841" name="云麒演示设计16-3">
              <a:extLst>
                <a:ext uri="{FF2B5EF4-FFF2-40B4-BE49-F238E27FC236}">
                  <a16:creationId xmlns:a16="http://schemas.microsoft.com/office/drawing/2014/main" id="{E8BB21E6-5538-AF5F-C39D-63C96D969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0069" y="3178689"/>
              <a:ext cx="2063649" cy="2637445"/>
            </a:xfrm>
            <a:prstGeom prst="rect">
              <a:avLst/>
            </a:prstGeom>
            <a:effectLst/>
          </p:spPr>
        </p:pic>
        <p:sp>
          <p:nvSpPr>
            <p:cNvPr id="5844" name="云麒演示设计16-4">
              <a:extLst>
                <a:ext uri="{FF2B5EF4-FFF2-40B4-BE49-F238E27FC236}">
                  <a16:creationId xmlns:a16="http://schemas.microsoft.com/office/drawing/2014/main" id="{0AA893EA-65AF-B167-A6F5-F295D87381AE}"/>
                </a:ext>
              </a:extLst>
            </p:cNvPr>
            <p:cNvSpPr txBox="1"/>
            <p:nvPr/>
          </p:nvSpPr>
          <p:spPr>
            <a:xfrm>
              <a:off x="3422092" y="3722305"/>
              <a:ext cx="1389309" cy="1009890"/>
            </a:xfrm>
            <a:prstGeom prst="rect">
              <a:avLst/>
            </a:prstGeom>
            <a:noFill/>
            <a:effectLst/>
          </p:spPr>
          <p:txBody>
            <a:bodyPr wrap="square" lIns="73898" tIns="36948" rIns="73898" bIns="36948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寒假社会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实践优秀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实践团队</a:t>
              </a:r>
            </a:p>
          </p:txBody>
        </p:sp>
        <p:pic>
          <p:nvPicPr>
            <p:cNvPr id="5842" name="云麒演示设计16-5">
              <a:extLst>
                <a:ext uri="{FF2B5EF4-FFF2-40B4-BE49-F238E27FC236}">
                  <a16:creationId xmlns:a16="http://schemas.microsoft.com/office/drawing/2014/main" id="{B24A82C4-620E-D4C8-0691-5A12E61CA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3190" y="3178689"/>
              <a:ext cx="2063649" cy="2637445"/>
            </a:xfrm>
            <a:prstGeom prst="rect">
              <a:avLst/>
            </a:prstGeom>
            <a:effectLst/>
          </p:spPr>
        </p:pic>
        <p:sp>
          <p:nvSpPr>
            <p:cNvPr id="5845" name="云麒演示设计16-6">
              <a:extLst>
                <a:ext uri="{FF2B5EF4-FFF2-40B4-BE49-F238E27FC236}">
                  <a16:creationId xmlns:a16="http://schemas.microsoft.com/office/drawing/2014/main" id="{28BB5014-F464-982B-55C5-53ABE30497A9}"/>
                </a:ext>
              </a:extLst>
            </p:cNvPr>
            <p:cNvSpPr txBox="1"/>
            <p:nvPr/>
          </p:nvSpPr>
          <p:spPr>
            <a:xfrm>
              <a:off x="5715214" y="3722305"/>
              <a:ext cx="1389309" cy="1009890"/>
            </a:xfrm>
            <a:prstGeom prst="rect">
              <a:avLst/>
            </a:prstGeom>
            <a:noFill/>
            <a:effectLst/>
          </p:spPr>
          <p:txBody>
            <a:bodyPr wrap="square" lIns="73898" tIns="36948" rIns="73898" bIns="36948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一等奖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省属年度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728" dirty="0">
                  <a:solidFill>
                    <a:prstClr val="black"/>
                  </a:solidFill>
                  <a:cs typeface="+mn-ea"/>
                  <a:sym typeface="+mn-lt"/>
                </a:rPr>
                <a:t>发展考核</a:t>
              </a:r>
            </a:p>
          </p:txBody>
        </p:sp>
      </p:grpSp>
      <p:grpSp>
        <p:nvGrpSpPr>
          <p:cNvPr id="58" name="云麒演示设计17">
            <a:extLst>
              <a:ext uri="{FF2B5EF4-FFF2-40B4-BE49-F238E27FC236}">
                <a16:creationId xmlns:a16="http://schemas.microsoft.com/office/drawing/2014/main" id="{BAF61525-6D98-CB8E-D095-D880EF632041}"/>
              </a:ext>
            </a:extLst>
          </p:cNvPr>
          <p:cNvGrpSpPr/>
          <p:nvPr/>
        </p:nvGrpSpPr>
        <p:grpSpPr>
          <a:xfrm>
            <a:off x="213782" y="4415985"/>
            <a:ext cx="7787118" cy="1820246"/>
            <a:chOff x="330244" y="4666963"/>
            <a:chExt cx="10947396" cy="1820246"/>
          </a:xfrm>
        </p:grpSpPr>
        <p:sp>
          <p:nvSpPr>
            <p:cNvPr id="59" name="云麒演示设计17-1">
              <a:extLst>
                <a:ext uri="{FF2B5EF4-FFF2-40B4-BE49-F238E27FC236}">
                  <a16:creationId xmlns:a16="http://schemas.microsoft.com/office/drawing/2014/main" id="{719B6E1C-6E93-0EF7-AF75-80105E4088CA}"/>
                </a:ext>
              </a:extLst>
            </p:cNvPr>
            <p:cNvSpPr/>
            <p:nvPr/>
          </p:nvSpPr>
          <p:spPr>
            <a:xfrm>
              <a:off x="330244" y="4666963"/>
              <a:ext cx="10947396" cy="1594450"/>
            </a:xfrm>
            <a:prstGeom prst="trapezoid">
              <a:avLst>
                <a:gd name="adj" fmla="val 87440"/>
              </a:avLst>
            </a:prstGeom>
            <a:gradFill flip="none" rotWithShape="1">
              <a:gsLst>
                <a:gs pos="0">
                  <a:srgbClr val="D41802">
                    <a:alpha val="0"/>
                  </a:srgbClr>
                </a:gs>
                <a:gs pos="100000">
                  <a:srgbClr val="EA0929">
                    <a:alpha val="10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云麒演示设计17-2">
              <a:extLst>
                <a:ext uri="{FF2B5EF4-FFF2-40B4-BE49-F238E27FC236}">
                  <a16:creationId xmlns:a16="http://schemas.microsoft.com/office/drawing/2014/main" id="{52C7D923-C850-DA4F-1F36-431CBD4D82A9}"/>
                </a:ext>
              </a:extLst>
            </p:cNvPr>
            <p:cNvSpPr/>
            <p:nvPr/>
          </p:nvSpPr>
          <p:spPr>
            <a:xfrm>
              <a:off x="330244" y="6244019"/>
              <a:ext cx="10947396" cy="243190"/>
            </a:xfrm>
            <a:prstGeom prst="roundRect">
              <a:avLst>
                <a:gd name="adj" fmla="val 18664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31800" dist="38100" dir="5400000" sx="95000" sy="95000" algn="t" rotWithShape="0">
                <a:srgbClr val="D41802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850" name="云麒演示设计18">
            <a:extLst>
              <a:ext uri="{FF2B5EF4-FFF2-40B4-BE49-F238E27FC236}">
                <a16:creationId xmlns:a16="http://schemas.microsoft.com/office/drawing/2014/main" id="{2B6FF022-28CF-79EB-3472-2114FA61E0B1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5573">
            <a:off x="-2582187" y="3067548"/>
            <a:ext cx="7125034" cy="4904036"/>
          </a:xfrm>
          <a:prstGeom prst="rect">
            <a:avLst/>
          </a:prstGeom>
        </p:spPr>
      </p:pic>
      <p:pic>
        <p:nvPicPr>
          <p:cNvPr id="3" name="云麒演示设计19">
            <a:extLst>
              <a:ext uri="{FF2B5EF4-FFF2-40B4-BE49-F238E27FC236}">
                <a16:creationId xmlns:a16="http://schemas.microsoft.com/office/drawing/2014/main" id="{3660356D-00AD-BC72-540D-BC6E43921D9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2234" y="955421"/>
            <a:ext cx="4157832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20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535" name="云麒演示设计2">
            <a:extLst>
              <a:ext uri="{FF2B5EF4-FFF2-40B4-BE49-F238E27FC236}">
                <a16:creationId xmlns:a16="http://schemas.microsoft.com/office/drawing/2014/main" id="{CEE02236-A2EA-FA40-E438-79FE23CA7CC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81700" y="-101732"/>
            <a:ext cx="14998395" cy="7355787"/>
          </a:xfrm>
          <a:prstGeom prst="rect">
            <a:avLst/>
          </a:prstGeom>
        </p:spPr>
      </p:pic>
      <p:pic>
        <p:nvPicPr>
          <p:cNvPr id="32" name="云麒演示设计3">
            <a:extLst>
              <a:ext uri="{FF2B5EF4-FFF2-40B4-BE49-F238E27FC236}">
                <a16:creationId xmlns:a16="http://schemas.microsoft.com/office/drawing/2014/main" id="{44BEAE06-414F-A5A2-BF88-3868D81EAFC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pic>
        <p:nvPicPr>
          <p:cNvPr id="20" name="云麒演示设计4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5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0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8" name="云麒演示设计6">
            <a:extLst>
              <a:ext uri="{FF2B5EF4-FFF2-40B4-BE49-F238E27FC236}">
                <a16:creationId xmlns:a16="http://schemas.microsoft.com/office/drawing/2014/main" id="{2123612C-19D6-6079-EACB-0E3CF5A135C3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562" name="云麒演示设计7">
            <a:extLst>
              <a:ext uri="{FF2B5EF4-FFF2-40B4-BE49-F238E27FC236}">
                <a16:creationId xmlns:a16="http://schemas.microsoft.com/office/drawing/2014/main" id="{7CDD45CE-02A6-861F-E425-7B9973ED4F0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6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658" y="-1386641"/>
            <a:ext cx="5837586" cy="6431104"/>
          </a:xfrm>
          <a:prstGeom prst="rect">
            <a:avLst/>
          </a:prstGeom>
        </p:spPr>
      </p:pic>
      <p:grpSp>
        <p:nvGrpSpPr>
          <p:cNvPr id="24" name="云麒演示设计8">
            <a:extLst>
              <a:ext uri="{FF2B5EF4-FFF2-40B4-BE49-F238E27FC236}">
                <a16:creationId xmlns:a16="http://schemas.microsoft.com/office/drawing/2014/main" id="{F1D786C4-CC89-C9CD-A07D-E2FBDADDC53C}"/>
              </a:ext>
            </a:extLst>
          </p:cNvPr>
          <p:cNvGrpSpPr/>
          <p:nvPr/>
        </p:nvGrpSpPr>
        <p:grpSpPr>
          <a:xfrm>
            <a:off x="3741919" y="2920629"/>
            <a:ext cx="4736868" cy="730662"/>
            <a:chOff x="637736" y="3144260"/>
            <a:chExt cx="4736868" cy="730662"/>
          </a:xfrm>
        </p:grpSpPr>
        <p:sp>
          <p:nvSpPr>
            <p:cNvPr id="565" name="云麒演示设计8-1">
              <a:extLst>
                <a:ext uri="{FF2B5EF4-FFF2-40B4-BE49-F238E27FC236}">
                  <a16:creationId xmlns:a16="http://schemas.microsoft.com/office/drawing/2014/main" id="{3AEAABF9-DE60-82F4-2228-41563DB901D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7736" y="3402160"/>
              <a:ext cx="4719088" cy="4727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84000"/>
                  </a:srgbClr>
                </a:gs>
                <a:gs pos="83000">
                  <a:srgbClr val="D92C12">
                    <a:alpha val="5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2159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5746C78-0C36-8C21-8E38-F0B8B7A17D70}"/>
                </a:ext>
              </a:extLst>
            </p:cNvPr>
            <p:cNvGrpSpPr/>
            <p:nvPr/>
          </p:nvGrpSpPr>
          <p:grpSpPr>
            <a:xfrm>
              <a:off x="710601" y="3144260"/>
              <a:ext cx="4664003" cy="472762"/>
              <a:chOff x="710601" y="3144260"/>
              <a:chExt cx="4664003" cy="472762"/>
            </a:xfrm>
          </p:grpSpPr>
          <p:sp>
            <p:nvSpPr>
              <p:cNvPr id="2" name="云麒演示设计8-2">
                <a:extLst>
                  <a:ext uri="{FF2B5EF4-FFF2-40B4-BE49-F238E27FC236}">
                    <a16:creationId xmlns:a16="http://schemas.microsoft.com/office/drawing/2014/main" id="{F5909F47-FC5C-4371-12FA-AB4072D347D4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639950" y="3144260"/>
                <a:ext cx="2704174" cy="472762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4" name="云麒演示设计8-3">
                <a:extLst>
                  <a:ext uri="{FF2B5EF4-FFF2-40B4-BE49-F238E27FC236}">
                    <a16:creationId xmlns:a16="http://schemas.microsoft.com/office/drawing/2014/main" id="{CBB2CA0F-48E9-AD5C-C319-486FEC983BAF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710737" y="3144260"/>
                <a:ext cx="2910209" cy="47276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40000"/>
                  </a:gs>
                  <a:gs pos="83000">
                    <a:srgbClr val="D92C12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云麒演示设计8-4">
                <a:extLst>
                  <a:ext uri="{FF2B5EF4-FFF2-40B4-BE49-F238E27FC236}">
                    <a16:creationId xmlns:a16="http://schemas.microsoft.com/office/drawing/2014/main" id="{A6D81D91-AFAF-B40B-EBAE-68A750B0A71E}"/>
                  </a:ext>
                </a:extLst>
              </p:cNvPr>
              <p:cNvSpPr txBox="1"/>
              <p:nvPr/>
            </p:nvSpPr>
            <p:spPr>
              <a:xfrm>
                <a:off x="710601" y="3155324"/>
                <a:ext cx="2797188" cy="450614"/>
              </a:xfrm>
              <a:prstGeom prst="rect">
                <a:avLst/>
              </a:prstGeom>
              <a:noFill/>
              <a:effectLst/>
            </p:spPr>
            <p:txBody>
              <a:bodyPr wrap="square" lIns="80496" tIns="40248" rIns="80496" bIns="40248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dirty="0">
                    <a:solidFill>
                      <a:prstClr val="white"/>
                    </a:solidFill>
                    <a:cs typeface="+mn-ea"/>
                    <a:sym typeface="+mn-lt"/>
                  </a:rPr>
                  <a:t>扬州大学通用模板</a:t>
                </a:r>
              </a:p>
            </p:txBody>
          </p:sp>
          <p:sp>
            <p:nvSpPr>
              <p:cNvPr id="21" name="云麒演示设计8-5">
                <a:extLst>
                  <a:ext uri="{FF2B5EF4-FFF2-40B4-BE49-F238E27FC236}">
                    <a16:creationId xmlns:a16="http://schemas.microsoft.com/office/drawing/2014/main" id="{363114DA-0CEF-E508-B62D-5EC8CB680A67}"/>
                  </a:ext>
                </a:extLst>
              </p:cNvPr>
              <p:cNvSpPr txBox="1"/>
              <p:nvPr/>
            </p:nvSpPr>
            <p:spPr>
              <a:xfrm>
                <a:off x="3496184" y="3155324"/>
                <a:ext cx="1878420" cy="450614"/>
              </a:xfrm>
              <a:prstGeom prst="rect">
                <a:avLst/>
              </a:prstGeom>
              <a:noFill/>
              <a:effectLst/>
            </p:spPr>
            <p:txBody>
              <a:bodyPr wrap="square" lIns="80496" tIns="40248" rIns="80496" bIns="40248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dirty="0">
                    <a:solidFill>
                      <a:schemeClr val="tx1">
                        <a:alpha val="24000"/>
                      </a:schemeClr>
                    </a:solidFill>
                    <a:cs typeface="+mn-ea"/>
                    <a:sym typeface="+mn-lt"/>
                  </a:rPr>
                  <a:t>1992-2024</a:t>
                </a:r>
                <a:endParaRPr lang="zh-CN" altLang="en-US" sz="2400" dirty="0">
                  <a:solidFill>
                    <a:schemeClr val="tx1">
                      <a:alpha val="24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4" name="云麒演示设计9">
            <a:extLst>
              <a:ext uri="{FF2B5EF4-FFF2-40B4-BE49-F238E27FC236}">
                <a16:creationId xmlns:a16="http://schemas.microsoft.com/office/drawing/2014/main" id="{63E6817C-C1E8-EE2B-E11B-2C7180DCB4B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22" y="4099739"/>
            <a:ext cx="6266262" cy="4810125"/>
          </a:xfrm>
          <a:prstGeom prst="rect">
            <a:avLst/>
          </a:prstGeom>
        </p:spPr>
      </p:pic>
      <p:pic>
        <p:nvPicPr>
          <p:cNvPr id="10" name="云麒演示设计10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11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pic>
        <p:nvPicPr>
          <p:cNvPr id="8" name="云麒演示设计12" descr="图片包含 徽标&#10;&#10;描述已自动生成">
            <a:extLst>
              <a:ext uri="{FF2B5EF4-FFF2-40B4-BE49-F238E27FC236}">
                <a16:creationId xmlns:a16="http://schemas.microsoft.com/office/drawing/2014/main" id="{ECDFF8AA-1945-1E19-8CDA-0C6F20EC686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711" y="353786"/>
            <a:ext cx="445212" cy="490482"/>
          </a:xfrm>
          <a:prstGeom prst="rect">
            <a:avLst/>
          </a:prstGeom>
        </p:spPr>
      </p:pic>
      <p:grpSp>
        <p:nvGrpSpPr>
          <p:cNvPr id="31" name="云麒演示设计13">
            <a:extLst>
              <a:ext uri="{FF2B5EF4-FFF2-40B4-BE49-F238E27FC236}">
                <a16:creationId xmlns:a16="http://schemas.microsoft.com/office/drawing/2014/main" id="{2BD0C657-DA25-98C8-970C-FD4A8DB86D42}"/>
              </a:ext>
            </a:extLst>
          </p:cNvPr>
          <p:cNvGrpSpPr/>
          <p:nvPr/>
        </p:nvGrpSpPr>
        <p:grpSpPr>
          <a:xfrm flipH="1">
            <a:off x="7809260" y="3098939"/>
            <a:ext cx="4900918" cy="1012056"/>
            <a:chOff x="-65160" y="3209378"/>
            <a:chExt cx="5741477" cy="1024622"/>
          </a:xfrm>
        </p:grpSpPr>
        <p:sp>
          <p:nvSpPr>
            <p:cNvPr id="33" name="云麒演示设计13-1">
              <a:extLst>
                <a:ext uri="{FF2B5EF4-FFF2-40B4-BE49-F238E27FC236}">
                  <a16:creationId xmlns:a16="http://schemas.microsoft.com/office/drawing/2014/main" id="{ECBBDE43-2E50-6A19-E111-149EC81B6AD1}"/>
                </a:ext>
              </a:extLst>
            </p:cNvPr>
            <p:cNvSpPr/>
            <p:nvPr/>
          </p:nvSpPr>
          <p:spPr bwMode="auto">
            <a:xfrm rot="177134">
              <a:off x="-65160" y="3209378"/>
              <a:ext cx="5741477" cy="1016690"/>
            </a:xfrm>
            <a:custGeom>
              <a:avLst/>
              <a:gdLst>
                <a:gd name="connsiteX0" fmla="*/ 0 w 5741477"/>
                <a:gd name="connsiteY0" fmla="*/ 0 h 1016690"/>
                <a:gd name="connsiteX1" fmla="*/ 228027 w 5741477"/>
                <a:gd name="connsiteY1" fmla="*/ 75343 h 1016690"/>
                <a:gd name="connsiteX2" fmla="*/ 5189550 w 5741477"/>
                <a:gd name="connsiteY2" fmla="*/ 980406 h 1016690"/>
                <a:gd name="connsiteX3" fmla="*/ 5741477 w 5741477"/>
                <a:gd name="connsiteY3" fmla="*/ 1012941 h 1016690"/>
                <a:gd name="connsiteX4" fmla="*/ 5427837 w 5741477"/>
                <a:gd name="connsiteY4" fmla="*/ 1016690 h 1016690"/>
                <a:gd name="connsiteX5" fmla="*/ 172594 w 5741477"/>
                <a:gd name="connsiteY5" fmla="*/ 451581 h 1016690"/>
                <a:gd name="connsiteX6" fmla="*/ 21401 w 5741477"/>
                <a:gd name="connsiteY6" fmla="*/ 414972 h 101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1477" h="1016690">
                  <a:moveTo>
                    <a:pt x="0" y="0"/>
                  </a:moveTo>
                  <a:lnTo>
                    <a:pt x="228027" y="75343"/>
                  </a:lnTo>
                  <a:cubicBezTo>
                    <a:pt x="1685943" y="535225"/>
                    <a:pt x="3371277" y="851522"/>
                    <a:pt x="5189550" y="980406"/>
                  </a:cubicBezTo>
                  <a:lnTo>
                    <a:pt x="5741477" y="1012941"/>
                  </a:lnTo>
                  <a:lnTo>
                    <a:pt x="5427837" y="1016690"/>
                  </a:lnTo>
                  <a:cubicBezTo>
                    <a:pt x="3544977" y="1016690"/>
                    <a:pt x="1762384" y="813738"/>
                    <a:pt x="172594" y="451581"/>
                  </a:cubicBezTo>
                  <a:lnTo>
                    <a:pt x="21401" y="414972"/>
                  </a:lnTo>
                  <a:close/>
                </a:path>
              </a:pathLst>
            </a:custGeom>
            <a:solidFill>
              <a:srgbClr val="FF797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云麒演示设计13-2">
              <a:extLst>
                <a:ext uri="{FF2B5EF4-FFF2-40B4-BE49-F238E27FC236}">
                  <a16:creationId xmlns:a16="http://schemas.microsoft.com/office/drawing/2014/main" id="{D5721E13-FAEB-BDC8-487E-77E0EF35A42D}"/>
                </a:ext>
              </a:extLst>
            </p:cNvPr>
            <p:cNvSpPr/>
            <p:nvPr/>
          </p:nvSpPr>
          <p:spPr bwMode="auto">
            <a:xfrm rot="161435">
              <a:off x="-22756" y="3386593"/>
              <a:ext cx="5201212" cy="847407"/>
            </a:xfrm>
            <a:custGeom>
              <a:avLst/>
              <a:gdLst>
                <a:gd name="connsiteX0" fmla="*/ 0 w 5201212"/>
                <a:gd name="connsiteY0" fmla="*/ 0 h 847407"/>
                <a:gd name="connsiteX1" fmla="*/ 131865 w 5201212"/>
                <a:gd name="connsiteY1" fmla="*/ 39673 h 847407"/>
                <a:gd name="connsiteX2" fmla="*/ 4649285 w 5201212"/>
                <a:gd name="connsiteY2" fmla="*/ 811123 h 847407"/>
                <a:gd name="connsiteX3" fmla="*/ 5201212 w 5201212"/>
                <a:gd name="connsiteY3" fmla="*/ 843658 h 847407"/>
                <a:gd name="connsiteX4" fmla="*/ 4887571 w 5201212"/>
                <a:gd name="connsiteY4" fmla="*/ 847407 h 847407"/>
                <a:gd name="connsiteX5" fmla="*/ 169273 w 5201212"/>
                <a:gd name="connsiteY5" fmla="*/ 397060 h 847407"/>
                <a:gd name="connsiteX6" fmla="*/ 17131 w 5201212"/>
                <a:gd name="connsiteY6" fmla="*/ 364543 h 84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1212" h="847407">
                  <a:moveTo>
                    <a:pt x="0" y="0"/>
                  </a:moveTo>
                  <a:lnTo>
                    <a:pt x="131865" y="39673"/>
                  </a:lnTo>
                  <a:cubicBezTo>
                    <a:pt x="1484074" y="427327"/>
                    <a:pt x="3012839" y="695127"/>
                    <a:pt x="4649285" y="811123"/>
                  </a:cubicBezTo>
                  <a:lnTo>
                    <a:pt x="5201212" y="843658"/>
                  </a:lnTo>
                  <a:lnTo>
                    <a:pt x="4887571" y="847407"/>
                  </a:lnTo>
                  <a:cubicBezTo>
                    <a:pt x="3213919" y="847407"/>
                    <a:pt x="1619488" y="687049"/>
                    <a:pt x="169273" y="397060"/>
                  </a:cubicBezTo>
                  <a:lnTo>
                    <a:pt x="17131" y="364543"/>
                  </a:lnTo>
                  <a:close/>
                </a:path>
              </a:pathLst>
            </a:custGeom>
            <a:solidFill>
              <a:srgbClr val="D92C1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1" name="云麒演示设计14">
            <a:extLst>
              <a:ext uri="{FF2B5EF4-FFF2-40B4-BE49-F238E27FC236}">
                <a16:creationId xmlns:a16="http://schemas.microsoft.com/office/drawing/2014/main" id="{45834622-8033-00BB-1492-0E1585CB389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37468" y="3215836"/>
            <a:ext cx="7044394" cy="4696262"/>
          </a:xfrm>
          <a:prstGeom prst="rect">
            <a:avLst/>
          </a:prstGeom>
        </p:spPr>
      </p:pic>
      <p:grpSp>
        <p:nvGrpSpPr>
          <p:cNvPr id="51" name="云麒演示设计15">
            <a:extLst>
              <a:ext uri="{FF2B5EF4-FFF2-40B4-BE49-F238E27FC236}">
                <a16:creationId xmlns:a16="http://schemas.microsoft.com/office/drawing/2014/main" id="{2E58D1FB-D24A-711C-BF71-9606B13A8FC5}"/>
              </a:ext>
            </a:extLst>
          </p:cNvPr>
          <p:cNvGrpSpPr/>
          <p:nvPr/>
        </p:nvGrpSpPr>
        <p:grpSpPr>
          <a:xfrm>
            <a:off x="-437163" y="3098939"/>
            <a:ext cx="4900918" cy="1012056"/>
            <a:chOff x="-65160" y="3209378"/>
            <a:chExt cx="5741477" cy="1024622"/>
          </a:xfrm>
        </p:grpSpPr>
        <p:sp>
          <p:nvSpPr>
            <p:cNvPr id="52" name="云麒演示设计15-1">
              <a:extLst>
                <a:ext uri="{FF2B5EF4-FFF2-40B4-BE49-F238E27FC236}">
                  <a16:creationId xmlns:a16="http://schemas.microsoft.com/office/drawing/2014/main" id="{C0C53FF8-D177-4A57-5C9B-2BCC3CDBA4B5}"/>
                </a:ext>
              </a:extLst>
            </p:cNvPr>
            <p:cNvSpPr/>
            <p:nvPr/>
          </p:nvSpPr>
          <p:spPr bwMode="auto">
            <a:xfrm rot="177134">
              <a:off x="-65160" y="3209378"/>
              <a:ext cx="5741477" cy="1016690"/>
            </a:xfrm>
            <a:custGeom>
              <a:avLst/>
              <a:gdLst>
                <a:gd name="connsiteX0" fmla="*/ 0 w 5741477"/>
                <a:gd name="connsiteY0" fmla="*/ 0 h 1016690"/>
                <a:gd name="connsiteX1" fmla="*/ 228027 w 5741477"/>
                <a:gd name="connsiteY1" fmla="*/ 75343 h 1016690"/>
                <a:gd name="connsiteX2" fmla="*/ 5189550 w 5741477"/>
                <a:gd name="connsiteY2" fmla="*/ 980406 h 1016690"/>
                <a:gd name="connsiteX3" fmla="*/ 5741477 w 5741477"/>
                <a:gd name="connsiteY3" fmla="*/ 1012941 h 1016690"/>
                <a:gd name="connsiteX4" fmla="*/ 5427837 w 5741477"/>
                <a:gd name="connsiteY4" fmla="*/ 1016690 h 1016690"/>
                <a:gd name="connsiteX5" fmla="*/ 172594 w 5741477"/>
                <a:gd name="connsiteY5" fmla="*/ 451581 h 1016690"/>
                <a:gd name="connsiteX6" fmla="*/ 21401 w 5741477"/>
                <a:gd name="connsiteY6" fmla="*/ 414972 h 101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1477" h="1016690">
                  <a:moveTo>
                    <a:pt x="0" y="0"/>
                  </a:moveTo>
                  <a:lnTo>
                    <a:pt x="228027" y="75343"/>
                  </a:lnTo>
                  <a:cubicBezTo>
                    <a:pt x="1685943" y="535225"/>
                    <a:pt x="3371277" y="851522"/>
                    <a:pt x="5189550" y="980406"/>
                  </a:cubicBezTo>
                  <a:lnTo>
                    <a:pt x="5741477" y="1012941"/>
                  </a:lnTo>
                  <a:lnTo>
                    <a:pt x="5427837" y="1016690"/>
                  </a:lnTo>
                  <a:cubicBezTo>
                    <a:pt x="3544977" y="1016690"/>
                    <a:pt x="1762384" y="813738"/>
                    <a:pt x="172594" y="451581"/>
                  </a:cubicBezTo>
                  <a:lnTo>
                    <a:pt x="21401" y="414972"/>
                  </a:lnTo>
                  <a:close/>
                </a:path>
              </a:pathLst>
            </a:custGeom>
            <a:solidFill>
              <a:srgbClr val="FF797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云麒演示设计15-2">
              <a:extLst>
                <a:ext uri="{FF2B5EF4-FFF2-40B4-BE49-F238E27FC236}">
                  <a16:creationId xmlns:a16="http://schemas.microsoft.com/office/drawing/2014/main" id="{99E10B1B-D602-07B7-CFAE-7EEE1BF07139}"/>
                </a:ext>
              </a:extLst>
            </p:cNvPr>
            <p:cNvSpPr/>
            <p:nvPr/>
          </p:nvSpPr>
          <p:spPr bwMode="auto">
            <a:xfrm rot="161435">
              <a:off x="-22756" y="3386593"/>
              <a:ext cx="5201212" cy="847407"/>
            </a:xfrm>
            <a:custGeom>
              <a:avLst/>
              <a:gdLst>
                <a:gd name="connsiteX0" fmla="*/ 0 w 5201212"/>
                <a:gd name="connsiteY0" fmla="*/ 0 h 847407"/>
                <a:gd name="connsiteX1" fmla="*/ 131865 w 5201212"/>
                <a:gd name="connsiteY1" fmla="*/ 39673 h 847407"/>
                <a:gd name="connsiteX2" fmla="*/ 4649285 w 5201212"/>
                <a:gd name="connsiteY2" fmla="*/ 811123 h 847407"/>
                <a:gd name="connsiteX3" fmla="*/ 5201212 w 5201212"/>
                <a:gd name="connsiteY3" fmla="*/ 843658 h 847407"/>
                <a:gd name="connsiteX4" fmla="*/ 4887571 w 5201212"/>
                <a:gd name="connsiteY4" fmla="*/ 847407 h 847407"/>
                <a:gd name="connsiteX5" fmla="*/ 169273 w 5201212"/>
                <a:gd name="connsiteY5" fmla="*/ 397060 h 847407"/>
                <a:gd name="connsiteX6" fmla="*/ 17131 w 5201212"/>
                <a:gd name="connsiteY6" fmla="*/ 364543 h 84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1212" h="847407">
                  <a:moveTo>
                    <a:pt x="0" y="0"/>
                  </a:moveTo>
                  <a:lnTo>
                    <a:pt x="131865" y="39673"/>
                  </a:lnTo>
                  <a:cubicBezTo>
                    <a:pt x="1484074" y="427327"/>
                    <a:pt x="3012839" y="695127"/>
                    <a:pt x="4649285" y="811123"/>
                  </a:cubicBezTo>
                  <a:lnTo>
                    <a:pt x="5201212" y="843658"/>
                  </a:lnTo>
                  <a:lnTo>
                    <a:pt x="4887571" y="847407"/>
                  </a:lnTo>
                  <a:cubicBezTo>
                    <a:pt x="3213919" y="847407"/>
                    <a:pt x="1619488" y="687049"/>
                    <a:pt x="169273" y="397060"/>
                  </a:cubicBezTo>
                  <a:lnTo>
                    <a:pt x="17131" y="364543"/>
                  </a:lnTo>
                  <a:close/>
                </a:path>
              </a:pathLst>
            </a:custGeom>
            <a:solidFill>
              <a:srgbClr val="D92C1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31A77B-54D8-C486-1FF8-0B4E45792F8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77835" y="654178"/>
            <a:ext cx="9669817" cy="1870232"/>
          </a:xfrm>
          <a:custGeom>
            <a:avLst/>
            <a:gdLst/>
            <a:ahLst/>
            <a:cxnLst/>
            <a:rect l="l" t="t" r="r" b="b"/>
            <a:pathLst>
              <a:path w="9669817" h="1870232">
                <a:moveTo>
                  <a:pt x="5099906" y="1380838"/>
                </a:moveTo>
                <a:cubicBezTo>
                  <a:pt x="5095950" y="1380838"/>
                  <a:pt x="5091712" y="1382251"/>
                  <a:pt x="5087190" y="1385077"/>
                </a:cubicBezTo>
                <a:cubicBezTo>
                  <a:pt x="5084930" y="1388468"/>
                  <a:pt x="5083234" y="1392424"/>
                  <a:pt x="5082104" y="1396945"/>
                </a:cubicBezTo>
                <a:cubicBezTo>
                  <a:pt x="5080974" y="1402597"/>
                  <a:pt x="5083234" y="1408248"/>
                  <a:pt x="5088886" y="1413900"/>
                </a:cubicBezTo>
                <a:cubicBezTo>
                  <a:pt x="5096798" y="1421812"/>
                  <a:pt x="5101319" y="1423507"/>
                  <a:pt x="5102449" y="1418986"/>
                </a:cubicBezTo>
                <a:cubicBezTo>
                  <a:pt x="5104710" y="1414465"/>
                  <a:pt x="5105840" y="1408813"/>
                  <a:pt x="5105840" y="1402032"/>
                </a:cubicBezTo>
                <a:cubicBezTo>
                  <a:pt x="5105840" y="1397510"/>
                  <a:pt x="5106971" y="1394119"/>
                  <a:pt x="5109231" y="1391859"/>
                </a:cubicBezTo>
                <a:cubicBezTo>
                  <a:pt x="5110362" y="1389598"/>
                  <a:pt x="5110927" y="1387338"/>
                  <a:pt x="5110927" y="1385077"/>
                </a:cubicBezTo>
                <a:cubicBezTo>
                  <a:pt x="5107536" y="1382251"/>
                  <a:pt x="5103862" y="1380838"/>
                  <a:pt x="5099906" y="1380838"/>
                </a:cubicBezTo>
                <a:close/>
                <a:moveTo>
                  <a:pt x="368050" y="1373784"/>
                </a:moveTo>
                <a:cubicBezTo>
                  <a:pt x="366012" y="1373657"/>
                  <a:pt x="360916" y="1374867"/>
                  <a:pt x="352762" y="1377415"/>
                </a:cubicBezTo>
                <a:cubicBezTo>
                  <a:pt x="341892" y="1380812"/>
                  <a:pt x="307919" y="1391344"/>
                  <a:pt x="250845" y="1409010"/>
                </a:cubicBezTo>
                <a:cubicBezTo>
                  <a:pt x="192413" y="1429393"/>
                  <a:pt x="153684" y="1447059"/>
                  <a:pt x="134659" y="1462007"/>
                </a:cubicBezTo>
                <a:cubicBezTo>
                  <a:pt x="137377" y="1462007"/>
                  <a:pt x="139415" y="1463366"/>
                  <a:pt x="140774" y="1466084"/>
                </a:cubicBezTo>
                <a:cubicBezTo>
                  <a:pt x="142133" y="1468801"/>
                  <a:pt x="147569" y="1469141"/>
                  <a:pt x="157081" y="1467103"/>
                </a:cubicBezTo>
                <a:cubicBezTo>
                  <a:pt x="166593" y="1465064"/>
                  <a:pt x="182900" y="1459289"/>
                  <a:pt x="206001" y="1449777"/>
                </a:cubicBezTo>
                <a:cubicBezTo>
                  <a:pt x="215514" y="1447059"/>
                  <a:pt x="229103" y="1441623"/>
                  <a:pt x="246768" y="1433470"/>
                </a:cubicBezTo>
                <a:cubicBezTo>
                  <a:pt x="264434" y="1425316"/>
                  <a:pt x="282439" y="1416823"/>
                  <a:pt x="300785" y="1407991"/>
                </a:cubicBezTo>
                <a:cubicBezTo>
                  <a:pt x="319130" y="1399158"/>
                  <a:pt x="335097" y="1391684"/>
                  <a:pt x="348686" y="1385569"/>
                </a:cubicBezTo>
                <a:cubicBezTo>
                  <a:pt x="362275" y="1379454"/>
                  <a:pt x="369069" y="1375717"/>
                  <a:pt x="369069" y="1374358"/>
                </a:cubicBezTo>
                <a:cubicBezTo>
                  <a:pt x="369069" y="1374018"/>
                  <a:pt x="368730" y="1373827"/>
                  <a:pt x="368050" y="1373784"/>
                </a:cubicBezTo>
                <a:close/>
                <a:moveTo>
                  <a:pt x="5000722" y="1337604"/>
                </a:moveTo>
                <a:cubicBezTo>
                  <a:pt x="4997332" y="1337604"/>
                  <a:pt x="4989419" y="1351733"/>
                  <a:pt x="4976986" y="1379991"/>
                </a:cubicBezTo>
                <a:cubicBezTo>
                  <a:pt x="4976986" y="1382251"/>
                  <a:pt x="4975856" y="1386772"/>
                  <a:pt x="4973595" y="1393554"/>
                </a:cubicBezTo>
                <a:cubicBezTo>
                  <a:pt x="4969074" y="1398075"/>
                  <a:pt x="4969074" y="1401466"/>
                  <a:pt x="4973595" y="1403727"/>
                </a:cubicBezTo>
                <a:cubicBezTo>
                  <a:pt x="4975856" y="1408248"/>
                  <a:pt x="4979247" y="1408813"/>
                  <a:pt x="4983768" y="1405422"/>
                </a:cubicBezTo>
                <a:cubicBezTo>
                  <a:pt x="5000722" y="1394119"/>
                  <a:pt x="5013156" y="1382816"/>
                  <a:pt x="5021068" y="1371513"/>
                </a:cubicBezTo>
                <a:cubicBezTo>
                  <a:pt x="5024459" y="1368123"/>
                  <a:pt x="5021633" y="1360210"/>
                  <a:pt x="5012591" y="1347777"/>
                </a:cubicBezTo>
                <a:cubicBezTo>
                  <a:pt x="5006939" y="1340995"/>
                  <a:pt x="5002983" y="1337604"/>
                  <a:pt x="5000722" y="1337604"/>
                </a:cubicBezTo>
                <a:close/>
                <a:moveTo>
                  <a:pt x="2690551" y="1318017"/>
                </a:moveTo>
                <a:cubicBezTo>
                  <a:pt x="2703479" y="1317169"/>
                  <a:pt x="2723082" y="1325222"/>
                  <a:pt x="2749362" y="1342177"/>
                </a:cubicBezTo>
                <a:cubicBezTo>
                  <a:pt x="2765186" y="1351219"/>
                  <a:pt x="2777619" y="1361392"/>
                  <a:pt x="2786662" y="1372695"/>
                </a:cubicBezTo>
                <a:cubicBezTo>
                  <a:pt x="2811529" y="1408864"/>
                  <a:pt x="2823961" y="1437122"/>
                  <a:pt x="2823961" y="1457467"/>
                </a:cubicBezTo>
                <a:cubicBezTo>
                  <a:pt x="2823961" y="1466510"/>
                  <a:pt x="2821136" y="1471031"/>
                  <a:pt x="2815485" y="1471031"/>
                </a:cubicBezTo>
                <a:cubicBezTo>
                  <a:pt x="2806442" y="1476683"/>
                  <a:pt x="2790618" y="1474422"/>
                  <a:pt x="2768012" y="1464249"/>
                </a:cubicBezTo>
                <a:cubicBezTo>
                  <a:pt x="2758970" y="1452946"/>
                  <a:pt x="2729016" y="1454642"/>
                  <a:pt x="2678153" y="1469336"/>
                </a:cubicBezTo>
                <a:cubicBezTo>
                  <a:pt x="2653286" y="1474987"/>
                  <a:pt x="2636897" y="1480073"/>
                  <a:pt x="2628985" y="1484595"/>
                </a:cubicBezTo>
                <a:lnTo>
                  <a:pt x="2620508" y="1491376"/>
                </a:lnTo>
                <a:lnTo>
                  <a:pt x="2628985" y="1481204"/>
                </a:lnTo>
                <a:cubicBezTo>
                  <a:pt x="2634636" y="1474422"/>
                  <a:pt x="2638593" y="1469901"/>
                  <a:pt x="2640853" y="1467640"/>
                </a:cubicBezTo>
                <a:cubicBezTo>
                  <a:pt x="2643114" y="1465380"/>
                  <a:pt x="2647070" y="1459728"/>
                  <a:pt x="2652722" y="1450686"/>
                </a:cubicBezTo>
                <a:cubicBezTo>
                  <a:pt x="2657242" y="1441643"/>
                  <a:pt x="2661198" y="1435427"/>
                  <a:pt x="2664589" y="1432036"/>
                </a:cubicBezTo>
                <a:cubicBezTo>
                  <a:pt x="2672501" y="1421863"/>
                  <a:pt x="2678153" y="1411690"/>
                  <a:pt x="2681544" y="1401518"/>
                </a:cubicBezTo>
                <a:cubicBezTo>
                  <a:pt x="2683804" y="1395866"/>
                  <a:pt x="2682674" y="1391345"/>
                  <a:pt x="2678153" y="1387954"/>
                </a:cubicBezTo>
                <a:cubicBezTo>
                  <a:pt x="2675892" y="1385693"/>
                  <a:pt x="2672501" y="1384281"/>
                  <a:pt x="2667981" y="1383715"/>
                </a:cubicBezTo>
                <a:cubicBezTo>
                  <a:pt x="2663459" y="1383150"/>
                  <a:pt x="2653286" y="1383433"/>
                  <a:pt x="2637462" y="1384563"/>
                </a:cubicBezTo>
                <a:cubicBezTo>
                  <a:pt x="2617117" y="1385693"/>
                  <a:pt x="2604118" y="1386824"/>
                  <a:pt x="2598467" y="1387954"/>
                </a:cubicBezTo>
                <a:cubicBezTo>
                  <a:pt x="2595076" y="1389084"/>
                  <a:pt x="2594511" y="1388519"/>
                  <a:pt x="2596771" y="1386258"/>
                </a:cubicBezTo>
                <a:cubicBezTo>
                  <a:pt x="2599032" y="1383998"/>
                  <a:pt x="2610335" y="1377781"/>
                  <a:pt x="2630680" y="1367609"/>
                </a:cubicBezTo>
                <a:cubicBezTo>
                  <a:pt x="2655547" y="1356305"/>
                  <a:pt x="2667981" y="1346698"/>
                  <a:pt x="2667981" y="1338786"/>
                </a:cubicBezTo>
                <a:cubicBezTo>
                  <a:pt x="2672501" y="1330874"/>
                  <a:pt x="2676457" y="1325222"/>
                  <a:pt x="2679848" y="1321831"/>
                </a:cubicBezTo>
                <a:cubicBezTo>
                  <a:pt x="2682674" y="1319571"/>
                  <a:pt x="2686242" y="1318299"/>
                  <a:pt x="2690551" y="1318017"/>
                </a:cubicBezTo>
                <a:close/>
                <a:moveTo>
                  <a:pt x="5017253" y="1207902"/>
                </a:moveTo>
                <a:cubicBezTo>
                  <a:pt x="5014145" y="1207902"/>
                  <a:pt x="5012025" y="1208185"/>
                  <a:pt x="5010895" y="1208750"/>
                </a:cubicBezTo>
                <a:cubicBezTo>
                  <a:pt x="5005244" y="1211011"/>
                  <a:pt x="4995071" y="1213837"/>
                  <a:pt x="4980377" y="1217227"/>
                </a:cubicBezTo>
                <a:cubicBezTo>
                  <a:pt x="4969074" y="1220618"/>
                  <a:pt x="4961162" y="1225140"/>
                  <a:pt x="4956641" y="1230791"/>
                </a:cubicBezTo>
                <a:cubicBezTo>
                  <a:pt x="4953250" y="1238703"/>
                  <a:pt x="4956641" y="1251136"/>
                  <a:pt x="4966813" y="1268091"/>
                </a:cubicBezTo>
                <a:cubicBezTo>
                  <a:pt x="4971335" y="1276003"/>
                  <a:pt x="4975291" y="1282785"/>
                  <a:pt x="4978682" y="1288436"/>
                </a:cubicBezTo>
                <a:cubicBezTo>
                  <a:pt x="4984333" y="1300870"/>
                  <a:pt x="4989419" y="1307086"/>
                  <a:pt x="4993941" y="1307086"/>
                </a:cubicBezTo>
                <a:cubicBezTo>
                  <a:pt x="5005244" y="1291262"/>
                  <a:pt x="5017112" y="1266396"/>
                  <a:pt x="5029545" y="1232487"/>
                </a:cubicBezTo>
                <a:cubicBezTo>
                  <a:pt x="5036327" y="1215532"/>
                  <a:pt x="5036327" y="1207620"/>
                  <a:pt x="5029545" y="1208750"/>
                </a:cubicBezTo>
                <a:cubicBezTo>
                  <a:pt x="5024459" y="1208185"/>
                  <a:pt x="5020361" y="1207902"/>
                  <a:pt x="5017253" y="1207902"/>
                </a:cubicBezTo>
                <a:close/>
                <a:moveTo>
                  <a:pt x="4472096" y="1179147"/>
                </a:moveTo>
                <a:cubicBezTo>
                  <a:pt x="4478242" y="1179359"/>
                  <a:pt x="4487249" y="1181161"/>
                  <a:pt x="4499117" y="1184552"/>
                </a:cubicBezTo>
                <a:cubicBezTo>
                  <a:pt x="4513811" y="1189073"/>
                  <a:pt x="4534156" y="1199811"/>
                  <a:pt x="4560153" y="1216765"/>
                </a:cubicBezTo>
                <a:cubicBezTo>
                  <a:pt x="4601974" y="1243892"/>
                  <a:pt x="4633058" y="1278367"/>
                  <a:pt x="4653403" y="1320188"/>
                </a:cubicBezTo>
                <a:cubicBezTo>
                  <a:pt x="4677139" y="1367660"/>
                  <a:pt x="4678269" y="1397613"/>
                  <a:pt x="4656794" y="1410047"/>
                </a:cubicBezTo>
                <a:cubicBezTo>
                  <a:pt x="4652273" y="1414568"/>
                  <a:pt x="4637579" y="1416828"/>
                  <a:pt x="4612712" y="1416828"/>
                </a:cubicBezTo>
                <a:cubicBezTo>
                  <a:pt x="4576543" y="1416828"/>
                  <a:pt x="4518332" y="1402700"/>
                  <a:pt x="4438081" y="1374442"/>
                </a:cubicBezTo>
                <a:cubicBezTo>
                  <a:pt x="4414344" y="1366530"/>
                  <a:pt x="4393999" y="1360878"/>
                  <a:pt x="4377045" y="1357488"/>
                </a:cubicBezTo>
                <a:cubicBezTo>
                  <a:pt x="4345396" y="1352966"/>
                  <a:pt x="4312617" y="1352401"/>
                  <a:pt x="4278708" y="1355792"/>
                </a:cubicBezTo>
                <a:cubicBezTo>
                  <a:pt x="4266275" y="1358053"/>
                  <a:pt x="4258928" y="1358618"/>
                  <a:pt x="4256668" y="1357488"/>
                </a:cubicBezTo>
                <a:cubicBezTo>
                  <a:pt x="4257798" y="1357488"/>
                  <a:pt x="4263167" y="1356075"/>
                  <a:pt x="4272774" y="1353249"/>
                </a:cubicBezTo>
                <a:cubicBezTo>
                  <a:pt x="4282382" y="1350423"/>
                  <a:pt x="4295098" y="1346750"/>
                  <a:pt x="4310922" y="1342229"/>
                </a:cubicBezTo>
                <a:cubicBezTo>
                  <a:pt x="4368567" y="1328665"/>
                  <a:pt x="4406432" y="1314536"/>
                  <a:pt x="4424517" y="1299842"/>
                </a:cubicBezTo>
                <a:cubicBezTo>
                  <a:pt x="4438081" y="1290800"/>
                  <a:pt x="4448253" y="1284583"/>
                  <a:pt x="4455035" y="1281192"/>
                </a:cubicBezTo>
                <a:cubicBezTo>
                  <a:pt x="4468599" y="1273280"/>
                  <a:pt x="4475381" y="1265368"/>
                  <a:pt x="4475381" y="1257456"/>
                </a:cubicBezTo>
                <a:cubicBezTo>
                  <a:pt x="4475381" y="1249544"/>
                  <a:pt x="4463513" y="1243610"/>
                  <a:pt x="4439776" y="1239654"/>
                </a:cubicBezTo>
                <a:cubicBezTo>
                  <a:pt x="4416040" y="1235698"/>
                  <a:pt x="4386087" y="1234285"/>
                  <a:pt x="4349917" y="1235415"/>
                </a:cubicBezTo>
                <a:cubicBezTo>
                  <a:pt x="4314878" y="1237676"/>
                  <a:pt x="4284925" y="1243327"/>
                  <a:pt x="4260059" y="1252370"/>
                </a:cubicBezTo>
                <a:cubicBezTo>
                  <a:pt x="4222759" y="1265933"/>
                  <a:pt x="4187719" y="1283453"/>
                  <a:pt x="4154941" y="1304929"/>
                </a:cubicBezTo>
                <a:cubicBezTo>
                  <a:pt x="4143638" y="1313971"/>
                  <a:pt x="4131204" y="1324709"/>
                  <a:pt x="4117641" y="1337142"/>
                </a:cubicBezTo>
                <a:cubicBezTo>
                  <a:pt x="4104077" y="1349575"/>
                  <a:pt x="4097295" y="1356357"/>
                  <a:pt x="4097295" y="1357488"/>
                </a:cubicBezTo>
                <a:cubicBezTo>
                  <a:pt x="4097295" y="1358618"/>
                  <a:pt x="4103512" y="1363422"/>
                  <a:pt x="4115945" y="1371899"/>
                </a:cubicBezTo>
                <a:cubicBezTo>
                  <a:pt x="4128378" y="1380376"/>
                  <a:pt x="4139682" y="1386875"/>
                  <a:pt x="4149854" y="1391396"/>
                </a:cubicBezTo>
                <a:cubicBezTo>
                  <a:pt x="4162288" y="1398178"/>
                  <a:pt x="4182633" y="1407221"/>
                  <a:pt x="4210890" y="1418524"/>
                </a:cubicBezTo>
                <a:cubicBezTo>
                  <a:pt x="4297924" y="1455824"/>
                  <a:pt x="4358960" y="1490863"/>
                  <a:pt x="4393999" y="1523642"/>
                </a:cubicBezTo>
                <a:cubicBezTo>
                  <a:pt x="4432429" y="1555290"/>
                  <a:pt x="4456166" y="1582417"/>
                  <a:pt x="4465208" y="1605023"/>
                </a:cubicBezTo>
                <a:cubicBezTo>
                  <a:pt x="4488944" y="1650235"/>
                  <a:pt x="4486118" y="1676232"/>
                  <a:pt x="4456731" y="1683014"/>
                </a:cubicBezTo>
                <a:cubicBezTo>
                  <a:pt x="4453340" y="1684144"/>
                  <a:pt x="4448253" y="1686405"/>
                  <a:pt x="4441472" y="1689796"/>
                </a:cubicBezTo>
                <a:cubicBezTo>
                  <a:pt x="4435820" y="1692056"/>
                  <a:pt x="4431299" y="1693187"/>
                  <a:pt x="4427908" y="1693187"/>
                </a:cubicBezTo>
                <a:cubicBezTo>
                  <a:pt x="4425648" y="1692056"/>
                  <a:pt x="4423952" y="1692622"/>
                  <a:pt x="4422822" y="1694882"/>
                </a:cubicBezTo>
                <a:cubicBezTo>
                  <a:pt x="4420561" y="1696012"/>
                  <a:pt x="4418866" y="1696578"/>
                  <a:pt x="4417735" y="1696578"/>
                </a:cubicBezTo>
                <a:cubicBezTo>
                  <a:pt x="4414344" y="1695447"/>
                  <a:pt x="4412084" y="1695447"/>
                  <a:pt x="4410954" y="1696578"/>
                </a:cubicBezTo>
                <a:cubicBezTo>
                  <a:pt x="4409823" y="1698838"/>
                  <a:pt x="4408693" y="1699403"/>
                  <a:pt x="4407563" y="1698273"/>
                </a:cubicBezTo>
                <a:cubicBezTo>
                  <a:pt x="4405302" y="1697143"/>
                  <a:pt x="4403607" y="1697708"/>
                  <a:pt x="4402476" y="1699969"/>
                </a:cubicBezTo>
                <a:cubicBezTo>
                  <a:pt x="4399085" y="1701099"/>
                  <a:pt x="4395129" y="1701099"/>
                  <a:pt x="4390608" y="1699969"/>
                </a:cubicBezTo>
                <a:cubicBezTo>
                  <a:pt x="4386087" y="1699969"/>
                  <a:pt x="4382696" y="1701099"/>
                  <a:pt x="4380435" y="1703360"/>
                </a:cubicBezTo>
                <a:cubicBezTo>
                  <a:pt x="4378175" y="1704490"/>
                  <a:pt x="4375349" y="1705055"/>
                  <a:pt x="4371958" y="1705055"/>
                </a:cubicBezTo>
                <a:cubicBezTo>
                  <a:pt x="4369698" y="1703925"/>
                  <a:pt x="4368002" y="1703925"/>
                  <a:pt x="4366872" y="1705055"/>
                </a:cubicBezTo>
                <a:cubicBezTo>
                  <a:pt x="4365741" y="1707316"/>
                  <a:pt x="4362916" y="1707881"/>
                  <a:pt x="4358395" y="1706750"/>
                </a:cubicBezTo>
                <a:cubicBezTo>
                  <a:pt x="4353873" y="1706750"/>
                  <a:pt x="4349917" y="1707316"/>
                  <a:pt x="4346526" y="1708446"/>
                </a:cubicBezTo>
                <a:cubicBezTo>
                  <a:pt x="4344266" y="1709576"/>
                  <a:pt x="4341440" y="1710141"/>
                  <a:pt x="4338049" y="1710141"/>
                </a:cubicBezTo>
                <a:cubicBezTo>
                  <a:pt x="4335789" y="1709011"/>
                  <a:pt x="4334093" y="1709011"/>
                  <a:pt x="4332963" y="1710141"/>
                </a:cubicBezTo>
                <a:cubicBezTo>
                  <a:pt x="4332963" y="1712402"/>
                  <a:pt x="4322790" y="1713532"/>
                  <a:pt x="4302445" y="1713532"/>
                </a:cubicBezTo>
                <a:cubicBezTo>
                  <a:pt x="4292272" y="1714662"/>
                  <a:pt x="4285490" y="1715793"/>
                  <a:pt x="4282099" y="1716923"/>
                </a:cubicBezTo>
                <a:cubicBezTo>
                  <a:pt x="4279839" y="1716923"/>
                  <a:pt x="4270796" y="1718053"/>
                  <a:pt x="4254972" y="1720314"/>
                </a:cubicBezTo>
                <a:cubicBezTo>
                  <a:pt x="4238018" y="1720314"/>
                  <a:pt x="4223889" y="1721444"/>
                  <a:pt x="4212586" y="1723705"/>
                </a:cubicBezTo>
                <a:cubicBezTo>
                  <a:pt x="4130074" y="1728226"/>
                  <a:pt x="4045301" y="1725966"/>
                  <a:pt x="3958268" y="1716923"/>
                </a:cubicBezTo>
                <a:cubicBezTo>
                  <a:pt x="3941314" y="1714662"/>
                  <a:pt x="3929446" y="1712684"/>
                  <a:pt x="3922664" y="1710989"/>
                </a:cubicBezTo>
                <a:cubicBezTo>
                  <a:pt x="3915882" y="1709294"/>
                  <a:pt x="3911926" y="1707881"/>
                  <a:pt x="3910796" y="1706750"/>
                </a:cubicBezTo>
                <a:cubicBezTo>
                  <a:pt x="3908535" y="1705620"/>
                  <a:pt x="3906840" y="1705620"/>
                  <a:pt x="3905709" y="1706750"/>
                </a:cubicBezTo>
                <a:cubicBezTo>
                  <a:pt x="3904579" y="1707881"/>
                  <a:pt x="3902884" y="1707316"/>
                  <a:pt x="3900623" y="1705055"/>
                </a:cubicBezTo>
                <a:cubicBezTo>
                  <a:pt x="3898363" y="1702794"/>
                  <a:pt x="3897232" y="1702229"/>
                  <a:pt x="3897232" y="1703360"/>
                </a:cubicBezTo>
                <a:cubicBezTo>
                  <a:pt x="3897232" y="1704490"/>
                  <a:pt x="3895537" y="1704490"/>
                  <a:pt x="3892146" y="1703360"/>
                </a:cubicBezTo>
                <a:cubicBezTo>
                  <a:pt x="3889885" y="1701099"/>
                  <a:pt x="3888755" y="1700534"/>
                  <a:pt x="3888755" y="1701664"/>
                </a:cubicBezTo>
                <a:cubicBezTo>
                  <a:pt x="3888755" y="1702794"/>
                  <a:pt x="3887625" y="1702229"/>
                  <a:pt x="3885364" y="1699969"/>
                </a:cubicBezTo>
                <a:cubicBezTo>
                  <a:pt x="3883103" y="1698838"/>
                  <a:pt x="3880843" y="1698273"/>
                  <a:pt x="3878582" y="1698273"/>
                </a:cubicBezTo>
                <a:cubicBezTo>
                  <a:pt x="3877452" y="1698273"/>
                  <a:pt x="3874061" y="1697143"/>
                  <a:pt x="3868410" y="1694882"/>
                </a:cubicBezTo>
                <a:cubicBezTo>
                  <a:pt x="3823198" y="1675667"/>
                  <a:pt x="3784202" y="1653061"/>
                  <a:pt x="3751424" y="1627064"/>
                </a:cubicBezTo>
                <a:cubicBezTo>
                  <a:pt x="3674563" y="1569419"/>
                  <a:pt x="3624830" y="1506687"/>
                  <a:pt x="3602224" y="1438869"/>
                </a:cubicBezTo>
                <a:cubicBezTo>
                  <a:pt x="3595442" y="1416263"/>
                  <a:pt x="3588095" y="1407786"/>
                  <a:pt x="3580183" y="1413437"/>
                </a:cubicBezTo>
                <a:cubicBezTo>
                  <a:pt x="3571141" y="1417959"/>
                  <a:pt x="3560968" y="1427001"/>
                  <a:pt x="3549665" y="1440565"/>
                </a:cubicBezTo>
                <a:cubicBezTo>
                  <a:pt x="3533841" y="1467692"/>
                  <a:pt x="3525929" y="1483516"/>
                  <a:pt x="3525929" y="1488037"/>
                </a:cubicBezTo>
                <a:cubicBezTo>
                  <a:pt x="3525929" y="1490298"/>
                  <a:pt x="3524798" y="1493689"/>
                  <a:pt x="3522538" y="1498210"/>
                </a:cubicBezTo>
                <a:cubicBezTo>
                  <a:pt x="3520277" y="1500471"/>
                  <a:pt x="3518017" y="1508100"/>
                  <a:pt x="3515756" y="1521099"/>
                </a:cubicBezTo>
                <a:cubicBezTo>
                  <a:pt x="3513495" y="1534097"/>
                  <a:pt x="3510670" y="1553030"/>
                  <a:pt x="3507279" y="1577896"/>
                </a:cubicBezTo>
                <a:cubicBezTo>
                  <a:pt x="3506148" y="1589199"/>
                  <a:pt x="3504453" y="1598807"/>
                  <a:pt x="3502192" y="1606719"/>
                </a:cubicBezTo>
                <a:cubicBezTo>
                  <a:pt x="3501062" y="1613501"/>
                  <a:pt x="3499932" y="1620283"/>
                  <a:pt x="3498802" y="1627064"/>
                </a:cubicBezTo>
                <a:cubicBezTo>
                  <a:pt x="3495411" y="1639498"/>
                  <a:pt x="3489194" y="1645714"/>
                  <a:pt x="3480152" y="1645714"/>
                </a:cubicBezTo>
                <a:cubicBezTo>
                  <a:pt x="3476761" y="1645714"/>
                  <a:pt x="3467153" y="1641758"/>
                  <a:pt x="3451329" y="1633846"/>
                </a:cubicBezTo>
                <a:cubicBezTo>
                  <a:pt x="3434374" y="1625934"/>
                  <a:pt x="3423637" y="1618587"/>
                  <a:pt x="3419115" y="1611805"/>
                </a:cubicBezTo>
                <a:cubicBezTo>
                  <a:pt x="3413464" y="1603893"/>
                  <a:pt x="3410638" y="1599372"/>
                  <a:pt x="3410638" y="1598242"/>
                </a:cubicBezTo>
                <a:cubicBezTo>
                  <a:pt x="3410638" y="1597111"/>
                  <a:pt x="3408378" y="1592590"/>
                  <a:pt x="3403856" y="1584678"/>
                </a:cubicBezTo>
                <a:cubicBezTo>
                  <a:pt x="3389162" y="1563202"/>
                  <a:pt x="3388032" y="1539466"/>
                  <a:pt x="3400465" y="1513469"/>
                </a:cubicBezTo>
                <a:cubicBezTo>
                  <a:pt x="3403856" y="1504427"/>
                  <a:pt x="3406117" y="1496515"/>
                  <a:pt x="3407247" y="1489733"/>
                </a:cubicBezTo>
                <a:cubicBezTo>
                  <a:pt x="3408378" y="1482951"/>
                  <a:pt x="3410073" y="1478430"/>
                  <a:pt x="3412334" y="1476169"/>
                </a:cubicBezTo>
                <a:cubicBezTo>
                  <a:pt x="3413464" y="1475039"/>
                  <a:pt x="3414029" y="1472778"/>
                  <a:pt x="3414029" y="1469387"/>
                </a:cubicBezTo>
                <a:cubicBezTo>
                  <a:pt x="3414029" y="1465996"/>
                  <a:pt x="3414594" y="1463171"/>
                  <a:pt x="3415724" y="1460910"/>
                </a:cubicBezTo>
                <a:cubicBezTo>
                  <a:pt x="3417985" y="1457519"/>
                  <a:pt x="3422224" y="1448194"/>
                  <a:pt x="3428440" y="1432935"/>
                </a:cubicBezTo>
                <a:cubicBezTo>
                  <a:pt x="3434657" y="1417676"/>
                  <a:pt x="3437765" y="1409481"/>
                  <a:pt x="3437765" y="1408351"/>
                </a:cubicBezTo>
                <a:cubicBezTo>
                  <a:pt x="3437765" y="1406091"/>
                  <a:pt x="3435505" y="1403830"/>
                  <a:pt x="3430983" y="1401569"/>
                </a:cubicBezTo>
                <a:cubicBezTo>
                  <a:pt x="3426462" y="1399309"/>
                  <a:pt x="3424202" y="1397613"/>
                  <a:pt x="3424202" y="1396483"/>
                </a:cubicBezTo>
                <a:cubicBezTo>
                  <a:pt x="3424202" y="1395353"/>
                  <a:pt x="3429288" y="1388006"/>
                  <a:pt x="3439461" y="1374442"/>
                </a:cubicBezTo>
                <a:cubicBezTo>
                  <a:pt x="3440591" y="1374442"/>
                  <a:pt x="3445112" y="1376138"/>
                  <a:pt x="3453024" y="1379528"/>
                </a:cubicBezTo>
                <a:cubicBezTo>
                  <a:pt x="3481282" y="1401004"/>
                  <a:pt x="3495411" y="1415698"/>
                  <a:pt x="3495411" y="1423610"/>
                </a:cubicBezTo>
                <a:cubicBezTo>
                  <a:pt x="3495411" y="1428131"/>
                  <a:pt x="3498802" y="1433218"/>
                  <a:pt x="3505583" y="1438869"/>
                </a:cubicBezTo>
                <a:cubicBezTo>
                  <a:pt x="3505583" y="1438869"/>
                  <a:pt x="3508409" y="1435761"/>
                  <a:pt x="3514061" y="1429544"/>
                </a:cubicBezTo>
                <a:cubicBezTo>
                  <a:pt x="3519712" y="1423328"/>
                  <a:pt x="3526494" y="1415698"/>
                  <a:pt x="3534406" y="1406656"/>
                </a:cubicBezTo>
                <a:cubicBezTo>
                  <a:pt x="3551360" y="1387440"/>
                  <a:pt x="3563794" y="1373877"/>
                  <a:pt x="3571706" y="1365965"/>
                </a:cubicBezTo>
                <a:lnTo>
                  <a:pt x="3581879" y="1355792"/>
                </a:lnTo>
                <a:lnTo>
                  <a:pt x="3595442" y="1360878"/>
                </a:lnTo>
                <a:cubicBezTo>
                  <a:pt x="3620309" y="1371051"/>
                  <a:pt x="3640654" y="1398744"/>
                  <a:pt x="3656478" y="1443956"/>
                </a:cubicBezTo>
                <a:cubicBezTo>
                  <a:pt x="3665521" y="1469953"/>
                  <a:pt x="3677389" y="1493124"/>
                  <a:pt x="3692083" y="1513469"/>
                </a:cubicBezTo>
                <a:cubicBezTo>
                  <a:pt x="3722601" y="1555290"/>
                  <a:pt x="3774030" y="1582417"/>
                  <a:pt x="3846369" y="1594851"/>
                </a:cubicBezTo>
                <a:cubicBezTo>
                  <a:pt x="3919838" y="1600502"/>
                  <a:pt x="3997829" y="1600502"/>
                  <a:pt x="4080341" y="1594851"/>
                </a:cubicBezTo>
                <a:cubicBezTo>
                  <a:pt x="4101817" y="1591460"/>
                  <a:pt x="4115945" y="1589764"/>
                  <a:pt x="4122727" y="1589764"/>
                </a:cubicBezTo>
                <a:cubicBezTo>
                  <a:pt x="4156636" y="1581852"/>
                  <a:pt x="4189415" y="1572810"/>
                  <a:pt x="4221063" y="1562637"/>
                </a:cubicBezTo>
                <a:cubicBezTo>
                  <a:pt x="4225584" y="1560377"/>
                  <a:pt x="4228975" y="1559811"/>
                  <a:pt x="4231236" y="1560942"/>
                </a:cubicBezTo>
                <a:cubicBezTo>
                  <a:pt x="4232366" y="1560942"/>
                  <a:pt x="4232931" y="1560377"/>
                  <a:pt x="4232931" y="1559246"/>
                </a:cubicBezTo>
                <a:cubicBezTo>
                  <a:pt x="4232931" y="1556986"/>
                  <a:pt x="4234627" y="1554725"/>
                  <a:pt x="4238018" y="1552464"/>
                </a:cubicBezTo>
                <a:cubicBezTo>
                  <a:pt x="4264015" y="1541161"/>
                  <a:pt x="4273622" y="1530424"/>
                  <a:pt x="4266840" y="1520251"/>
                </a:cubicBezTo>
                <a:cubicBezTo>
                  <a:pt x="4265710" y="1516860"/>
                  <a:pt x="4259211" y="1509796"/>
                  <a:pt x="4247343" y="1499058"/>
                </a:cubicBezTo>
                <a:cubicBezTo>
                  <a:pt x="4235474" y="1488320"/>
                  <a:pt x="4219368" y="1474474"/>
                  <a:pt x="4199022" y="1457519"/>
                </a:cubicBezTo>
                <a:cubicBezTo>
                  <a:pt x="4158332" y="1422480"/>
                  <a:pt x="4129509" y="1397613"/>
                  <a:pt x="4112554" y="1382919"/>
                </a:cubicBezTo>
                <a:lnTo>
                  <a:pt x="4090514" y="1362574"/>
                </a:lnTo>
                <a:lnTo>
                  <a:pt x="4083732" y="1371051"/>
                </a:lnTo>
                <a:cubicBezTo>
                  <a:pt x="4078080" y="1377833"/>
                  <a:pt x="4069603" y="1389701"/>
                  <a:pt x="4058300" y="1406656"/>
                </a:cubicBezTo>
                <a:cubicBezTo>
                  <a:pt x="4044736" y="1427001"/>
                  <a:pt x="4027782" y="1447347"/>
                  <a:pt x="4007436" y="1467692"/>
                </a:cubicBezTo>
                <a:cubicBezTo>
                  <a:pt x="3992743" y="1483516"/>
                  <a:pt x="3974658" y="1491428"/>
                  <a:pt x="3953182" y="1491428"/>
                </a:cubicBezTo>
                <a:cubicBezTo>
                  <a:pt x="3943009" y="1493689"/>
                  <a:pt x="3928881" y="1489168"/>
                  <a:pt x="3910796" y="1477865"/>
                </a:cubicBezTo>
                <a:cubicBezTo>
                  <a:pt x="3882538" y="1463171"/>
                  <a:pt x="3862758" y="1446216"/>
                  <a:pt x="3851455" y="1427001"/>
                </a:cubicBezTo>
                <a:cubicBezTo>
                  <a:pt x="3832240" y="1399874"/>
                  <a:pt x="3822632" y="1377268"/>
                  <a:pt x="3822632" y="1359183"/>
                </a:cubicBezTo>
                <a:cubicBezTo>
                  <a:pt x="3822632" y="1341098"/>
                  <a:pt x="3818676" y="1320188"/>
                  <a:pt x="3810764" y="1296451"/>
                </a:cubicBezTo>
                <a:cubicBezTo>
                  <a:pt x="3807373" y="1288539"/>
                  <a:pt x="3805678" y="1284018"/>
                  <a:pt x="3805678" y="1282888"/>
                </a:cubicBezTo>
                <a:cubicBezTo>
                  <a:pt x="3805678" y="1282888"/>
                  <a:pt x="3807656" y="1286279"/>
                  <a:pt x="3811612" y="1293060"/>
                </a:cubicBezTo>
                <a:cubicBezTo>
                  <a:pt x="3815568" y="1299842"/>
                  <a:pt x="3820089" y="1307472"/>
                  <a:pt x="3825176" y="1315949"/>
                </a:cubicBezTo>
                <a:cubicBezTo>
                  <a:pt x="3830262" y="1324426"/>
                  <a:pt x="3833935" y="1330360"/>
                  <a:pt x="3836196" y="1333751"/>
                </a:cubicBezTo>
                <a:cubicBezTo>
                  <a:pt x="3838457" y="1339403"/>
                  <a:pt x="3844108" y="1346750"/>
                  <a:pt x="3853151" y="1355792"/>
                </a:cubicBezTo>
                <a:lnTo>
                  <a:pt x="3868410" y="1369356"/>
                </a:lnTo>
                <a:lnTo>
                  <a:pt x="3890450" y="1367660"/>
                </a:lnTo>
                <a:cubicBezTo>
                  <a:pt x="3913056" y="1366530"/>
                  <a:pt x="3937923" y="1361444"/>
                  <a:pt x="3965050" y="1352401"/>
                </a:cubicBezTo>
                <a:cubicBezTo>
                  <a:pt x="3979744" y="1347880"/>
                  <a:pt x="3994438" y="1343359"/>
                  <a:pt x="4009132" y="1338838"/>
                </a:cubicBezTo>
                <a:cubicBezTo>
                  <a:pt x="4023826" y="1334316"/>
                  <a:pt x="4033433" y="1331491"/>
                  <a:pt x="4037955" y="1330360"/>
                </a:cubicBezTo>
                <a:cubicBezTo>
                  <a:pt x="4068473" y="1317927"/>
                  <a:pt x="4085992" y="1310580"/>
                  <a:pt x="4090514" y="1308320"/>
                </a:cubicBezTo>
                <a:cubicBezTo>
                  <a:pt x="4095035" y="1306059"/>
                  <a:pt x="4098426" y="1304929"/>
                  <a:pt x="4100686" y="1304929"/>
                </a:cubicBezTo>
                <a:cubicBezTo>
                  <a:pt x="4101817" y="1303798"/>
                  <a:pt x="4102947" y="1303233"/>
                  <a:pt x="4104077" y="1303233"/>
                </a:cubicBezTo>
                <a:cubicBezTo>
                  <a:pt x="4105207" y="1303233"/>
                  <a:pt x="4106903" y="1302668"/>
                  <a:pt x="4109163" y="1301538"/>
                </a:cubicBezTo>
                <a:cubicBezTo>
                  <a:pt x="4110294" y="1301538"/>
                  <a:pt x="4111989" y="1301538"/>
                  <a:pt x="4114250" y="1301538"/>
                </a:cubicBezTo>
                <a:cubicBezTo>
                  <a:pt x="4115380" y="1300407"/>
                  <a:pt x="4116510" y="1299842"/>
                  <a:pt x="4117641" y="1299842"/>
                </a:cubicBezTo>
                <a:cubicBezTo>
                  <a:pt x="4118771" y="1299842"/>
                  <a:pt x="4121597" y="1298712"/>
                  <a:pt x="4126118" y="1296451"/>
                </a:cubicBezTo>
                <a:cubicBezTo>
                  <a:pt x="4129509" y="1294191"/>
                  <a:pt x="4131769" y="1293626"/>
                  <a:pt x="4132900" y="1294756"/>
                </a:cubicBezTo>
                <a:cubicBezTo>
                  <a:pt x="4134030" y="1294756"/>
                  <a:pt x="4135726" y="1294191"/>
                  <a:pt x="4137986" y="1293060"/>
                </a:cubicBezTo>
                <a:cubicBezTo>
                  <a:pt x="4142507" y="1290800"/>
                  <a:pt x="4158897" y="1284583"/>
                  <a:pt x="4187154" y="1274410"/>
                </a:cubicBezTo>
                <a:cubicBezTo>
                  <a:pt x="4216542" y="1263108"/>
                  <a:pt x="4235192" y="1255195"/>
                  <a:pt x="4243104" y="1250674"/>
                </a:cubicBezTo>
                <a:cubicBezTo>
                  <a:pt x="4275883" y="1235980"/>
                  <a:pt x="4318834" y="1221286"/>
                  <a:pt x="4371958" y="1206593"/>
                </a:cubicBezTo>
                <a:cubicBezTo>
                  <a:pt x="4383261" y="1203202"/>
                  <a:pt x="4397955" y="1198680"/>
                  <a:pt x="4416040" y="1193029"/>
                </a:cubicBezTo>
                <a:cubicBezTo>
                  <a:pt x="4434125" y="1186247"/>
                  <a:pt x="4447123" y="1182291"/>
                  <a:pt x="4455035" y="1181161"/>
                </a:cubicBezTo>
                <a:cubicBezTo>
                  <a:pt x="4461817" y="1181161"/>
                  <a:pt x="4465773" y="1180596"/>
                  <a:pt x="4466903" y="1179465"/>
                </a:cubicBezTo>
                <a:cubicBezTo>
                  <a:pt x="4468316" y="1179183"/>
                  <a:pt x="4470047" y="1179077"/>
                  <a:pt x="4472096" y="1179147"/>
                </a:cubicBezTo>
                <a:close/>
                <a:moveTo>
                  <a:pt x="899041" y="1116506"/>
                </a:moveTo>
                <a:cubicBezTo>
                  <a:pt x="897682" y="1115148"/>
                  <a:pt x="894964" y="1117526"/>
                  <a:pt x="890887" y="1123641"/>
                </a:cubicBezTo>
                <a:cubicBezTo>
                  <a:pt x="881375" y="1137230"/>
                  <a:pt x="868465" y="1150819"/>
                  <a:pt x="852158" y="1164408"/>
                </a:cubicBezTo>
                <a:cubicBezTo>
                  <a:pt x="849440" y="1167125"/>
                  <a:pt x="855556" y="1165767"/>
                  <a:pt x="870503" y="1160331"/>
                </a:cubicBezTo>
                <a:cubicBezTo>
                  <a:pt x="884093" y="1156254"/>
                  <a:pt x="892246" y="1152857"/>
                  <a:pt x="894964" y="1150139"/>
                </a:cubicBezTo>
                <a:cubicBezTo>
                  <a:pt x="896323" y="1148780"/>
                  <a:pt x="897682" y="1142665"/>
                  <a:pt x="899041" y="1131794"/>
                </a:cubicBezTo>
                <a:cubicBezTo>
                  <a:pt x="900399" y="1122961"/>
                  <a:pt x="900399" y="1117865"/>
                  <a:pt x="899041" y="1116506"/>
                </a:cubicBezTo>
                <a:close/>
                <a:moveTo>
                  <a:pt x="5483820" y="1069405"/>
                </a:moveTo>
                <a:cubicBezTo>
                  <a:pt x="5486434" y="1069617"/>
                  <a:pt x="5488729" y="1070289"/>
                  <a:pt x="5490707" y="1071419"/>
                </a:cubicBezTo>
                <a:cubicBezTo>
                  <a:pt x="5491838" y="1072549"/>
                  <a:pt x="5492403" y="1073114"/>
                  <a:pt x="5492403" y="1073114"/>
                </a:cubicBezTo>
                <a:cubicBezTo>
                  <a:pt x="5494663" y="1073114"/>
                  <a:pt x="5496359" y="1073679"/>
                  <a:pt x="5497489" y="1074810"/>
                </a:cubicBezTo>
                <a:cubicBezTo>
                  <a:pt x="5497489" y="1074810"/>
                  <a:pt x="5498620" y="1074810"/>
                  <a:pt x="5500880" y="1074810"/>
                </a:cubicBezTo>
                <a:cubicBezTo>
                  <a:pt x="5511053" y="1080461"/>
                  <a:pt x="5529703" y="1091199"/>
                  <a:pt x="5556830" y="1107023"/>
                </a:cubicBezTo>
                <a:cubicBezTo>
                  <a:pt x="5567003" y="1114935"/>
                  <a:pt x="5576610" y="1122282"/>
                  <a:pt x="5585653" y="1129064"/>
                </a:cubicBezTo>
                <a:cubicBezTo>
                  <a:pt x="5592434" y="1136976"/>
                  <a:pt x="5600347" y="1147149"/>
                  <a:pt x="5609389" y="1159582"/>
                </a:cubicBezTo>
                <a:cubicBezTo>
                  <a:pt x="5618431" y="1172016"/>
                  <a:pt x="5622952" y="1179928"/>
                  <a:pt x="5622952" y="1183318"/>
                </a:cubicBezTo>
                <a:cubicBezTo>
                  <a:pt x="5622952" y="1185579"/>
                  <a:pt x="5625213" y="1189535"/>
                  <a:pt x="5629734" y="1195187"/>
                </a:cubicBezTo>
                <a:cubicBezTo>
                  <a:pt x="5647819" y="1226835"/>
                  <a:pt x="5651775" y="1251136"/>
                  <a:pt x="5641602" y="1268091"/>
                </a:cubicBezTo>
                <a:cubicBezTo>
                  <a:pt x="5633690" y="1278264"/>
                  <a:pt x="5620692" y="1284480"/>
                  <a:pt x="5602607" y="1286741"/>
                </a:cubicBezTo>
                <a:cubicBezTo>
                  <a:pt x="5594695" y="1287871"/>
                  <a:pt x="5588478" y="1289002"/>
                  <a:pt x="5583957" y="1290132"/>
                </a:cubicBezTo>
                <a:cubicBezTo>
                  <a:pt x="5570394" y="1292392"/>
                  <a:pt x="5560786" y="1294088"/>
                  <a:pt x="5555135" y="1295218"/>
                </a:cubicBezTo>
                <a:cubicBezTo>
                  <a:pt x="5549483" y="1296348"/>
                  <a:pt x="5546092" y="1297479"/>
                  <a:pt x="5544962" y="1298609"/>
                </a:cubicBezTo>
                <a:cubicBezTo>
                  <a:pt x="5541571" y="1299739"/>
                  <a:pt x="5538745" y="1299739"/>
                  <a:pt x="5536485" y="1298609"/>
                </a:cubicBezTo>
                <a:cubicBezTo>
                  <a:pt x="5534224" y="1297479"/>
                  <a:pt x="5531963" y="1298044"/>
                  <a:pt x="5529703" y="1300304"/>
                </a:cubicBezTo>
                <a:cubicBezTo>
                  <a:pt x="5527442" y="1301435"/>
                  <a:pt x="5524051" y="1302000"/>
                  <a:pt x="5519530" y="1302000"/>
                </a:cubicBezTo>
                <a:cubicBezTo>
                  <a:pt x="5515009" y="1302000"/>
                  <a:pt x="5510488" y="1303130"/>
                  <a:pt x="5505967" y="1305391"/>
                </a:cubicBezTo>
                <a:cubicBezTo>
                  <a:pt x="5500315" y="1306521"/>
                  <a:pt x="5492403" y="1308782"/>
                  <a:pt x="5482230" y="1312173"/>
                </a:cubicBezTo>
                <a:cubicBezTo>
                  <a:pt x="5470927" y="1314433"/>
                  <a:pt x="5461885" y="1317259"/>
                  <a:pt x="5455103" y="1320650"/>
                </a:cubicBezTo>
                <a:lnTo>
                  <a:pt x="5444930" y="1325736"/>
                </a:lnTo>
                <a:lnTo>
                  <a:pt x="5456798" y="1305391"/>
                </a:lnTo>
                <a:cubicBezTo>
                  <a:pt x="5464711" y="1294088"/>
                  <a:pt x="5468667" y="1287871"/>
                  <a:pt x="5468667" y="1286741"/>
                </a:cubicBezTo>
                <a:cubicBezTo>
                  <a:pt x="5468667" y="1285611"/>
                  <a:pt x="5470362" y="1283350"/>
                  <a:pt x="5473753" y="1279959"/>
                </a:cubicBezTo>
                <a:cubicBezTo>
                  <a:pt x="5477144" y="1274308"/>
                  <a:pt x="5480535" y="1266396"/>
                  <a:pt x="5483926" y="1256223"/>
                </a:cubicBezTo>
                <a:cubicBezTo>
                  <a:pt x="5488447" y="1244920"/>
                  <a:pt x="5491838" y="1235877"/>
                  <a:pt x="5494098" y="1229096"/>
                </a:cubicBezTo>
                <a:cubicBezTo>
                  <a:pt x="5499750" y="1213271"/>
                  <a:pt x="5500315" y="1199143"/>
                  <a:pt x="5495794" y="1186709"/>
                </a:cubicBezTo>
                <a:cubicBezTo>
                  <a:pt x="5494663" y="1183318"/>
                  <a:pt x="5492968" y="1176537"/>
                  <a:pt x="5490707" y="1166364"/>
                </a:cubicBezTo>
                <a:cubicBezTo>
                  <a:pt x="5476014" y="1126803"/>
                  <a:pt x="5465841" y="1104197"/>
                  <a:pt x="5460189" y="1098546"/>
                </a:cubicBezTo>
                <a:cubicBezTo>
                  <a:pt x="5457929" y="1095155"/>
                  <a:pt x="5453408" y="1092894"/>
                  <a:pt x="5446626" y="1091764"/>
                </a:cubicBezTo>
                <a:cubicBezTo>
                  <a:pt x="5439844" y="1091764"/>
                  <a:pt x="5436453" y="1091199"/>
                  <a:pt x="5436453" y="1090069"/>
                </a:cubicBezTo>
                <a:cubicBezTo>
                  <a:pt x="5436453" y="1090069"/>
                  <a:pt x="5441539" y="1086678"/>
                  <a:pt x="5451712" y="1079896"/>
                </a:cubicBezTo>
                <a:cubicBezTo>
                  <a:pt x="5465276" y="1072267"/>
                  <a:pt x="5475978" y="1068770"/>
                  <a:pt x="5483820" y="1069405"/>
                </a:cubicBezTo>
                <a:close/>
                <a:moveTo>
                  <a:pt x="4006589" y="1029418"/>
                </a:moveTo>
                <a:cubicBezTo>
                  <a:pt x="4003763" y="1029983"/>
                  <a:pt x="3997829" y="1032526"/>
                  <a:pt x="3988787" y="1037048"/>
                </a:cubicBezTo>
                <a:cubicBezTo>
                  <a:pt x="3949226" y="1059654"/>
                  <a:pt x="3922099" y="1082260"/>
                  <a:pt x="3907405" y="1104866"/>
                </a:cubicBezTo>
                <a:cubicBezTo>
                  <a:pt x="3904014" y="1110517"/>
                  <a:pt x="3905144" y="1116734"/>
                  <a:pt x="3910796" y="1123515"/>
                </a:cubicBezTo>
                <a:cubicBezTo>
                  <a:pt x="3915317" y="1131428"/>
                  <a:pt x="3923229" y="1141600"/>
                  <a:pt x="3934532" y="1154034"/>
                </a:cubicBezTo>
                <a:cubicBezTo>
                  <a:pt x="3958268" y="1183421"/>
                  <a:pt x="3976918" y="1189073"/>
                  <a:pt x="3990482" y="1170988"/>
                </a:cubicBezTo>
                <a:cubicBezTo>
                  <a:pt x="3997264" y="1165337"/>
                  <a:pt x="4001785" y="1154034"/>
                  <a:pt x="4004046" y="1137079"/>
                </a:cubicBezTo>
                <a:cubicBezTo>
                  <a:pt x="4007436" y="1121255"/>
                  <a:pt x="4010262" y="1107691"/>
                  <a:pt x="4012523" y="1096388"/>
                </a:cubicBezTo>
                <a:cubicBezTo>
                  <a:pt x="4014783" y="1085085"/>
                  <a:pt x="4015914" y="1072652"/>
                  <a:pt x="4015914" y="1059088"/>
                </a:cubicBezTo>
                <a:cubicBezTo>
                  <a:pt x="4015914" y="1044394"/>
                  <a:pt x="4014783" y="1035352"/>
                  <a:pt x="4012523" y="1031961"/>
                </a:cubicBezTo>
                <a:cubicBezTo>
                  <a:pt x="4011393" y="1029701"/>
                  <a:pt x="4009414" y="1028853"/>
                  <a:pt x="4006589" y="1029418"/>
                </a:cubicBezTo>
                <a:close/>
                <a:moveTo>
                  <a:pt x="3819242" y="1016702"/>
                </a:moveTo>
                <a:cubicBezTo>
                  <a:pt x="3818111" y="1016702"/>
                  <a:pt x="3815851" y="1021223"/>
                  <a:pt x="3812460" y="1030266"/>
                </a:cubicBezTo>
                <a:cubicBezTo>
                  <a:pt x="3809069" y="1049481"/>
                  <a:pt x="3810764" y="1064175"/>
                  <a:pt x="3817546" y="1074347"/>
                </a:cubicBezTo>
                <a:cubicBezTo>
                  <a:pt x="3826589" y="1081129"/>
                  <a:pt x="3836196" y="1081694"/>
                  <a:pt x="3846369" y="1076043"/>
                </a:cubicBezTo>
                <a:cubicBezTo>
                  <a:pt x="3849760" y="1073782"/>
                  <a:pt x="3849760" y="1068696"/>
                  <a:pt x="3846369" y="1060784"/>
                </a:cubicBezTo>
                <a:cubicBezTo>
                  <a:pt x="3842978" y="1052872"/>
                  <a:pt x="3837891" y="1043829"/>
                  <a:pt x="3831110" y="1033657"/>
                </a:cubicBezTo>
                <a:cubicBezTo>
                  <a:pt x="3824328" y="1022354"/>
                  <a:pt x="3820372" y="1016702"/>
                  <a:pt x="3819242" y="1016702"/>
                </a:cubicBezTo>
                <a:close/>
                <a:moveTo>
                  <a:pt x="2876521" y="942051"/>
                </a:moveTo>
                <a:cubicBezTo>
                  <a:pt x="2875390" y="942051"/>
                  <a:pt x="2866348" y="948832"/>
                  <a:pt x="2849393" y="962396"/>
                </a:cubicBezTo>
                <a:cubicBezTo>
                  <a:pt x="2832439" y="975960"/>
                  <a:pt x="2812093" y="992914"/>
                  <a:pt x="2788357" y="1013259"/>
                </a:cubicBezTo>
                <a:cubicBezTo>
                  <a:pt x="2764621" y="1033605"/>
                  <a:pt x="2740037" y="1054798"/>
                  <a:pt x="2714605" y="1076839"/>
                </a:cubicBezTo>
                <a:cubicBezTo>
                  <a:pt x="2689173" y="1098880"/>
                  <a:pt x="2665720" y="1119508"/>
                  <a:pt x="2644244" y="1138723"/>
                </a:cubicBezTo>
                <a:cubicBezTo>
                  <a:pt x="2621638" y="1159068"/>
                  <a:pt x="2600727" y="1178848"/>
                  <a:pt x="2581512" y="1198064"/>
                </a:cubicBezTo>
                <a:cubicBezTo>
                  <a:pt x="2562297" y="1217279"/>
                  <a:pt x="2546756" y="1233951"/>
                  <a:pt x="2534887" y="1248079"/>
                </a:cubicBezTo>
                <a:cubicBezTo>
                  <a:pt x="2523019" y="1262208"/>
                  <a:pt x="2517085" y="1270968"/>
                  <a:pt x="2517085" y="1274359"/>
                </a:cubicBezTo>
                <a:cubicBezTo>
                  <a:pt x="2517085" y="1276619"/>
                  <a:pt x="2523867" y="1276054"/>
                  <a:pt x="2537431" y="1272663"/>
                </a:cubicBezTo>
                <a:cubicBezTo>
                  <a:pt x="2537431" y="1271533"/>
                  <a:pt x="2541387" y="1268425"/>
                  <a:pt x="2549299" y="1263338"/>
                </a:cubicBezTo>
                <a:cubicBezTo>
                  <a:pt x="2557211" y="1258252"/>
                  <a:pt x="2574731" y="1247797"/>
                  <a:pt x="2601858" y="1231973"/>
                </a:cubicBezTo>
                <a:cubicBezTo>
                  <a:pt x="2622203" y="1219539"/>
                  <a:pt x="2635201" y="1211627"/>
                  <a:pt x="2640853" y="1208236"/>
                </a:cubicBezTo>
                <a:cubicBezTo>
                  <a:pt x="2644244" y="1205976"/>
                  <a:pt x="2648765" y="1203150"/>
                  <a:pt x="2654417" y="1199759"/>
                </a:cubicBezTo>
                <a:cubicBezTo>
                  <a:pt x="2658938" y="1196368"/>
                  <a:pt x="2664589" y="1192977"/>
                  <a:pt x="2671371" y="1189586"/>
                </a:cubicBezTo>
                <a:cubicBezTo>
                  <a:pt x="2674762" y="1187326"/>
                  <a:pt x="2680696" y="1183652"/>
                  <a:pt x="2689173" y="1178566"/>
                </a:cubicBezTo>
                <a:cubicBezTo>
                  <a:pt x="2697651" y="1173480"/>
                  <a:pt x="2710931" y="1164720"/>
                  <a:pt x="2729016" y="1152286"/>
                </a:cubicBezTo>
                <a:cubicBezTo>
                  <a:pt x="2743711" y="1143244"/>
                  <a:pt x="2755014" y="1135897"/>
                  <a:pt x="2762925" y="1130246"/>
                </a:cubicBezTo>
                <a:cubicBezTo>
                  <a:pt x="2769707" y="1126855"/>
                  <a:pt x="2774794" y="1124594"/>
                  <a:pt x="2778184" y="1123464"/>
                </a:cubicBezTo>
                <a:cubicBezTo>
                  <a:pt x="2795139" y="1112161"/>
                  <a:pt x="2821136" y="1097467"/>
                  <a:pt x="2856175" y="1079382"/>
                </a:cubicBezTo>
                <a:cubicBezTo>
                  <a:pt x="2875390" y="1069209"/>
                  <a:pt x="2886128" y="1062993"/>
                  <a:pt x="2888389" y="1060732"/>
                </a:cubicBezTo>
                <a:cubicBezTo>
                  <a:pt x="2889519" y="1058471"/>
                  <a:pt x="2890084" y="1046603"/>
                  <a:pt x="2890084" y="1025128"/>
                </a:cubicBezTo>
                <a:cubicBezTo>
                  <a:pt x="2892345" y="985567"/>
                  <a:pt x="2890084" y="960135"/>
                  <a:pt x="2883302" y="948832"/>
                </a:cubicBezTo>
                <a:cubicBezTo>
                  <a:pt x="2879911" y="944311"/>
                  <a:pt x="2877651" y="942051"/>
                  <a:pt x="2876521" y="942051"/>
                </a:cubicBezTo>
                <a:close/>
                <a:moveTo>
                  <a:pt x="4236322" y="931506"/>
                </a:moveTo>
                <a:cubicBezTo>
                  <a:pt x="4222193" y="931223"/>
                  <a:pt x="4207500" y="932495"/>
                  <a:pt x="4192241" y="935321"/>
                </a:cubicBezTo>
                <a:cubicBezTo>
                  <a:pt x="4167374" y="940972"/>
                  <a:pt x="4152680" y="947754"/>
                  <a:pt x="4148159" y="955666"/>
                </a:cubicBezTo>
                <a:cubicBezTo>
                  <a:pt x="4145898" y="957927"/>
                  <a:pt x="4144485" y="963296"/>
                  <a:pt x="4143920" y="971773"/>
                </a:cubicBezTo>
                <a:cubicBezTo>
                  <a:pt x="4143355" y="980250"/>
                  <a:pt x="4143072" y="997487"/>
                  <a:pt x="4143072" y="1023484"/>
                </a:cubicBezTo>
                <a:cubicBezTo>
                  <a:pt x="4143072" y="1056263"/>
                  <a:pt x="4142507" y="1082825"/>
                  <a:pt x="4141377" y="1103170"/>
                </a:cubicBezTo>
                <a:cubicBezTo>
                  <a:pt x="4139116" y="1123515"/>
                  <a:pt x="4141377" y="1133688"/>
                  <a:pt x="4148159" y="1133688"/>
                </a:cubicBezTo>
                <a:cubicBezTo>
                  <a:pt x="4152680" y="1133688"/>
                  <a:pt x="4162570" y="1128319"/>
                  <a:pt x="4177829" y="1117581"/>
                </a:cubicBezTo>
                <a:cubicBezTo>
                  <a:pt x="4193088" y="1106844"/>
                  <a:pt x="4206934" y="1095258"/>
                  <a:pt x="4219368" y="1082825"/>
                </a:cubicBezTo>
                <a:cubicBezTo>
                  <a:pt x="4236322" y="1064740"/>
                  <a:pt x="4251864" y="1046372"/>
                  <a:pt x="4265993" y="1027723"/>
                </a:cubicBezTo>
                <a:cubicBezTo>
                  <a:pt x="4280121" y="1009073"/>
                  <a:pt x="4287186" y="997487"/>
                  <a:pt x="4287186" y="992966"/>
                </a:cubicBezTo>
                <a:cubicBezTo>
                  <a:pt x="4287186" y="991836"/>
                  <a:pt x="4289446" y="987314"/>
                  <a:pt x="4293968" y="979402"/>
                </a:cubicBezTo>
                <a:cubicBezTo>
                  <a:pt x="4305270" y="964708"/>
                  <a:pt x="4306401" y="955101"/>
                  <a:pt x="4297358" y="950580"/>
                </a:cubicBezTo>
                <a:cubicBezTo>
                  <a:pt x="4291707" y="944928"/>
                  <a:pt x="4284925" y="940407"/>
                  <a:pt x="4277013" y="937016"/>
                </a:cubicBezTo>
                <a:cubicBezTo>
                  <a:pt x="4264015" y="933625"/>
                  <a:pt x="4250451" y="931788"/>
                  <a:pt x="4236322" y="931506"/>
                </a:cubicBezTo>
                <a:close/>
                <a:moveTo>
                  <a:pt x="6773508" y="805550"/>
                </a:moveTo>
                <a:cubicBezTo>
                  <a:pt x="6763995" y="806908"/>
                  <a:pt x="6753804" y="808267"/>
                  <a:pt x="6742932" y="809626"/>
                </a:cubicBezTo>
                <a:cubicBezTo>
                  <a:pt x="6710319" y="816421"/>
                  <a:pt x="6675667" y="827292"/>
                  <a:pt x="6638976" y="842240"/>
                </a:cubicBezTo>
                <a:cubicBezTo>
                  <a:pt x="6625387" y="844958"/>
                  <a:pt x="6615875" y="856508"/>
                  <a:pt x="6610440" y="876892"/>
                </a:cubicBezTo>
                <a:cubicBezTo>
                  <a:pt x="6583262" y="940760"/>
                  <a:pt x="6555404" y="1001231"/>
                  <a:pt x="6526867" y="1058305"/>
                </a:cubicBezTo>
                <a:cubicBezTo>
                  <a:pt x="6514637" y="1084124"/>
                  <a:pt x="6508522" y="1097034"/>
                  <a:pt x="6508522" y="1097034"/>
                </a:cubicBezTo>
                <a:cubicBezTo>
                  <a:pt x="6507163" y="1099751"/>
                  <a:pt x="6503087" y="1109943"/>
                  <a:pt x="6496292" y="1127609"/>
                </a:cubicBezTo>
                <a:cubicBezTo>
                  <a:pt x="6485421" y="1146633"/>
                  <a:pt x="6477267" y="1162261"/>
                  <a:pt x="6471832" y="1174491"/>
                </a:cubicBezTo>
                <a:lnTo>
                  <a:pt x="6463678" y="1194874"/>
                </a:lnTo>
                <a:lnTo>
                  <a:pt x="6471832" y="1219335"/>
                </a:lnTo>
                <a:cubicBezTo>
                  <a:pt x="6478626" y="1235641"/>
                  <a:pt x="6486780" y="1253307"/>
                  <a:pt x="6496292" y="1272332"/>
                </a:cubicBezTo>
                <a:cubicBezTo>
                  <a:pt x="6504445" y="1291356"/>
                  <a:pt x="6508522" y="1301548"/>
                  <a:pt x="6508522" y="1302907"/>
                </a:cubicBezTo>
                <a:cubicBezTo>
                  <a:pt x="6508522" y="1304266"/>
                  <a:pt x="6510560" y="1306304"/>
                  <a:pt x="6514637" y="1309022"/>
                </a:cubicBezTo>
                <a:cubicBezTo>
                  <a:pt x="6515996" y="1314458"/>
                  <a:pt x="6520752" y="1325329"/>
                  <a:pt x="6528906" y="1341636"/>
                </a:cubicBezTo>
                <a:cubicBezTo>
                  <a:pt x="6553366" y="1383761"/>
                  <a:pt x="6576467" y="1419772"/>
                  <a:pt x="6598209" y="1449668"/>
                </a:cubicBezTo>
                <a:cubicBezTo>
                  <a:pt x="6602286" y="1453745"/>
                  <a:pt x="6607042" y="1457822"/>
                  <a:pt x="6612478" y="1461898"/>
                </a:cubicBezTo>
                <a:lnTo>
                  <a:pt x="6624708" y="1465975"/>
                </a:lnTo>
                <a:lnTo>
                  <a:pt x="6634900" y="1453745"/>
                </a:lnTo>
                <a:cubicBezTo>
                  <a:pt x="6660719" y="1426567"/>
                  <a:pt x="6682461" y="1390556"/>
                  <a:pt x="6700127" y="1345712"/>
                </a:cubicBezTo>
                <a:cubicBezTo>
                  <a:pt x="6705563" y="1333482"/>
                  <a:pt x="6709639" y="1323970"/>
                  <a:pt x="6712357" y="1317175"/>
                </a:cubicBezTo>
                <a:cubicBezTo>
                  <a:pt x="6715075" y="1310381"/>
                  <a:pt x="6716434" y="1306984"/>
                  <a:pt x="6716434" y="1306984"/>
                </a:cubicBezTo>
                <a:cubicBezTo>
                  <a:pt x="6716434" y="1305625"/>
                  <a:pt x="6717113" y="1303586"/>
                  <a:pt x="6718472" y="1300869"/>
                </a:cubicBezTo>
                <a:cubicBezTo>
                  <a:pt x="6719831" y="1298151"/>
                  <a:pt x="6720510" y="1296112"/>
                  <a:pt x="6720510" y="1294753"/>
                </a:cubicBezTo>
                <a:cubicBezTo>
                  <a:pt x="6719152" y="1293395"/>
                  <a:pt x="6719152" y="1291356"/>
                  <a:pt x="6720510" y="1288638"/>
                </a:cubicBezTo>
                <a:cubicBezTo>
                  <a:pt x="6727305" y="1279126"/>
                  <a:pt x="6733420" y="1262819"/>
                  <a:pt x="6738856" y="1239718"/>
                </a:cubicBezTo>
                <a:cubicBezTo>
                  <a:pt x="6741573" y="1228847"/>
                  <a:pt x="6743612" y="1221373"/>
                  <a:pt x="6744971" y="1217296"/>
                </a:cubicBezTo>
                <a:cubicBezTo>
                  <a:pt x="6747688" y="1211861"/>
                  <a:pt x="6750406" y="1200989"/>
                  <a:pt x="6753124" y="1184683"/>
                </a:cubicBezTo>
                <a:cubicBezTo>
                  <a:pt x="6757201" y="1168376"/>
                  <a:pt x="6760598" y="1152748"/>
                  <a:pt x="6763316" y="1137801"/>
                </a:cubicBezTo>
                <a:cubicBezTo>
                  <a:pt x="6772828" y="1094316"/>
                  <a:pt x="6781661" y="1050831"/>
                  <a:pt x="6789814" y="1007346"/>
                </a:cubicBezTo>
                <a:cubicBezTo>
                  <a:pt x="6792532" y="989681"/>
                  <a:pt x="6795929" y="969976"/>
                  <a:pt x="6800006" y="948234"/>
                </a:cubicBezTo>
                <a:cubicBezTo>
                  <a:pt x="6802724" y="927851"/>
                  <a:pt x="6804762" y="912223"/>
                  <a:pt x="6806121" y="901352"/>
                </a:cubicBezTo>
                <a:cubicBezTo>
                  <a:pt x="6807480" y="893199"/>
                  <a:pt x="6809518" y="884366"/>
                  <a:pt x="6812236" y="874853"/>
                </a:cubicBezTo>
                <a:cubicBezTo>
                  <a:pt x="6813595" y="865341"/>
                  <a:pt x="6814275" y="855149"/>
                  <a:pt x="6814275" y="844278"/>
                </a:cubicBezTo>
                <a:cubicBezTo>
                  <a:pt x="6815633" y="829330"/>
                  <a:pt x="6811557" y="819138"/>
                  <a:pt x="6802044" y="813703"/>
                </a:cubicBezTo>
                <a:cubicBezTo>
                  <a:pt x="6795250" y="808267"/>
                  <a:pt x="6785738" y="805550"/>
                  <a:pt x="6773508" y="805550"/>
                </a:cubicBezTo>
                <a:close/>
                <a:moveTo>
                  <a:pt x="8315716" y="624579"/>
                </a:moveTo>
                <a:cubicBezTo>
                  <a:pt x="8325992" y="624579"/>
                  <a:pt x="8337076" y="624919"/>
                  <a:pt x="8348966" y="625598"/>
                </a:cubicBezTo>
                <a:cubicBezTo>
                  <a:pt x="8392451" y="626957"/>
                  <a:pt x="8422347" y="629675"/>
                  <a:pt x="8438654" y="633752"/>
                </a:cubicBezTo>
                <a:cubicBezTo>
                  <a:pt x="8453602" y="636470"/>
                  <a:pt x="8463114" y="637828"/>
                  <a:pt x="8467191" y="637828"/>
                </a:cubicBezTo>
                <a:cubicBezTo>
                  <a:pt x="8518829" y="648700"/>
                  <a:pt x="8573864" y="671121"/>
                  <a:pt x="8632297" y="705094"/>
                </a:cubicBezTo>
                <a:cubicBezTo>
                  <a:pt x="8637733" y="706453"/>
                  <a:pt x="8643168" y="709850"/>
                  <a:pt x="8648604" y="715286"/>
                </a:cubicBezTo>
                <a:cubicBezTo>
                  <a:pt x="8655398" y="718003"/>
                  <a:pt x="8658796" y="720042"/>
                  <a:pt x="8658796" y="721401"/>
                </a:cubicBezTo>
                <a:cubicBezTo>
                  <a:pt x="8658796" y="722760"/>
                  <a:pt x="8661513" y="724119"/>
                  <a:pt x="8666949" y="725477"/>
                </a:cubicBezTo>
                <a:cubicBezTo>
                  <a:pt x="8673743" y="728195"/>
                  <a:pt x="8683935" y="733631"/>
                  <a:pt x="8697524" y="741784"/>
                </a:cubicBezTo>
                <a:cubicBezTo>
                  <a:pt x="8709754" y="751297"/>
                  <a:pt x="8724023" y="761488"/>
                  <a:pt x="8740330" y="772359"/>
                </a:cubicBezTo>
                <a:cubicBezTo>
                  <a:pt x="8802839" y="813126"/>
                  <a:pt x="8861951" y="855932"/>
                  <a:pt x="8917666" y="900776"/>
                </a:cubicBezTo>
                <a:cubicBezTo>
                  <a:pt x="8940767" y="918441"/>
                  <a:pt x="8976778" y="946299"/>
                  <a:pt x="9025699" y="984348"/>
                </a:cubicBezTo>
                <a:cubicBezTo>
                  <a:pt x="9073260" y="1021038"/>
                  <a:pt x="9105194" y="1046178"/>
                  <a:pt x="9121501" y="1059767"/>
                </a:cubicBezTo>
                <a:cubicBezTo>
                  <a:pt x="9132372" y="1069279"/>
                  <a:pt x="9148679" y="1081509"/>
                  <a:pt x="9170421" y="1096457"/>
                </a:cubicBezTo>
                <a:cubicBezTo>
                  <a:pt x="9192164" y="1111405"/>
                  <a:pt x="9213227" y="1124994"/>
                  <a:pt x="9233610" y="1137224"/>
                </a:cubicBezTo>
                <a:cubicBezTo>
                  <a:pt x="9253994" y="1149454"/>
                  <a:pt x="9266224" y="1155569"/>
                  <a:pt x="9270301" y="1155569"/>
                </a:cubicBezTo>
                <a:cubicBezTo>
                  <a:pt x="9271659" y="1155569"/>
                  <a:pt x="9275057" y="1156928"/>
                  <a:pt x="9280492" y="1159646"/>
                </a:cubicBezTo>
                <a:cubicBezTo>
                  <a:pt x="9284569" y="1162364"/>
                  <a:pt x="9294761" y="1166440"/>
                  <a:pt x="9311067" y="1171876"/>
                </a:cubicBezTo>
                <a:cubicBezTo>
                  <a:pt x="9335528" y="1180029"/>
                  <a:pt x="9385807" y="1203131"/>
                  <a:pt x="9461905" y="1241180"/>
                </a:cubicBezTo>
                <a:cubicBezTo>
                  <a:pt x="9517620" y="1269717"/>
                  <a:pt x="9568579" y="1292139"/>
                  <a:pt x="9614782" y="1308445"/>
                </a:cubicBezTo>
                <a:lnTo>
                  <a:pt x="9669817" y="1328829"/>
                </a:lnTo>
                <a:lnTo>
                  <a:pt x="9643319" y="1328829"/>
                </a:lnTo>
                <a:cubicBezTo>
                  <a:pt x="9607987" y="1328829"/>
                  <a:pt x="9574694" y="1334265"/>
                  <a:pt x="9543439" y="1345136"/>
                </a:cubicBezTo>
                <a:cubicBezTo>
                  <a:pt x="9533927" y="1351930"/>
                  <a:pt x="9523056" y="1359404"/>
                  <a:pt x="9510826" y="1367558"/>
                </a:cubicBezTo>
                <a:cubicBezTo>
                  <a:pt x="9468700" y="1392018"/>
                  <a:pt x="9447637" y="1411722"/>
                  <a:pt x="9447637" y="1426670"/>
                </a:cubicBezTo>
                <a:cubicBezTo>
                  <a:pt x="9435407" y="1456566"/>
                  <a:pt x="9417741" y="1470834"/>
                  <a:pt x="9394640" y="1469475"/>
                </a:cubicBezTo>
                <a:cubicBezTo>
                  <a:pt x="9343002" y="1468116"/>
                  <a:pt x="9281851" y="1445694"/>
                  <a:pt x="9211189" y="1402210"/>
                </a:cubicBezTo>
                <a:cubicBezTo>
                  <a:pt x="9164986" y="1369596"/>
                  <a:pt x="9132372" y="1345136"/>
                  <a:pt x="9113348" y="1328829"/>
                </a:cubicBezTo>
                <a:cubicBezTo>
                  <a:pt x="9101118" y="1319317"/>
                  <a:pt x="9090246" y="1309804"/>
                  <a:pt x="9080734" y="1300292"/>
                </a:cubicBezTo>
                <a:cubicBezTo>
                  <a:pt x="9071222" y="1294856"/>
                  <a:pt x="9065107" y="1290780"/>
                  <a:pt x="9062389" y="1288062"/>
                </a:cubicBezTo>
                <a:cubicBezTo>
                  <a:pt x="9059671" y="1283985"/>
                  <a:pt x="9049479" y="1275152"/>
                  <a:pt x="9031814" y="1261563"/>
                </a:cubicBezTo>
                <a:cubicBezTo>
                  <a:pt x="9012789" y="1247974"/>
                  <a:pt x="8993085" y="1232347"/>
                  <a:pt x="8972701" y="1214681"/>
                </a:cubicBezTo>
                <a:cubicBezTo>
                  <a:pt x="8955036" y="1197016"/>
                  <a:pt x="8941447" y="1184786"/>
                  <a:pt x="8931935" y="1177991"/>
                </a:cubicBezTo>
                <a:cubicBezTo>
                  <a:pt x="8908833" y="1158967"/>
                  <a:pt x="8851759" y="1106649"/>
                  <a:pt x="8760713" y="1021038"/>
                </a:cubicBezTo>
                <a:cubicBezTo>
                  <a:pt x="8677820" y="943581"/>
                  <a:pt x="8626182" y="897378"/>
                  <a:pt x="8605799" y="882430"/>
                </a:cubicBezTo>
                <a:cubicBezTo>
                  <a:pt x="8592209" y="871559"/>
                  <a:pt x="8584056" y="865444"/>
                  <a:pt x="8581338" y="864085"/>
                </a:cubicBezTo>
                <a:cubicBezTo>
                  <a:pt x="8578621" y="862726"/>
                  <a:pt x="8575903" y="864085"/>
                  <a:pt x="8573185" y="868162"/>
                </a:cubicBezTo>
                <a:cubicBezTo>
                  <a:pt x="8559596" y="900776"/>
                  <a:pt x="8546007" y="927274"/>
                  <a:pt x="8532418" y="947658"/>
                </a:cubicBezTo>
                <a:cubicBezTo>
                  <a:pt x="8528341" y="953093"/>
                  <a:pt x="8524265" y="959888"/>
                  <a:pt x="8520188" y="968041"/>
                </a:cubicBezTo>
                <a:cubicBezTo>
                  <a:pt x="8512034" y="980271"/>
                  <a:pt x="8486895" y="1008808"/>
                  <a:pt x="8444769" y="1053652"/>
                </a:cubicBezTo>
                <a:cubicBezTo>
                  <a:pt x="8402643" y="1098496"/>
                  <a:pt x="8333339" y="1169838"/>
                  <a:pt x="8236857" y="1267678"/>
                </a:cubicBezTo>
                <a:cubicBezTo>
                  <a:pt x="8186578" y="1319317"/>
                  <a:pt x="8153285" y="1353969"/>
                  <a:pt x="8136978" y="1371634"/>
                </a:cubicBezTo>
                <a:cubicBezTo>
                  <a:pt x="8123389" y="1385223"/>
                  <a:pt x="8115915" y="1392018"/>
                  <a:pt x="8114556" y="1392018"/>
                </a:cubicBezTo>
                <a:cubicBezTo>
                  <a:pt x="8110479" y="1392018"/>
                  <a:pt x="8107762" y="1392697"/>
                  <a:pt x="8106403" y="1394056"/>
                </a:cubicBezTo>
                <a:cubicBezTo>
                  <a:pt x="8105044" y="1398133"/>
                  <a:pt x="8098929" y="1403568"/>
                  <a:pt x="8088058" y="1410363"/>
                </a:cubicBezTo>
                <a:cubicBezTo>
                  <a:pt x="8070392" y="1428029"/>
                  <a:pt x="8050688" y="1430067"/>
                  <a:pt x="8028945" y="1416478"/>
                </a:cubicBezTo>
                <a:cubicBezTo>
                  <a:pt x="7986820" y="1396095"/>
                  <a:pt x="7955565" y="1364840"/>
                  <a:pt x="7935181" y="1322714"/>
                </a:cubicBezTo>
                <a:cubicBezTo>
                  <a:pt x="7924310" y="1306407"/>
                  <a:pt x="7925669" y="1281947"/>
                  <a:pt x="7939258" y="1249333"/>
                </a:cubicBezTo>
                <a:cubicBezTo>
                  <a:pt x="7952847" y="1208566"/>
                  <a:pt x="7963718" y="1150813"/>
                  <a:pt x="7971872" y="1076074"/>
                </a:cubicBezTo>
                <a:cubicBezTo>
                  <a:pt x="7974589" y="1059767"/>
                  <a:pt x="7976628" y="1045159"/>
                  <a:pt x="7977987" y="1032249"/>
                </a:cubicBezTo>
                <a:cubicBezTo>
                  <a:pt x="7979346" y="1019340"/>
                  <a:pt x="7980704" y="1012885"/>
                  <a:pt x="7982063" y="1012885"/>
                </a:cubicBezTo>
                <a:cubicBezTo>
                  <a:pt x="7982063" y="1015603"/>
                  <a:pt x="7982743" y="1022397"/>
                  <a:pt x="7984102" y="1033268"/>
                </a:cubicBezTo>
                <a:cubicBezTo>
                  <a:pt x="7985461" y="1044140"/>
                  <a:pt x="7986140" y="1057729"/>
                  <a:pt x="7986140" y="1074035"/>
                </a:cubicBezTo>
                <a:cubicBezTo>
                  <a:pt x="7987499" y="1148775"/>
                  <a:pt x="7992595" y="1201432"/>
                  <a:pt x="8001428" y="1232007"/>
                </a:cubicBezTo>
                <a:cubicBezTo>
                  <a:pt x="8010261" y="1262583"/>
                  <a:pt x="8026228" y="1273114"/>
                  <a:pt x="8049329" y="1263602"/>
                </a:cubicBezTo>
                <a:cubicBezTo>
                  <a:pt x="8073789" y="1251372"/>
                  <a:pt x="8098249" y="1234385"/>
                  <a:pt x="8122710" y="1212643"/>
                </a:cubicBezTo>
                <a:cubicBezTo>
                  <a:pt x="8136299" y="1199054"/>
                  <a:pt x="8155323" y="1181388"/>
                  <a:pt x="8179783" y="1159646"/>
                </a:cubicBezTo>
                <a:cubicBezTo>
                  <a:pt x="8217833" y="1122956"/>
                  <a:pt x="8274227" y="1065882"/>
                  <a:pt x="8348966" y="988425"/>
                </a:cubicBezTo>
                <a:cubicBezTo>
                  <a:pt x="8410117" y="927274"/>
                  <a:pt x="8456319" y="881751"/>
                  <a:pt x="8487574" y="851855"/>
                </a:cubicBezTo>
                <a:cubicBezTo>
                  <a:pt x="8490292" y="850496"/>
                  <a:pt x="8495728" y="844381"/>
                  <a:pt x="8503881" y="833510"/>
                </a:cubicBezTo>
                <a:lnTo>
                  <a:pt x="8518149" y="819241"/>
                </a:lnTo>
                <a:lnTo>
                  <a:pt x="8477382" y="794781"/>
                </a:lnTo>
                <a:cubicBezTo>
                  <a:pt x="8410796" y="752655"/>
                  <a:pt x="8342851" y="718683"/>
                  <a:pt x="8273547" y="692864"/>
                </a:cubicBezTo>
                <a:cubicBezTo>
                  <a:pt x="8239575" y="684710"/>
                  <a:pt x="8206282" y="679275"/>
                  <a:pt x="8173668" y="676557"/>
                </a:cubicBezTo>
                <a:cubicBezTo>
                  <a:pt x="8168233" y="676557"/>
                  <a:pt x="8165515" y="675198"/>
                  <a:pt x="8165515" y="672480"/>
                </a:cubicBezTo>
                <a:cubicBezTo>
                  <a:pt x="8165515" y="669763"/>
                  <a:pt x="8169592" y="665006"/>
                  <a:pt x="8177745" y="658212"/>
                </a:cubicBezTo>
                <a:cubicBezTo>
                  <a:pt x="8183181" y="648700"/>
                  <a:pt x="8205602" y="640546"/>
                  <a:pt x="8245011" y="633752"/>
                </a:cubicBezTo>
                <a:cubicBezTo>
                  <a:pt x="8261317" y="627637"/>
                  <a:pt x="8284886" y="624579"/>
                  <a:pt x="8315716" y="624579"/>
                </a:cubicBezTo>
                <a:close/>
                <a:moveTo>
                  <a:pt x="3837891" y="603012"/>
                </a:moveTo>
                <a:cubicBezTo>
                  <a:pt x="3833370" y="621097"/>
                  <a:pt x="3829979" y="630140"/>
                  <a:pt x="3827719" y="630140"/>
                </a:cubicBezTo>
                <a:cubicBezTo>
                  <a:pt x="3826589" y="630140"/>
                  <a:pt x="3828284" y="625618"/>
                  <a:pt x="3832805" y="616576"/>
                </a:cubicBezTo>
                <a:cubicBezTo>
                  <a:pt x="3835066" y="607534"/>
                  <a:pt x="3836761" y="603012"/>
                  <a:pt x="3837891" y="603012"/>
                </a:cubicBezTo>
                <a:close/>
                <a:moveTo>
                  <a:pt x="5402544" y="584825"/>
                </a:moveTo>
                <a:cubicBezTo>
                  <a:pt x="5403674" y="584825"/>
                  <a:pt x="5404240" y="586520"/>
                  <a:pt x="5404240" y="589911"/>
                </a:cubicBezTo>
                <a:cubicBezTo>
                  <a:pt x="5405370" y="593302"/>
                  <a:pt x="5405370" y="594997"/>
                  <a:pt x="5404240" y="594997"/>
                </a:cubicBezTo>
                <a:cubicBezTo>
                  <a:pt x="5403109" y="594997"/>
                  <a:pt x="5401979" y="593302"/>
                  <a:pt x="5400849" y="589911"/>
                </a:cubicBezTo>
                <a:cubicBezTo>
                  <a:pt x="5400849" y="586520"/>
                  <a:pt x="5401414" y="584825"/>
                  <a:pt x="5402544" y="584825"/>
                </a:cubicBezTo>
                <a:close/>
                <a:moveTo>
                  <a:pt x="4999875" y="538200"/>
                </a:moveTo>
                <a:cubicBezTo>
                  <a:pt x="5010613" y="537635"/>
                  <a:pt x="5019938" y="539047"/>
                  <a:pt x="5027850" y="542438"/>
                </a:cubicBezTo>
                <a:cubicBezTo>
                  <a:pt x="5056107" y="554872"/>
                  <a:pt x="5081539" y="569566"/>
                  <a:pt x="5104145" y="586520"/>
                </a:cubicBezTo>
                <a:cubicBezTo>
                  <a:pt x="5110927" y="593302"/>
                  <a:pt x="5118274" y="606300"/>
                  <a:pt x="5126186" y="625515"/>
                </a:cubicBezTo>
                <a:cubicBezTo>
                  <a:pt x="5138619" y="646991"/>
                  <a:pt x="5144271" y="661685"/>
                  <a:pt x="5143140" y="669597"/>
                </a:cubicBezTo>
                <a:cubicBezTo>
                  <a:pt x="5143140" y="680900"/>
                  <a:pt x="5140315" y="689377"/>
                  <a:pt x="5134663" y="695029"/>
                </a:cubicBezTo>
                <a:cubicBezTo>
                  <a:pt x="5113187" y="723286"/>
                  <a:pt x="5095102" y="743632"/>
                  <a:pt x="5080409" y="756065"/>
                </a:cubicBezTo>
                <a:cubicBezTo>
                  <a:pt x="5078148" y="756065"/>
                  <a:pt x="5075322" y="757761"/>
                  <a:pt x="5071931" y="761151"/>
                </a:cubicBezTo>
                <a:cubicBezTo>
                  <a:pt x="5067410" y="765673"/>
                  <a:pt x="5057803" y="773585"/>
                  <a:pt x="5043109" y="784888"/>
                </a:cubicBezTo>
                <a:cubicBezTo>
                  <a:pt x="5006939" y="810885"/>
                  <a:pt x="4967379" y="845924"/>
                  <a:pt x="4924427" y="890006"/>
                </a:cubicBezTo>
                <a:cubicBezTo>
                  <a:pt x="4909733" y="905830"/>
                  <a:pt x="4900691" y="914872"/>
                  <a:pt x="4897300" y="917133"/>
                </a:cubicBezTo>
                <a:cubicBezTo>
                  <a:pt x="4893909" y="919393"/>
                  <a:pt x="4894474" y="917698"/>
                  <a:pt x="4898995" y="912046"/>
                </a:cubicBezTo>
                <a:cubicBezTo>
                  <a:pt x="4905777" y="901874"/>
                  <a:pt x="4912559" y="888875"/>
                  <a:pt x="4919341" y="873051"/>
                </a:cubicBezTo>
                <a:cubicBezTo>
                  <a:pt x="4926123" y="858357"/>
                  <a:pt x="4933470" y="843098"/>
                  <a:pt x="4941382" y="827274"/>
                </a:cubicBezTo>
                <a:cubicBezTo>
                  <a:pt x="4947033" y="813710"/>
                  <a:pt x="4953250" y="799017"/>
                  <a:pt x="4960032" y="783192"/>
                </a:cubicBezTo>
                <a:cubicBezTo>
                  <a:pt x="4966813" y="767368"/>
                  <a:pt x="4970204" y="757761"/>
                  <a:pt x="4970204" y="754370"/>
                </a:cubicBezTo>
                <a:cubicBezTo>
                  <a:pt x="4970204" y="750979"/>
                  <a:pt x="4972465" y="739111"/>
                  <a:pt x="4976986" y="718765"/>
                </a:cubicBezTo>
                <a:cubicBezTo>
                  <a:pt x="4984898" y="678074"/>
                  <a:pt x="4989419" y="648687"/>
                  <a:pt x="4990550" y="630602"/>
                </a:cubicBezTo>
                <a:cubicBezTo>
                  <a:pt x="4991680" y="617038"/>
                  <a:pt x="4992810" y="608561"/>
                  <a:pt x="4993941" y="605170"/>
                </a:cubicBezTo>
                <a:cubicBezTo>
                  <a:pt x="4993941" y="601779"/>
                  <a:pt x="4991115" y="597823"/>
                  <a:pt x="4985463" y="593302"/>
                </a:cubicBezTo>
                <a:cubicBezTo>
                  <a:pt x="4974160" y="583129"/>
                  <a:pt x="4961162" y="578043"/>
                  <a:pt x="4946468" y="578043"/>
                </a:cubicBezTo>
                <a:cubicBezTo>
                  <a:pt x="4928383" y="576912"/>
                  <a:pt x="4919341" y="574652"/>
                  <a:pt x="4919341" y="571261"/>
                </a:cubicBezTo>
                <a:cubicBezTo>
                  <a:pt x="4919341" y="564479"/>
                  <a:pt x="4934035" y="556002"/>
                  <a:pt x="4963423" y="545829"/>
                </a:cubicBezTo>
                <a:cubicBezTo>
                  <a:pt x="4976986" y="541308"/>
                  <a:pt x="4989137" y="538765"/>
                  <a:pt x="4999875" y="538200"/>
                </a:cubicBezTo>
                <a:close/>
                <a:moveTo>
                  <a:pt x="2842612" y="533447"/>
                </a:moveTo>
                <a:cubicBezTo>
                  <a:pt x="2840351" y="533447"/>
                  <a:pt x="2838091" y="538533"/>
                  <a:pt x="2835830" y="548706"/>
                </a:cubicBezTo>
                <a:cubicBezTo>
                  <a:pt x="2832439" y="564530"/>
                  <a:pt x="2830178" y="576399"/>
                  <a:pt x="2829048" y="584311"/>
                </a:cubicBezTo>
                <a:cubicBezTo>
                  <a:pt x="2827918" y="592223"/>
                  <a:pt x="2827353" y="596744"/>
                  <a:pt x="2827353" y="597874"/>
                </a:cubicBezTo>
                <a:cubicBezTo>
                  <a:pt x="2842047" y="589962"/>
                  <a:pt x="2859566" y="579224"/>
                  <a:pt x="2879911" y="565661"/>
                </a:cubicBezTo>
                <a:cubicBezTo>
                  <a:pt x="2886694" y="561139"/>
                  <a:pt x="2882172" y="554358"/>
                  <a:pt x="2866348" y="545315"/>
                </a:cubicBezTo>
                <a:cubicBezTo>
                  <a:pt x="2852784" y="537403"/>
                  <a:pt x="2844872" y="533447"/>
                  <a:pt x="2842612" y="533447"/>
                </a:cubicBezTo>
                <a:close/>
                <a:moveTo>
                  <a:pt x="5478839" y="354243"/>
                </a:moveTo>
                <a:cubicBezTo>
                  <a:pt x="5487882" y="355374"/>
                  <a:pt x="5503141" y="361025"/>
                  <a:pt x="5524616" y="371198"/>
                </a:cubicBezTo>
                <a:cubicBezTo>
                  <a:pt x="5558525" y="389283"/>
                  <a:pt x="5583957" y="410758"/>
                  <a:pt x="5600912" y="435625"/>
                </a:cubicBezTo>
                <a:cubicBezTo>
                  <a:pt x="5607694" y="443537"/>
                  <a:pt x="5615040" y="456536"/>
                  <a:pt x="5622952" y="474620"/>
                </a:cubicBezTo>
                <a:cubicBezTo>
                  <a:pt x="5631995" y="491575"/>
                  <a:pt x="5636516" y="506834"/>
                  <a:pt x="5636516" y="520398"/>
                </a:cubicBezTo>
                <a:cubicBezTo>
                  <a:pt x="5638777" y="546394"/>
                  <a:pt x="5631430" y="574087"/>
                  <a:pt x="5614475" y="603475"/>
                </a:cubicBezTo>
                <a:cubicBezTo>
                  <a:pt x="5612215" y="607996"/>
                  <a:pt x="5604303" y="623820"/>
                  <a:pt x="5590739" y="650947"/>
                </a:cubicBezTo>
                <a:cubicBezTo>
                  <a:pt x="5577175" y="676944"/>
                  <a:pt x="5567568" y="696724"/>
                  <a:pt x="5561916" y="710288"/>
                </a:cubicBezTo>
                <a:cubicBezTo>
                  <a:pt x="5556265" y="718200"/>
                  <a:pt x="5544397" y="739676"/>
                  <a:pt x="5526312" y="774715"/>
                </a:cubicBezTo>
                <a:cubicBezTo>
                  <a:pt x="5520660" y="788279"/>
                  <a:pt x="5513313" y="802407"/>
                  <a:pt x="5504271" y="817101"/>
                </a:cubicBezTo>
                <a:cubicBezTo>
                  <a:pt x="5491838" y="839707"/>
                  <a:pt x="5483078" y="856944"/>
                  <a:pt x="5477992" y="868813"/>
                </a:cubicBezTo>
                <a:cubicBezTo>
                  <a:pt x="5472905" y="880681"/>
                  <a:pt x="5471492" y="888310"/>
                  <a:pt x="5473753" y="891701"/>
                </a:cubicBezTo>
                <a:cubicBezTo>
                  <a:pt x="5483926" y="898483"/>
                  <a:pt x="5494663" y="897918"/>
                  <a:pt x="5505967" y="890006"/>
                </a:cubicBezTo>
                <a:cubicBezTo>
                  <a:pt x="5543266" y="869660"/>
                  <a:pt x="5590739" y="845924"/>
                  <a:pt x="5648384" y="818797"/>
                </a:cubicBezTo>
                <a:cubicBezTo>
                  <a:pt x="5658557" y="815406"/>
                  <a:pt x="5665904" y="813145"/>
                  <a:pt x="5670425" y="812015"/>
                </a:cubicBezTo>
                <a:cubicBezTo>
                  <a:pt x="5676077" y="810885"/>
                  <a:pt x="5681163" y="809189"/>
                  <a:pt x="5685684" y="806929"/>
                </a:cubicBezTo>
                <a:cubicBezTo>
                  <a:pt x="5691336" y="804668"/>
                  <a:pt x="5703769" y="801277"/>
                  <a:pt x="5722984" y="796756"/>
                </a:cubicBezTo>
                <a:cubicBezTo>
                  <a:pt x="5761414" y="786583"/>
                  <a:pt x="5797019" y="792800"/>
                  <a:pt x="5829797" y="815406"/>
                </a:cubicBezTo>
                <a:cubicBezTo>
                  <a:pt x="5837710" y="819927"/>
                  <a:pt x="5842231" y="822188"/>
                  <a:pt x="5843361" y="822188"/>
                </a:cubicBezTo>
                <a:cubicBezTo>
                  <a:pt x="5845622" y="822188"/>
                  <a:pt x="5846752" y="823318"/>
                  <a:pt x="5846752" y="825579"/>
                </a:cubicBezTo>
                <a:cubicBezTo>
                  <a:pt x="5846752" y="826709"/>
                  <a:pt x="5847882" y="827839"/>
                  <a:pt x="5850143" y="828969"/>
                </a:cubicBezTo>
                <a:cubicBezTo>
                  <a:pt x="5852403" y="828969"/>
                  <a:pt x="5853534" y="829535"/>
                  <a:pt x="5853534" y="830665"/>
                </a:cubicBezTo>
                <a:cubicBezTo>
                  <a:pt x="5853534" y="831795"/>
                  <a:pt x="5854664" y="832925"/>
                  <a:pt x="5856925" y="834056"/>
                </a:cubicBezTo>
                <a:cubicBezTo>
                  <a:pt x="5864837" y="834056"/>
                  <a:pt x="5876705" y="844794"/>
                  <a:pt x="5892529" y="866269"/>
                </a:cubicBezTo>
                <a:cubicBezTo>
                  <a:pt x="5908353" y="887745"/>
                  <a:pt x="5920221" y="909221"/>
                  <a:pt x="5928134" y="930696"/>
                </a:cubicBezTo>
                <a:cubicBezTo>
                  <a:pt x="5933785" y="945390"/>
                  <a:pt x="5930394" y="958954"/>
                  <a:pt x="5917961" y="971387"/>
                </a:cubicBezTo>
                <a:lnTo>
                  <a:pt x="5906093" y="983255"/>
                </a:lnTo>
                <a:lnTo>
                  <a:pt x="5902702" y="1018860"/>
                </a:lnTo>
                <a:cubicBezTo>
                  <a:pt x="5901572" y="1041466"/>
                  <a:pt x="5900441" y="1059551"/>
                  <a:pt x="5899311" y="1073114"/>
                </a:cubicBezTo>
                <a:cubicBezTo>
                  <a:pt x="5898181" y="1084417"/>
                  <a:pt x="5897050" y="1092329"/>
                  <a:pt x="5895920" y="1096851"/>
                </a:cubicBezTo>
                <a:cubicBezTo>
                  <a:pt x="5894790" y="1100241"/>
                  <a:pt x="5893659" y="1107023"/>
                  <a:pt x="5892529" y="1117196"/>
                </a:cubicBezTo>
                <a:cubicBezTo>
                  <a:pt x="5892529" y="1126238"/>
                  <a:pt x="5891964" y="1133585"/>
                  <a:pt x="5890834" y="1139237"/>
                </a:cubicBezTo>
                <a:cubicBezTo>
                  <a:pt x="5889703" y="1143758"/>
                  <a:pt x="5888573" y="1148279"/>
                  <a:pt x="5887443" y="1152800"/>
                </a:cubicBezTo>
                <a:cubicBezTo>
                  <a:pt x="5884052" y="1173146"/>
                  <a:pt x="5880661" y="1186144"/>
                  <a:pt x="5877270" y="1191796"/>
                </a:cubicBezTo>
                <a:cubicBezTo>
                  <a:pt x="5876140" y="1191796"/>
                  <a:pt x="5876140" y="1192926"/>
                  <a:pt x="5877270" y="1195187"/>
                </a:cubicBezTo>
                <a:cubicBezTo>
                  <a:pt x="5877270" y="1197447"/>
                  <a:pt x="5876705" y="1203664"/>
                  <a:pt x="5875575" y="1213837"/>
                </a:cubicBezTo>
                <a:cubicBezTo>
                  <a:pt x="5872184" y="1224009"/>
                  <a:pt x="5869923" y="1234182"/>
                  <a:pt x="5868793" y="1244355"/>
                </a:cubicBezTo>
                <a:cubicBezTo>
                  <a:pt x="5867663" y="1254527"/>
                  <a:pt x="5866532" y="1260179"/>
                  <a:pt x="5865402" y="1261309"/>
                </a:cubicBezTo>
                <a:cubicBezTo>
                  <a:pt x="5862011" y="1279394"/>
                  <a:pt x="5858055" y="1300304"/>
                  <a:pt x="5853534" y="1324041"/>
                </a:cubicBezTo>
                <a:cubicBezTo>
                  <a:pt x="5850143" y="1336474"/>
                  <a:pt x="5846752" y="1347212"/>
                  <a:pt x="5843361" y="1356254"/>
                </a:cubicBezTo>
                <a:cubicBezTo>
                  <a:pt x="5842231" y="1360776"/>
                  <a:pt x="5839970" y="1370948"/>
                  <a:pt x="5836579" y="1386772"/>
                </a:cubicBezTo>
                <a:cubicBezTo>
                  <a:pt x="5835449" y="1401466"/>
                  <a:pt x="5834319" y="1411074"/>
                  <a:pt x="5833188" y="1415595"/>
                </a:cubicBezTo>
                <a:cubicBezTo>
                  <a:pt x="5827537" y="1430289"/>
                  <a:pt x="5823581" y="1451765"/>
                  <a:pt x="5821320" y="1480022"/>
                </a:cubicBezTo>
                <a:cubicBezTo>
                  <a:pt x="5820190" y="1493586"/>
                  <a:pt x="5819060" y="1501498"/>
                  <a:pt x="5817929" y="1503759"/>
                </a:cubicBezTo>
                <a:cubicBezTo>
                  <a:pt x="5816799" y="1507150"/>
                  <a:pt x="5814538" y="1519583"/>
                  <a:pt x="5811148" y="1541059"/>
                </a:cubicBezTo>
                <a:cubicBezTo>
                  <a:pt x="5807757" y="1563665"/>
                  <a:pt x="5804366" y="1580619"/>
                  <a:pt x="5800975" y="1591922"/>
                </a:cubicBezTo>
                <a:cubicBezTo>
                  <a:pt x="5774978" y="1667652"/>
                  <a:pt x="5750111" y="1698735"/>
                  <a:pt x="5726375" y="1685172"/>
                </a:cubicBezTo>
                <a:cubicBezTo>
                  <a:pt x="5704899" y="1677260"/>
                  <a:pt x="5688510" y="1668217"/>
                  <a:pt x="5677207" y="1658045"/>
                </a:cubicBezTo>
                <a:cubicBezTo>
                  <a:pt x="5665904" y="1645611"/>
                  <a:pt x="5653471" y="1637134"/>
                  <a:pt x="5639907" y="1632613"/>
                </a:cubicBezTo>
                <a:cubicBezTo>
                  <a:pt x="5637646" y="1631483"/>
                  <a:pt x="5628604" y="1626961"/>
                  <a:pt x="5612780" y="1619049"/>
                </a:cubicBezTo>
                <a:cubicBezTo>
                  <a:pt x="5564177" y="1595313"/>
                  <a:pt x="5518965" y="1563665"/>
                  <a:pt x="5477144" y="1524104"/>
                </a:cubicBezTo>
                <a:cubicBezTo>
                  <a:pt x="5422889" y="1475501"/>
                  <a:pt x="5389546" y="1429724"/>
                  <a:pt x="5377112" y="1386772"/>
                </a:cubicBezTo>
                <a:cubicBezTo>
                  <a:pt x="5369200" y="1357385"/>
                  <a:pt x="5365244" y="1328562"/>
                  <a:pt x="5365244" y="1300304"/>
                </a:cubicBezTo>
                <a:cubicBezTo>
                  <a:pt x="5365244" y="1296914"/>
                  <a:pt x="5365527" y="1295783"/>
                  <a:pt x="5366092" y="1296914"/>
                </a:cubicBezTo>
                <a:cubicBezTo>
                  <a:pt x="5366657" y="1298044"/>
                  <a:pt x="5367505" y="1304260"/>
                  <a:pt x="5368635" y="1315564"/>
                </a:cubicBezTo>
                <a:cubicBezTo>
                  <a:pt x="5373156" y="1341560"/>
                  <a:pt x="5382764" y="1368123"/>
                  <a:pt x="5397458" y="1395250"/>
                </a:cubicBezTo>
                <a:cubicBezTo>
                  <a:pt x="5418933" y="1441592"/>
                  <a:pt x="5451147" y="1474371"/>
                  <a:pt x="5494098" y="1493586"/>
                </a:cubicBezTo>
                <a:cubicBezTo>
                  <a:pt x="5531398" y="1509410"/>
                  <a:pt x="5556830" y="1517322"/>
                  <a:pt x="5570394" y="1517322"/>
                </a:cubicBezTo>
                <a:cubicBezTo>
                  <a:pt x="5573785" y="1517322"/>
                  <a:pt x="5577175" y="1517887"/>
                  <a:pt x="5580566" y="1519018"/>
                </a:cubicBezTo>
                <a:cubicBezTo>
                  <a:pt x="5582827" y="1521278"/>
                  <a:pt x="5585087" y="1521278"/>
                  <a:pt x="5587348" y="1519018"/>
                </a:cubicBezTo>
                <a:cubicBezTo>
                  <a:pt x="5590739" y="1517887"/>
                  <a:pt x="5594695" y="1517322"/>
                  <a:pt x="5599216" y="1517322"/>
                </a:cubicBezTo>
                <a:cubicBezTo>
                  <a:pt x="5605998" y="1517322"/>
                  <a:pt x="5610519" y="1516192"/>
                  <a:pt x="5612780" y="1513931"/>
                </a:cubicBezTo>
                <a:cubicBezTo>
                  <a:pt x="5616171" y="1512801"/>
                  <a:pt x="5620692" y="1511106"/>
                  <a:pt x="5626343" y="1508845"/>
                </a:cubicBezTo>
                <a:cubicBezTo>
                  <a:pt x="5637646" y="1504324"/>
                  <a:pt x="5648949" y="1494151"/>
                  <a:pt x="5660252" y="1478327"/>
                </a:cubicBezTo>
                <a:cubicBezTo>
                  <a:pt x="5670425" y="1462503"/>
                  <a:pt x="5680598" y="1448374"/>
                  <a:pt x="5690771" y="1435941"/>
                </a:cubicBezTo>
                <a:cubicBezTo>
                  <a:pt x="5696422" y="1424637"/>
                  <a:pt x="5700378" y="1411639"/>
                  <a:pt x="5702639" y="1396945"/>
                </a:cubicBezTo>
                <a:cubicBezTo>
                  <a:pt x="5702639" y="1393554"/>
                  <a:pt x="5703769" y="1391294"/>
                  <a:pt x="5706030" y="1390163"/>
                </a:cubicBezTo>
                <a:cubicBezTo>
                  <a:pt x="5706030" y="1390163"/>
                  <a:pt x="5706030" y="1389033"/>
                  <a:pt x="5706030" y="1386772"/>
                </a:cubicBezTo>
                <a:cubicBezTo>
                  <a:pt x="5708290" y="1370948"/>
                  <a:pt x="5712811" y="1351733"/>
                  <a:pt x="5719593" y="1329127"/>
                </a:cubicBezTo>
                <a:cubicBezTo>
                  <a:pt x="5721854" y="1325736"/>
                  <a:pt x="5723549" y="1320085"/>
                  <a:pt x="5724680" y="1312173"/>
                </a:cubicBezTo>
                <a:cubicBezTo>
                  <a:pt x="5725810" y="1303130"/>
                  <a:pt x="5726940" y="1297479"/>
                  <a:pt x="5728070" y="1295218"/>
                </a:cubicBezTo>
                <a:cubicBezTo>
                  <a:pt x="5729201" y="1291827"/>
                  <a:pt x="5730331" y="1282785"/>
                  <a:pt x="5731461" y="1268091"/>
                </a:cubicBezTo>
                <a:cubicBezTo>
                  <a:pt x="5733722" y="1254527"/>
                  <a:pt x="5734852" y="1244920"/>
                  <a:pt x="5734852" y="1239268"/>
                </a:cubicBezTo>
                <a:cubicBezTo>
                  <a:pt x="5735983" y="1232487"/>
                  <a:pt x="5738243" y="1220618"/>
                  <a:pt x="5741634" y="1203664"/>
                </a:cubicBezTo>
                <a:cubicBezTo>
                  <a:pt x="5745025" y="1184449"/>
                  <a:pt x="5748416" y="1165234"/>
                  <a:pt x="5751807" y="1146019"/>
                </a:cubicBezTo>
                <a:cubicBezTo>
                  <a:pt x="5754067" y="1127934"/>
                  <a:pt x="5755763" y="1116631"/>
                  <a:pt x="5756893" y="1112110"/>
                </a:cubicBezTo>
                <a:cubicBezTo>
                  <a:pt x="5758023" y="1108719"/>
                  <a:pt x="5758589" y="1101937"/>
                  <a:pt x="5758589" y="1091764"/>
                </a:cubicBezTo>
                <a:cubicBezTo>
                  <a:pt x="5759719" y="1082722"/>
                  <a:pt x="5760849" y="1074810"/>
                  <a:pt x="5761979" y="1068028"/>
                </a:cubicBezTo>
                <a:cubicBezTo>
                  <a:pt x="5763110" y="1061246"/>
                  <a:pt x="5763675" y="1053334"/>
                  <a:pt x="5763675" y="1044292"/>
                </a:cubicBezTo>
                <a:cubicBezTo>
                  <a:pt x="5764805" y="1032989"/>
                  <a:pt x="5765935" y="1023381"/>
                  <a:pt x="5767066" y="1015469"/>
                </a:cubicBezTo>
                <a:cubicBezTo>
                  <a:pt x="5768196" y="982690"/>
                  <a:pt x="5768196" y="950477"/>
                  <a:pt x="5767066" y="918828"/>
                </a:cubicBezTo>
                <a:cubicBezTo>
                  <a:pt x="5765935" y="907525"/>
                  <a:pt x="5759154" y="900178"/>
                  <a:pt x="5746720" y="896787"/>
                </a:cubicBezTo>
                <a:cubicBezTo>
                  <a:pt x="5715072" y="888875"/>
                  <a:pt x="5675511" y="888875"/>
                  <a:pt x="5628039" y="896787"/>
                </a:cubicBezTo>
                <a:cubicBezTo>
                  <a:pt x="5592999" y="905830"/>
                  <a:pt x="5568698" y="913742"/>
                  <a:pt x="5555135" y="920524"/>
                </a:cubicBezTo>
                <a:cubicBezTo>
                  <a:pt x="5552874" y="921654"/>
                  <a:pt x="5551179" y="922219"/>
                  <a:pt x="5550048" y="922219"/>
                </a:cubicBezTo>
                <a:cubicBezTo>
                  <a:pt x="5546657" y="922219"/>
                  <a:pt x="5534789" y="927588"/>
                  <a:pt x="5514444" y="938326"/>
                </a:cubicBezTo>
                <a:cubicBezTo>
                  <a:pt x="5494098" y="949064"/>
                  <a:pt x="5476579" y="958954"/>
                  <a:pt x="5461885" y="967996"/>
                </a:cubicBezTo>
                <a:cubicBezTo>
                  <a:pt x="5420064" y="997384"/>
                  <a:pt x="5374287" y="1043726"/>
                  <a:pt x="5324553" y="1107023"/>
                </a:cubicBezTo>
                <a:cubicBezTo>
                  <a:pt x="5310990" y="1127369"/>
                  <a:pt x="5300252" y="1134716"/>
                  <a:pt x="5292340" y="1129064"/>
                </a:cubicBezTo>
                <a:cubicBezTo>
                  <a:pt x="5287819" y="1126803"/>
                  <a:pt x="5283863" y="1126238"/>
                  <a:pt x="5280472" y="1127369"/>
                </a:cubicBezTo>
                <a:cubicBezTo>
                  <a:pt x="5271429" y="1130760"/>
                  <a:pt x="5261257" y="1143758"/>
                  <a:pt x="5249954" y="1166364"/>
                </a:cubicBezTo>
                <a:cubicBezTo>
                  <a:pt x="5245432" y="1172016"/>
                  <a:pt x="5240346" y="1180493"/>
                  <a:pt x="5234695" y="1191796"/>
                </a:cubicBezTo>
                <a:cubicBezTo>
                  <a:pt x="5229043" y="1201968"/>
                  <a:pt x="5223957" y="1213837"/>
                  <a:pt x="5219435" y="1227400"/>
                </a:cubicBezTo>
                <a:cubicBezTo>
                  <a:pt x="5217175" y="1231921"/>
                  <a:pt x="5215762" y="1242377"/>
                  <a:pt x="5215197" y="1258766"/>
                </a:cubicBezTo>
                <a:cubicBezTo>
                  <a:pt x="5214632" y="1275155"/>
                  <a:pt x="5214914" y="1325171"/>
                  <a:pt x="5216045" y="1408813"/>
                </a:cubicBezTo>
                <a:cubicBezTo>
                  <a:pt x="5217175" y="1461937"/>
                  <a:pt x="5215479" y="1494151"/>
                  <a:pt x="5210958" y="1505454"/>
                </a:cubicBezTo>
                <a:cubicBezTo>
                  <a:pt x="5205307" y="1521278"/>
                  <a:pt x="5199090" y="1532016"/>
                  <a:pt x="5192308" y="1537668"/>
                </a:cubicBezTo>
                <a:cubicBezTo>
                  <a:pt x="5184396" y="1539928"/>
                  <a:pt x="5170833" y="1535407"/>
                  <a:pt x="5151617" y="1524104"/>
                </a:cubicBezTo>
                <a:cubicBezTo>
                  <a:pt x="5131272" y="1510540"/>
                  <a:pt x="5109796" y="1486804"/>
                  <a:pt x="5087190" y="1452895"/>
                </a:cubicBezTo>
                <a:cubicBezTo>
                  <a:pt x="5077018" y="1438201"/>
                  <a:pt x="5069671" y="1429159"/>
                  <a:pt x="5065150" y="1425768"/>
                </a:cubicBezTo>
                <a:cubicBezTo>
                  <a:pt x="5060628" y="1422377"/>
                  <a:pt x="5055259" y="1423225"/>
                  <a:pt x="5049043" y="1428311"/>
                </a:cubicBezTo>
                <a:cubicBezTo>
                  <a:pt x="5042826" y="1433397"/>
                  <a:pt x="5030110" y="1446679"/>
                  <a:pt x="5010895" y="1468154"/>
                </a:cubicBezTo>
                <a:cubicBezTo>
                  <a:pt x="5000722" y="1479457"/>
                  <a:pt x="4987441" y="1492173"/>
                  <a:pt x="4971052" y="1506302"/>
                </a:cubicBezTo>
                <a:cubicBezTo>
                  <a:pt x="4954663" y="1520431"/>
                  <a:pt x="4945903" y="1527495"/>
                  <a:pt x="4944773" y="1527495"/>
                </a:cubicBezTo>
                <a:cubicBezTo>
                  <a:pt x="4942512" y="1527495"/>
                  <a:pt x="4937991" y="1525234"/>
                  <a:pt x="4931209" y="1520713"/>
                </a:cubicBezTo>
                <a:cubicBezTo>
                  <a:pt x="4922167" y="1513931"/>
                  <a:pt x="4915950" y="1512801"/>
                  <a:pt x="4912559" y="1517322"/>
                </a:cubicBezTo>
                <a:cubicBezTo>
                  <a:pt x="4906908" y="1521843"/>
                  <a:pt x="4893909" y="1519018"/>
                  <a:pt x="4873564" y="1508845"/>
                </a:cubicBezTo>
                <a:cubicBezTo>
                  <a:pt x="4862261" y="1505454"/>
                  <a:pt x="4851523" y="1494151"/>
                  <a:pt x="4841350" y="1474936"/>
                </a:cubicBezTo>
                <a:cubicBezTo>
                  <a:pt x="4831177" y="1460242"/>
                  <a:pt x="4824396" y="1449504"/>
                  <a:pt x="4821005" y="1442722"/>
                </a:cubicBezTo>
                <a:cubicBezTo>
                  <a:pt x="4816483" y="1423507"/>
                  <a:pt x="4815918" y="1398075"/>
                  <a:pt x="4819309" y="1366427"/>
                </a:cubicBezTo>
                <a:cubicBezTo>
                  <a:pt x="4822700" y="1285046"/>
                  <a:pt x="4822700" y="1200838"/>
                  <a:pt x="4819309" y="1113805"/>
                </a:cubicBezTo>
                <a:cubicBezTo>
                  <a:pt x="4818179" y="1105893"/>
                  <a:pt x="4816483" y="1097416"/>
                  <a:pt x="4814223" y="1088373"/>
                </a:cubicBezTo>
                <a:cubicBezTo>
                  <a:pt x="4813093" y="1060116"/>
                  <a:pt x="4797834" y="1043161"/>
                  <a:pt x="4768446" y="1037510"/>
                </a:cubicBezTo>
                <a:cubicBezTo>
                  <a:pt x="4731146" y="1031858"/>
                  <a:pt x="4706844" y="1036379"/>
                  <a:pt x="4695541" y="1051073"/>
                </a:cubicBezTo>
                <a:cubicBezTo>
                  <a:pt x="4691020" y="1057855"/>
                  <a:pt x="4688760" y="1058985"/>
                  <a:pt x="4688760" y="1054464"/>
                </a:cubicBezTo>
                <a:cubicBezTo>
                  <a:pt x="4688760" y="1046552"/>
                  <a:pt x="4694411" y="1036379"/>
                  <a:pt x="4705714" y="1023946"/>
                </a:cubicBezTo>
                <a:cubicBezTo>
                  <a:pt x="4739623" y="1005861"/>
                  <a:pt x="4762229" y="996819"/>
                  <a:pt x="4773532" y="996819"/>
                </a:cubicBezTo>
                <a:cubicBezTo>
                  <a:pt x="4780314" y="996819"/>
                  <a:pt x="4792182" y="1001340"/>
                  <a:pt x="4809137" y="1010383"/>
                </a:cubicBezTo>
                <a:cubicBezTo>
                  <a:pt x="4827221" y="1018295"/>
                  <a:pt x="4841915" y="1029033"/>
                  <a:pt x="4853218" y="1042596"/>
                </a:cubicBezTo>
                <a:cubicBezTo>
                  <a:pt x="4867912" y="1055029"/>
                  <a:pt x="4882041" y="1077070"/>
                  <a:pt x="4895605" y="1108719"/>
                </a:cubicBezTo>
                <a:cubicBezTo>
                  <a:pt x="4912559" y="1130194"/>
                  <a:pt x="4921036" y="1205924"/>
                  <a:pt x="4921036" y="1335909"/>
                </a:cubicBezTo>
                <a:cubicBezTo>
                  <a:pt x="4921036" y="1359645"/>
                  <a:pt x="4921036" y="1379708"/>
                  <a:pt x="4921036" y="1396097"/>
                </a:cubicBezTo>
                <a:cubicBezTo>
                  <a:pt x="4921036" y="1412487"/>
                  <a:pt x="4921601" y="1420681"/>
                  <a:pt x="4922732" y="1420681"/>
                </a:cubicBezTo>
                <a:cubicBezTo>
                  <a:pt x="4923862" y="1419551"/>
                  <a:pt x="4926688" y="1415595"/>
                  <a:pt x="4931209" y="1408813"/>
                </a:cubicBezTo>
                <a:cubicBezTo>
                  <a:pt x="4943642" y="1389598"/>
                  <a:pt x="4953815" y="1374904"/>
                  <a:pt x="4961727" y="1364732"/>
                </a:cubicBezTo>
                <a:cubicBezTo>
                  <a:pt x="4976421" y="1340995"/>
                  <a:pt x="4983768" y="1326301"/>
                  <a:pt x="4983768" y="1320650"/>
                </a:cubicBezTo>
                <a:cubicBezTo>
                  <a:pt x="4983768" y="1317259"/>
                  <a:pt x="4975856" y="1304260"/>
                  <a:pt x="4960032" y="1281655"/>
                </a:cubicBezTo>
                <a:cubicBezTo>
                  <a:pt x="4927253" y="1238703"/>
                  <a:pt x="4915950" y="1211011"/>
                  <a:pt x="4926123" y="1198578"/>
                </a:cubicBezTo>
                <a:cubicBezTo>
                  <a:pt x="4930644" y="1191796"/>
                  <a:pt x="4936860" y="1183884"/>
                  <a:pt x="4944773" y="1174841"/>
                </a:cubicBezTo>
                <a:cubicBezTo>
                  <a:pt x="4962857" y="1159017"/>
                  <a:pt x="4971900" y="1152800"/>
                  <a:pt x="4971900" y="1156191"/>
                </a:cubicBezTo>
                <a:cubicBezTo>
                  <a:pt x="4971900" y="1157322"/>
                  <a:pt x="4974725" y="1155626"/>
                  <a:pt x="4980377" y="1151105"/>
                </a:cubicBezTo>
                <a:cubicBezTo>
                  <a:pt x="4995071" y="1139802"/>
                  <a:pt x="5011460" y="1131890"/>
                  <a:pt x="5029545" y="1127369"/>
                </a:cubicBezTo>
                <a:cubicBezTo>
                  <a:pt x="5047630" y="1129629"/>
                  <a:pt x="5065150" y="1136976"/>
                  <a:pt x="5082104" y="1149409"/>
                </a:cubicBezTo>
                <a:cubicBezTo>
                  <a:pt x="5085495" y="1153931"/>
                  <a:pt x="5087756" y="1157887"/>
                  <a:pt x="5088886" y="1161278"/>
                </a:cubicBezTo>
                <a:cubicBezTo>
                  <a:pt x="5091146" y="1165799"/>
                  <a:pt x="5093972" y="1170320"/>
                  <a:pt x="5097363" y="1174841"/>
                </a:cubicBezTo>
                <a:cubicBezTo>
                  <a:pt x="5100754" y="1180493"/>
                  <a:pt x="5103580" y="1186144"/>
                  <a:pt x="5105840" y="1191796"/>
                </a:cubicBezTo>
                <a:lnTo>
                  <a:pt x="5107536" y="1200273"/>
                </a:lnTo>
                <a:lnTo>
                  <a:pt x="5093972" y="1207055"/>
                </a:lnTo>
                <a:cubicBezTo>
                  <a:pt x="5084930" y="1210446"/>
                  <a:pt x="5074192" y="1220053"/>
                  <a:pt x="5061759" y="1235877"/>
                </a:cubicBezTo>
                <a:cubicBezTo>
                  <a:pt x="5057237" y="1242659"/>
                  <a:pt x="5053281" y="1248311"/>
                  <a:pt x="5049891" y="1252832"/>
                </a:cubicBezTo>
                <a:cubicBezTo>
                  <a:pt x="5046500" y="1257353"/>
                  <a:pt x="5044804" y="1259614"/>
                  <a:pt x="5044804" y="1259614"/>
                </a:cubicBezTo>
                <a:cubicBezTo>
                  <a:pt x="5043674" y="1259614"/>
                  <a:pt x="5042544" y="1260179"/>
                  <a:pt x="5041413" y="1261309"/>
                </a:cubicBezTo>
                <a:cubicBezTo>
                  <a:pt x="5041413" y="1262440"/>
                  <a:pt x="5037457" y="1269221"/>
                  <a:pt x="5029545" y="1281655"/>
                </a:cubicBezTo>
                <a:cubicBezTo>
                  <a:pt x="5014851" y="1304260"/>
                  <a:pt x="5007504" y="1318955"/>
                  <a:pt x="5007504" y="1325736"/>
                </a:cubicBezTo>
                <a:cubicBezTo>
                  <a:pt x="5007504" y="1327997"/>
                  <a:pt x="5011460" y="1334213"/>
                  <a:pt x="5019372" y="1344386"/>
                </a:cubicBezTo>
                <a:cubicBezTo>
                  <a:pt x="5026154" y="1351168"/>
                  <a:pt x="5030675" y="1355124"/>
                  <a:pt x="5032936" y="1356254"/>
                </a:cubicBezTo>
                <a:cubicBezTo>
                  <a:pt x="5035197" y="1357385"/>
                  <a:pt x="5036892" y="1356819"/>
                  <a:pt x="5038022" y="1354559"/>
                </a:cubicBezTo>
                <a:cubicBezTo>
                  <a:pt x="5057237" y="1338735"/>
                  <a:pt x="5066845" y="1330257"/>
                  <a:pt x="5066845" y="1329127"/>
                </a:cubicBezTo>
                <a:cubicBezTo>
                  <a:pt x="5066845" y="1327997"/>
                  <a:pt x="5069671" y="1324041"/>
                  <a:pt x="5075322" y="1317259"/>
                </a:cubicBezTo>
                <a:cubicBezTo>
                  <a:pt x="5086625" y="1305956"/>
                  <a:pt x="5097928" y="1289002"/>
                  <a:pt x="5109231" y="1266396"/>
                </a:cubicBezTo>
                <a:cubicBezTo>
                  <a:pt x="5114883" y="1258483"/>
                  <a:pt x="5117143" y="1245485"/>
                  <a:pt x="5116013" y="1227400"/>
                </a:cubicBezTo>
                <a:cubicBezTo>
                  <a:pt x="5117143" y="1211576"/>
                  <a:pt x="5117708" y="1201968"/>
                  <a:pt x="5117708" y="1198578"/>
                </a:cubicBezTo>
                <a:cubicBezTo>
                  <a:pt x="5118839" y="1196317"/>
                  <a:pt x="5119404" y="1191796"/>
                  <a:pt x="5119404" y="1185014"/>
                </a:cubicBezTo>
                <a:cubicBezTo>
                  <a:pt x="5117143" y="1172581"/>
                  <a:pt x="5117708" y="1151670"/>
                  <a:pt x="5121099" y="1122282"/>
                </a:cubicBezTo>
                <a:cubicBezTo>
                  <a:pt x="5129011" y="1035249"/>
                  <a:pt x="5128446" y="983821"/>
                  <a:pt x="5119404" y="967996"/>
                </a:cubicBezTo>
                <a:cubicBezTo>
                  <a:pt x="5118274" y="965736"/>
                  <a:pt x="5117143" y="965171"/>
                  <a:pt x="5116013" y="966301"/>
                </a:cubicBezTo>
                <a:cubicBezTo>
                  <a:pt x="5116013" y="966301"/>
                  <a:pt x="5114883" y="965736"/>
                  <a:pt x="5112622" y="964605"/>
                </a:cubicBezTo>
                <a:cubicBezTo>
                  <a:pt x="5110362" y="962345"/>
                  <a:pt x="5109231" y="962345"/>
                  <a:pt x="5109231" y="964605"/>
                </a:cubicBezTo>
                <a:cubicBezTo>
                  <a:pt x="5109231" y="966866"/>
                  <a:pt x="5106406" y="967431"/>
                  <a:pt x="5100754" y="966301"/>
                </a:cubicBezTo>
                <a:cubicBezTo>
                  <a:pt x="5096233" y="966301"/>
                  <a:pt x="5092842" y="967431"/>
                  <a:pt x="5090581" y="969692"/>
                </a:cubicBezTo>
                <a:cubicBezTo>
                  <a:pt x="5087190" y="970822"/>
                  <a:pt x="5081539" y="973648"/>
                  <a:pt x="5073627" y="978169"/>
                </a:cubicBezTo>
                <a:cubicBezTo>
                  <a:pt x="5064584" y="982690"/>
                  <a:pt x="5055542" y="987211"/>
                  <a:pt x="5046500" y="991733"/>
                </a:cubicBezTo>
                <a:cubicBezTo>
                  <a:pt x="5023894" y="1005296"/>
                  <a:pt x="5002983" y="1014904"/>
                  <a:pt x="4983768" y="1020555"/>
                </a:cubicBezTo>
                <a:cubicBezTo>
                  <a:pt x="4975856" y="1021686"/>
                  <a:pt x="4964553" y="1022251"/>
                  <a:pt x="4949859" y="1022251"/>
                </a:cubicBezTo>
                <a:cubicBezTo>
                  <a:pt x="4921601" y="1022251"/>
                  <a:pt x="4900691" y="1013208"/>
                  <a:pt x="4887127" y="995124"/>
                </a:cubicBezTo>
                <a:cubicBezTo>
                  <a:pt x="4879215" y="986081"/>
                  <a:pt x="4875259" y="980995"/>
                  <a:pt x="4875259" y="979865"/>
                </a:cubicBezTo>
                <a:cubicBezTo>
                  <a:pt x="4875259" y="979865"/>
                  <a:pt x="4878085" y="979865"/>
                  <a:pt x="4883736" y="979865"/>
                </a:cubicBezTo>
                <a:cubicBezTo>
                  <a:pt x="4896170" y="982125"/>
                  <a:pt x="4909168" y="978169"/>
                  <a:pt x="4922732" y="967996"/>
                </a:cubicBezTo>
                <a:cubicBezTo>
                  <a:pt x="4931774" y="963475"/>
                  <a:pt x="4937426" y="960649"/>
                  <a:pt x="4939686" y="959519"/>
                </a:cubicBezTo>
                <a:cubicBezTo>
                  <a:pt x="4941947" y="958389"/>
                  <a:pt x="4945338" y="956128"/>
                  <a:pt x="4949859" y="952737"/>
                </a:cubicBezTo>
                <a:cubicBezTo>
                  <a:pt x="4956641" y="949346"/>
                  <a:pt x="4961727" y="946521"/>
                  <a:pt x="4965118" y="944260"/>
                </a:cubicBezTo>
                <a:cubicBezTo>
                  <a:pt x="4968509" y="941999"/>
                  <a:pt x="4973595" y="938043"/>
                  <a:pt x="4980377" y="932392"/>
                </a:cubicBezTo>
                <a:cubicBezTo>
                  <a:pt x="4988289" y="926740"/>
                  <a:pt x="4995071" y="922219"/>
                  <a:pt x="5000722" y="918828"/>
                </a:cubicBezTo>
                <a:cubicBezTo>
                  <a:pt x="5007504" y="915437"/>
                  <a:pt x="5017112" y="909221"/>
                  <a:pt x="5029545" y="900178"/>
                </a:cubicBezTo>
                <a:cubicBezTo>
                  <a:pt x="5045369" y="890006"/>
                  <a:pt x="5057803" y="882094"/>
                  <a:pt x="5066845" y="876442"/>
                </a:cubicBezTo>
                <a:cubicBezTo>
                  <a:pt x="5075887" y="870791"/>
                  <a:pt x="5080974" y="867965"/>
                  <a:pt x="5082104" y="867965"/>
                </a:cubicBezTo>
                <a:cubicBezTo>
                  <a:pt x="5082104" y="867965"/>
                  <a:pt x="5082669" y="867400"/>
                  <a:pt x="5083800" y="866269"/>
                </a:cubicBezTo>
                <a:cubicBezTo>
                  <a:pt x="5083800" y="865139"/>
                  <a:pt x="5087190" y="862878"/>
                  <a:pt x="5093972" y="859488"/>
                </a:cubicBezTo>
                <a:cubicBezTo>
                  <a:pt x="5101884" y="856097"/>
                  <a:pt x="5105840" y="853836"/>
                  <a:pt x="5105840" y="852706"/>
                </a:cubicBezTo>
                <a:cubicBezTo>
                  <a:pt x="5105840" y="851575"/>
                  <a:pt x="5109231" y="849880"/>
                  <a:pt x="5116013" y="847619"/>
                </a:cubicBezTo>
                <a:cubicBezTo>
                  <a:pt x="5120534" y="844229"/>
                  <a:pt x="5123925" y="841403"/>
                  <a:pt x="5126186" y="839142"/>
                </a:cubicBezTo>
                <a:cubicBezTo>
                  <a:pt x="5128446" y="838012"/>
                  <a:pt x="5134098" y="837447"/>
                  <a:pt x="5143140" y="837447"/>
                </a:cubicBezTo>
                <a:cubicBezTo>
                  <a:pt x="5149922" y="836316"/>
                  <a:pt x="5164051" y="841403"/>
                  <a:pt x="5185527" y="852706"/>
                </a:cubicBezTo>
                <a:cubicBezTo>
                  <a:pt x="5214914" y="870791"/>
                  <a:pt x="5229608" y="883789"/>
                  <a:pt x="5229608" y="891701"/>
                </a:cubicBezTo>
                <a:cubicBezTo>
                  <a:pt x="5229608" y="892831"/>
                  <a:pt x="5232999" y="899613"/>
                  <a:pt x="5239781" y="912046"/>
                </a:cubicBezTo>
                <a:cubicBezTo>
                  <a:pt x="5251084" y="931262"/>
                  <a:pt x="5252214" y="951042"/>
                  <a:pt x="5243172" y="971387"/>
                </a:cubicBezTo>
                <a:cubicBezTo>
                  <a:pt x="5235260" y="998514"/>
                  <a:pt x="5229608" y="1034119"/>
                  <a:pt x="5226217" y="1078201"/>
                </a:cubicBezTo>
                <a:cubicBezTo>
                  <a:pt x="5226217" y="1086113"/>
                  <a:pt x="5225087" y="1095720"/>
                  <a:pt x="5222826" y="1107023"/>
                </a:cubicBezTo>
                <a:cubicBezTo>
                  <a:pt x="5221696" y="1118326"/>
                  <a:pt x="5221696" y="1126803"/>
                  <a:pt x="5222826" y="1132455"/>
                </a:cubicBezTo>
                <a:cubicBezTo>
                  <a:pt x="5222826" y="1139237"/>
                  <a:pt x="5226217" y="1139802"/>
                  <a:pt x="5232999" y="1134150"/>
                </a:cubicBezTo>
                <a:cubicBezTo>
                  <a:pt x="5251084" y="1118326"/>
                  <a:pt x="5260126" y="1107023"/>
                  <a:pt x="5260126" y="1100241"/>
                </a:cubicBezTo>
                <a:cubicBezTo>
                  <a:pt x="5260126" y="1093460"/>
                  <a:pt x="5268038" y="1081591"/>
                  <a:pt x="5283863" y="1064637"/>
                </a:cubicBezTo>
                <a:cubicBezTo>
                  <a:pt x="5305338" y="1037510"/>
                  <a:pt x="5326814" y="1005296"/>
                  <a:pt x="5348290" y="967996"/>
                </a:cubicBezTo>
                <a:cubicBezTo>
                  <a:pt x="5353941" y="956693"/>
                  <a:pt x="5361288" y="940304"/>
                  <a:pt x="5370331" y="918828"/>
                </a:cubicBezTo>
                <a:cubicBezTo>
                  <a:pt x="5379373" y="897353"/>
                  <a:pt x="5385025" y="884354"/>
                  <a:pt x="5387285" y="879833"/>
                </a:cubicBezTo>
                <a:cubicBezTo>
                  <a:pt x="5400849" y="847054"/>
                  <a:pt x="5409326" y="802407"/>
                  <a:pt x="5412717" y="745892"/>
                </a:cubicBezTo>
                <a:cubicBezTo>
                  <a:pt x="5413847" y="725547"/>
                  <a:pt x="5414412" y="715374"/>
                  <a:pt x="5414412" y="715374"/>
                </a:cubicBezTo>
                <a:cubicBezTo>
                  <a:pt x="5416673" y="715374"/>
                  <a:pt x="5417803" y="715939"/>
                  <a:pt x="5417803" y="717070"/>
                </a:cubicBezTo>
                <a:cubicBezTo>
                  <a:pt x="5416673" y="721591"/>
                  <a:pt x="5416673" y="737415"/>
                  <a:pt x="5417803" y="764542"/>
                </a:cubicBezTo>
                <a:cubicBezTo>
                  <a:pt x="5417803" y="783757"/>
                  <a:pt x="5417803" y="795343"/>
                  <a:pt x="5417803" y="799299"/>
                </a:cubicBezTo>
                <a:cubicBezTo>
                  <a:pt x="5417803" y="803255"/>
                  <a:pt x="5418933" y="802973"/>
                  <a:pt x="5421194" y="798451"/>
                </a:cubicBezTo>
                <a:cubicBezTo>
                  <a:pt x="5427976" y="781497"/>
                  <a:pt x="5433627" y="763977"/>
                  <a:pt x="5438148" y="745892"/>
                </a:cubicBezTo>
                <a:cubicBezTo>
                  <a:pt x="5439279" y="740241"/>
                  <a:pt x="5442104" y="730068"/>
                  <a:pt x="5446626" y="715374"/>
                </a:cubicBezTo>
                <a:cubicBezTo>
                  <a:pt x="5454538" y="687117"/>
                  <a:pt x="5459624" y="662250"/>
                  <a:pt x="5461885" y="640775"/>
                </a:cubicBezTo>
                <a:cubicBezTo>
                  <a:pt x="5463015" y="633993"/>
                  <a:pt x="5464711" y="625515"/>
                  <a:pt x="5466971" y="615343"/>
                </a:cubicBezTo>
                <a:cubicBezTo>
                  <a:pt x="5468102" y="605170"/>
                  <a:pt x="5469797" y="592172"/>
                  <a:pt x="5472058" y="576347"/>
                </a:cubicBezTo>
                <a:cubicBezTo>
                  <a:pt x="5474318" y="560523"/>
                  <a:pt x="5476014" y="549785"/>
                  <a:pt x="5477144" y="544134"/>
                </a:cubicBezTo>
                <a:cubicBezTo>
                  <a:pt x="5485056" y="498922"/>
                  <a:pt x="5486186" y="464448"/>
                  <a:pt x="5480535" y="440711"/>
                </a:cubicBezTo>
                <a:cubicBezTo>
                  <a:pt x="5479404" y="432799"/>
                  <a:pt x="5474883" y="428278"/>
                  <a:pt x="5466971" y="427148"/>
                </a:cubicBezTo>
                <a:cubicBezTo>
                  <a:pt x="5461320" y="424887"/>
                  <a:pt x="5455668" y="425452"/>
                  <a:pt x="5450017" y="428843"/>
                </a:cubicBezTo>
                <a:cubicBezTo>
                  <a:pt x="5444365" y="432234"/>
                  <a:pt x="5440974" y="434495"/>
                  <a:pt x="5439844" y="435625"/>
                </a:cubicBezTo>
                <a:cubicBezTo>
                  <a:pt x="5437583" y="437886"/>
                  <a:pt x="5434758" y="439016"/>
                  <a:pt x="5431367" y="439016"/>
                </a:cubicBezTo>
                <a:cubicBezTo>
                  <a:pt x="5422324" y="446928"/>
                  <a:pt x="5414412" y="460492"/>
                  <a:pt x="5407630" y="479707"/>
                </a:cubicBezTo>
                <a:cubicBezTo>
                  <a:pt x="5405370" y="487619"/>
                  <a:pt x="5404240" y="507964"/>
                  <a:pt x="5404240" y="540743"/>
                </a:cubicBezTo>
                <a:cubicBezTo>
                  <a:pt x="5404240" y="556567"/>
                  <a:pt x="5403957" y="567022"/>
                  <a:pt x="5403392" y="572109"/>
                </a:cubicBezTo>
                <a:cubicBezTo>
                  <a:pt x="5402827" y="577195"/>
                  <a:pt x="5401979" y="578608"/>
                  <a:pt x="5400849" y="576347"/>
                </a:cubicBezTo>
                <a:cubicBezTo>
                  <a:pt x="5399718" y="575217"/>
                  <a:pt x="5398871" y="569000"/>
                  <a:pt x="5398305" y="557697"/>
                </a:cubicBezTo>
                <a:cubicBezTo>
                  <a:pt x="5397740" y="546394"/>
                  <a:pt x="5397458" y="532266"/>
                  <a:pt x="5397458" y="515311"/>
                </a:cubicBezTo>
                <a:cubicBezTo>
                  <a:pt x="5396327" y="472360"/>
                  <a:pt x="5399153" y="446928"/>
                  <a:pt x="5405935" y="439016"/>
                </a:cubicBezTo>
                <a:cubicBezTo>
                  <a:pt x="5410456" y="426583"/>
                  <a:pt x="5416673" y="415280"/>
                  <a:pt x="5424585" y="405107"/>
                </a:cubicBezTo>
                <a:cubicBezTo>
                  <a:pt x="5444930" y="380240"/>
                  <a:pt x="5460754" y="363851"/>
                  <a:pt x="5472058" y="355939"/>
                </a:cubicBezTo>
                <a:cubicBezTo>
                  <a:pt x="5475448" y="354808"/>
                  <a:pt x="5477709" y="354243"/>
                  <a:pt x="5478839" y="354243"/>
                </a:cubicBezTo>
                <a:close/>
                <a:moveTo>
                  <a:pt x="3953182" y="279181"/>
                </a:moveTo>
                <a:cubicBezTo>
                  <a:pt x="3954312" y="279181"/>
                  <a:pt x="3963920" y="283703"/>
                  <a:pt x="3982005" y="292745"/>
                </a:cubicBezTo>
                <a:cubicBezTo>
                  <a:pt x="4014783" y="307439"/>
                  <a:pt x="4040780" y="334001"/>
                  <a:pt x="4059995" y="372431"/>
                </a:cubicBezTo>
                <a:cubicBezTo>
                  <a:pt x="4078080" y="405210"/>
                  <a:pt x="4081471" y="434032"/>
                  <a:pt x="4070168" y="458899"/>
                </a:cubicBezTo>
                <a:cubicBezTo>
                  <a:pt x="4065647" y="472463"/>
                  <a:pt x="4061691" y="482635"/>
                  <a:pt x="4058300" y="489417"/>
                </a:cubicBezTo>
                <a:cubicBezTo>
                  <a:pt x="4054909" y="495069"/>
                  <a:pt x="4051518" y="501285"/>
                  <a:pt x="4048127" y="508067"/>
                </a:cubicBezTo>
                <a:cubicBezTo>
                  <a:pt x="4036824" y="525022"/>
                  <a:pt x="4028912" y="536325"/>
                  <a:pt x="4024391" y="541976"/>
                </a:cubicBezTo>
                <a:cubicBezTo>
                  <a:pt x="4022130" y="543106"/>
                  <a:pt x="4021000" y="544237"/>
                  <a:pt x="4021000" y="545367"/>
                </a:cubicBezTo>
                <a:cubicBezTo>
                  <a:pt x="4021000" y="546497"/>
                  <a:pt x="4018174" y="551019"/>
                  <a:pt x="4012523" y="558931"/>
                </a:cubicBezTo>
                <a:cubicBezTo>
                  <a:pt x="4006871" y="567973"/>
                  <a:pt x="4004046" y="573059"/>
                  <a:pt x="4004046" y="574190"/>
                </a:cubicBezTo>
                <a:cubicBezTo>
                  <a:pt x="4004046" y="575320"/>
                  <a:pt x="4001220" y="579841"/>
                  <a:pt x="3995568" y="587753"/>
                </a:cubicBezTo>
                <a:cubicBezTo>
                  <a:pt x="3989917" y="596796"/>
                  <a:pt x="3984830" y="605838"/>
                  <a:pt x="3980309" y="614880"/>
                </a:cubicBezTo>
                <a:cubicBezTo>
                  <a:pt x="3980309" y="616011"/>
                  <a:pt x="3982005" y="618836"/>
                  <a:pt x="3985396" y="623358"/>
                </a:cubicBezTo>
                <a:lnTo>
                  <a:pt x="3990482" y="628444"/>
                </a:lnTo>
                <a:lnTo>
                  <a:pt x="4010827" y="618271"/>
                </a:lnTo>
                <a:cubicBezTo>
                  <a:pt x="4023261" y="610359"/>
                  <a:pt x="4031738" y="605273"/>
                  <a:pt x="4036259" y="603012"/>
                </a:cubicBezTo>
                <a:cubicBezTo>
                  <a:pt x="4038520" y="599621"/>
                  <a:pt x="4043041" y="596231"/>
                  <a:pt x="4049823" y="592840"/>
                </a:cubicBezTo>
                <a:cubicBezTo>
                  <a:pt x="4079211" y="574755"/>
                  <a:pt x="4097860" y="563452"/>
                  <a:pt x="4105773" y="558931"/>
                </a:cubicBezTo>
                <a:cubicBezTo>
                  <a:pt x="4114815" y="554409"/>
                  <a:pt x="4121032" y="550453"/>
                  <a:pt x="4124422" y="547063"/>
                </a:cubicBezTo>
                <a:cubicBezTo>
                  <a:pt x="4128944" y="543672"/>
                  <a:pt x="4131204" y="541976"/>
                  <a:pt x="4131204" y="541976"/>
                </a:cubicBezTo>
                <a:cubicBezTo>
                  <a:pt x="4132335" y="541976"/>
                  <a:pt x="4137421" y="539433"/>
                  <a:pt x="4146463" y="534347"/>
                </a:cubicBezTo>
                <a:cubicBezTo>
                  <a:pt x="4155506" y="529260"/>
                  <a:pt x="4162853" y="524456"/>
                  <a:pt x="4168504" y="519935"/>
                </a:cubicBezTo>
                <a:cubicBezTo>
                  <a:pt x="4174156" y="515414"/>
                  <a:pt x="4181503" y="511458"/>
                  <a:pt x="4190545" y="508067"/>
                </a:cubicBezTo>
                <a:cubicBezTo>
                  <a:pt x="4198457" y="503546"/>
                  <a:pt x="4205804" y="499590"/>
                  <a:pt x="4212586" y="496199"/>
                </a:cubicBezTo>
                <a:cubicBezTo>
                  <a:pt x="4218237" y="492808"/>
                  <a:pt x="4221628" y="491113"/>
                  <a:pt x="4222759" y="491113"/>
                </a:cubicBezTo>
                <a:cubicBezTo>
                  <a:pt x="4223889" y="492243"/>
                  <a:pt x="4227280" y="491113"/>
                  <a:pt x="4232931" y="487722"/>
                </a:cubicBezTo>
                <a:cubicBezTo>
                  <a:pt x="4237453" y="484331"/>
                  <a:pt x="4240843" y="482635"/>
                  <a:pt x="4243104" y="482635"/>
                </a:cubicBezTo>
                <a:cubicBezTo>
                  <a:pt x="4244234" y="483766"/>
                  <a:pt x="4245930" y="483766"/>
                  <a:pt x="4248190" y="482635"/>
                </a:cubicBezTo>
                <a:cubicBezTo>
                  <a:pt x="4250451" y="480375"/>
                  <a:pt x="4257233" y="478679"/>
                  <a:pt x="4268536" y="477549"/>
                </a:cubicBezTo>
                <a:cubicBezTo>
                  <a:pt x="4287751" y="476419"/>
                  <a:pt x="4302445" y="479244"/>
                  <a:pt x="4312617" y="486026"/>
                </a:cubicBezTo>
                <a:cubicBezTo>
                  <a:pt x="4314878" y="489417"/>
                  <a:pt x="4316008" y="490548"/>
                  <a:pt x="4316008" y="489417"/>
                </a:cubicBezTo>
                <a:cubicBezTo>
                  <a:pt x="4316008" y="488287"/>
                  <a:pt x="4318551" y="489135"/>
                  <a:pt x="4323638" y="491960"/>
                </a:cubicBezTo>
                <a:cubicBezTo>
                  <a:pt x="4328724" y="494786"/>
                  <a:pt x="4339745" y="501850"/>
                  <a:pt x="4356699" y="513153"/>
                </a:cubicBezTo>
                <a:cubicBezTo>
                  <a:pt x="4378175" y="525587"/>
                  <a:pt x="4393434" y="541976"/>
                  <a:pt x="4402476" y="562322"/>
                </a:cubicBezTo>
                <a:cubicBezTo>
                  <a:pt x="4418300" y="588318"/>
                  <a:pt x="4425648" y="605273"/>
                  <a:pt x="4424517" y="613185"/>
                </a:cubicBezTo>
                <a:cubicBezTo>
                  <a:pt x="4427908" y="622227"/>
                  <a:pt x="4425648" y="629574"/>
                  <a:pt x="4417735" y="635226"/>
                </a:cubicBezTo>
                <a:cubicBezTo>
                  <a:pt x="4410954" y="640877"/>
                  <a:pt x="4405302" y="643703"/>
                  <a:pt x="4400781" y="643703"/>
                </a:cubicBezTo>
                <a:cubicBezTo>
                  <a:pt x="4397390" y="643703"/>
                  <a:pt x="4393434" y="645399"/>
                  <a:pt x="4388913" y="648789"/>
                </a:cubicBezTo>
                <a:cubicBezTo>
                  <a:pt x="4383261" y="652180"/>
                  <a:pt x="4379870" y="653876"/>
                  <a:pt x="4378740" y="653876"/>
                </a:cubicBezTo>
                <a:cubicBezTo>
                  <a:pt x="4376479" y="653876"/>
                  <a:pt x="4372523" y="656136"/>
                  <a:pt x="4366872" y="660658"/>
                </a:cubicBezTo>
                <a:cubicBezTo>
                  <a:pt x="4360090" y="666309"/>
                  <a:pt x="4350482" y="673091"/>
                  <a:pt x="4338049" y="681003"/>
                </a:cubicBezTo>
                <a:cubicBezTo>
                  <a:pt x="4329007" y="687785"/>
                  <a:pt x="4322790" y="691741"/>
                  <a:pt x="4319399" y="692871"/>
                </a:cubicBezTo>
                <a:cubicBezTo>
                  <a:pt x="4317139" y="692871"/>
                  <a:pt x="4314313" y="694001"/>
                  <a:pt x="4310922" y="696262"/>
                </a:cubicBezTo>
                <a:cubicBezTo>
                  <a:pt x="4308661" y="698523"/>
                  <a:pt x="4299902" y="703326"/>
                  <a:pt x="4284642" y="710673"/>
                </a:cubicBezTo>
                <a:cubicBezTo>
                  <a:pt x="4269383" y="718020"/>
                  <a:pt x="4253842" y="725367"/>
                  <a:pt x="4238018" y="732714"/>
                </a:cubicBezTo>
                <a:cubicBezTo>
                  <a:pt x="4222193" y="740061"/>
                  <a:pt x="4213716" y="743735"/>
                  <a:pt x="4212586" y="743735"/>
                </a:cubicBezTo>
                <a:cubicBezTo>
                  <a:pt x="4211456" y="743735"/>
                  <a:pt x="4205522" y="746278"/>
                  <a:pt x="4194784" y="751364"/>
                </a:cubicBezTo>
                <a:cubicBezTo>
                  <a:pt x="4184046" y="756451"/>
                  <a:pt x="4171612" y="762667"/>
                  <a:pt x="4157484" y="770014"/>
                </a:cubicBezTo>
                <a:cubicBezTo>
                  <a:pt x="4143355" y="777361"/>
                  <a:pt x="4130357" y="784426"/>
                  <a:pt x="4118488" y="791207"/>
                </a:cubicBezTo>
                <a:cubicBezTo>
                  <a:pt x="4106620" y="797989"/>
                  <a:pt x="4098991" y="802510"/>
                  <a:pt x="4095600" y="804771"/>
                </a:cubicBezTo>
                <a:cubicBezTo>
                  <a:pt x="4095600" y="807032"/>
                  <a:pt x="4099556" y="816639"/>
                  <a:pt x="4107468" y="833594"/>
                </a:cubicBezTo>
                <a:cubicBezTo>
                  <a:pt x="4118771" y="856200"/>
                  <a:pt x="4127248" y="881631"/>
                  <a:pt x="4132900" y="909889"/>
                </a:cubicBezTo>
                <a:cubicBezTo>
                  <a:pt x="4134030" y="926843"/>
                  <a:pt x="4149289" y="929104"/>
                  <a:pt x="4178677" y="916671"/>
                </a:cubicBezTo>
                <a:cubicBezTo>
                  <a:pt x="4197892" y="907628"/>
                  <a:pt x="4210890" y="902542"/>
                  <a:pt x="4217672" y="901412"/>
                </a:cubicBezTo>
                <a:cubicBezTo>
                  <a:pt x="4224454" y="899151"/>
                  <a:pt x="4229540" y="897455"/>
                  <a:pt x="4232931" y="896325"/>
                </a:cubicBezTo>
                <a:cubicBezTo>
                  <a:pt x="4234062" y="895195"/>
                  <a:pt x="4234627" y="895195"/>
                  <a:pt x="4234627" y="896325"/>
                </a:cubicBezTo>
                <a:cubicBezTo>
                  <a:pt x="4234627" y="897455"/>
                  <a:pt x="4236887" y="896325"/>
                  <a:pt x="4241409" y="892934"/>
                </a:cubicBezTo>
                <a:cubicBezTo>
                  <a:pt x="4244799" y="889543"/>
                  <a:pt x="4246495" y="888413"/>
                  <a:pt x="4246495" y="889543"/>
                </a:cubicBezTo>
                <a:cubicBezTo>
                  <a:pt x="4246495" y="890674"/>
                  <a:pt x="4249886" y="888978"/>
                  <a:pt x="4256668" y="884457"/>
                </a:cubicBezTo>
                <a:cubicBezTo>
                  <a:pt x="4264580" y="878806"/>
                  <a:pt x="4273057" y="874849"/>
                  <a:pt x="4282099" y="872589"/>
                </a:cubicBezTo>
                <a:cubicBezTo>
                  <a:pt x="4296793" y="864677"/>
                  <a:pt x="4332398" y="880501"/>
                  <a:pt x="4388913" y="920062"/>
                </a:cubicBezTo>
                <a:cubicBezTo>
                  <a:pt x="4411519" y="934755"/>
                  <a:pt x="4429038" y="956231"/>
                  <a:pt x="4441472" y="984489"/>
                </a:cubicBezTo>
                <a:cubicBezTo>
                  <a:pt x="4456166" y="1013876"/>
                  <a:pt x="4461817" y="1033657"/>
                  <a:pt x="4458426" y="1043829"/>
                </a:cubicBezTo>
                <a:cubicBezTo>
                  <a:pt x="4458426" y="1052872"/>
                  <a:pt x="4450514" y="1058523"/>
                  <a:pt x="4434690" y="1060784"/>
                </a:cubicBezTo>
                <a:cubicBezTo>
                  <a:pt x="4412084" y="1065305"/>
                  <a:pt x="4393434" y="1069826"/>
                  <a:pt x="4378740" y="1074347"/>
                </a:cubicBezTo>
                <a:cubicBezTo>
                  <a:pt x="4374219" y="1076608"/>
                  <a:pt x="4365176" y="1079434"/>
                  <a:pt x="4351613" y="1082825"/>
                </a:cubicBezTo>
                <a:cubicBezTo>
                  <a:pt x="4336919" y="1087346"/>
                  <a:pt x="4327876" y="1090737"/>
                  <a:pt x="4324486" y="1092997"/>
                </a:cubicBezTo>
                <a:cubicBezTo>
                  <a:pt x="4323355" y="1094128"/>
                  <a:pt x="4322225" y="1094128"/>
                  <a:pt x="4321095" y="1092997"/>
                </a:cubicBezTo>
                <a:cubicBezTo>
                  <a:pt x="4319964" y="1091867"/>
                  <a:pt x="4317704" y="1092432"/>
                  <a:pt x="4314313" y="1094693"/>
                </a:cubicBezTo>
                <a:cubicBezTo>
                  <a:pt x="4312052" y="1096953"/>
                  <a:pt x="4310922" y="1097519"/>
                  <a:pt x="4310922" y="1096388"/>
                </a:cubicBezTo>
                <a:cubicBezTo>
                  <a:pt x="4310922" y="1095258"/>
                  <a:pt x="4309792" y="1095823"/>
                  <a:pt x="4307531" y="1098084"/>
                </a:cubicBezTo>
                <a:cubicBezTo>
                  <a:pt x="4305270" y="1099214"/>
                  <a:pt x="4303010" y="1099779"/>
                  <a:pt x="4300749" y="1099779"/>
                </a:cubicBezTo>
                <a:cubicBezTo>
                  <a:pt x="4299619" y="1098649"/>
                  <a:pt x="4297924" y="1099214"/>
                  <a:pt x="4295663" y="1101475"/>
                </a:cubicBezTo>
                <a:cubicBezTo>
                  <a:pt x="4293402" y="1102605"/>
                  <a:pt x="4291707" y="1102605"/>
                  <a:pt x="4290577" y="1101475"/>
                </a:cubicBezTo>
                <a:cubicBezTo>
                  <a:pt x="4289446" y="1100344"/>
                  <a:pt x="4288316" y="1100909"/>
                  <a:pt x="4287186" y="1103170"/>
                </a:cubicBezTo>
                <a:cubicBezTo>
                  <a:pt x="4282664" y="1105431"/>
                  <a:pt x="4270796" y="1109387"/>
                  <a:pt x="4251581" y="1115038"/>
                </a:cubicBezTo>
                <a:cubicBezTo>
                  <a:pt x="4164548" y="1150078"/>
                  <a:pt x="4121032" y="1178335"/>
                  <a:pt x="4121032" y="1199811"/>
                </a:cubicBezTo>
                <a:cubicBezTo>
                  <a:pt x="4121032" y="1208853"/>
                  <a:pt x="4109729" y="1227503"/>
                  <a:pt x="4087123" y="1255761"/>
                </a:cubicBezTo>
                <a:cubicBezTo>
                  <a:pt x="4070168" y="1271585"/>
                  <a:pt x="4053214" y="1278367"/>
                  <a:pt x="4036259" y="1276106"/>
                </a:cubicBezTo>
                <a:cubicBezTo>
                  <a:pt x="4008002" y="1268194"/>
                  <a:pt x="3974658" y="1238806"/>
                  <a:pt x="3936228" y="1187943"/>
                </a:cubicBezTo>
                <a:cubicBezTo>
                  <a:pt x="3913622" y="1157424"/>
                  <a:pt x="3899493" y="1139340"/>
                  <a:pt x="3893841" y="1133688"/>
                </a:cubicBezTo>
                <a:cubicBezTo>
                  <a:pt x="3888190" y="1128037"/>
                  <a:pt x="3883103" y="1128037"/>
                  <a:pt x="3878582" y="1133688"/>
                </a:cubicBezTo>
                <a:cubicBezTo>
                  <a:pt x="3872931" y="1138209"/>
                  <a:pt x="3862758" y="1147817"/>
                  <a:pt x="3848064" y="1162511"/>
                </a:cubicBezTo>
                <a:cubicBezTo>
                  <a:pt x="3828849" y="1188508"/>
                  <a:pt x="3809069" y="1193029"/>
                  <a:pt x="3788723" y="1176074"/>
                </a:cubicBezTo>
                <a:cubicBezTo>
                  <a:pt x="3769508" y="1168162"/>
                  <a:pt x="3754814" y="1152903"/>
                  <a:pt x="3744642" y="1130297"/>
                </a:cubicBezTo>
                <a:cubicBezTo>
                  <a:pt x="3732208" y="1109952"/>
                  <a:pt x="3731078" y="1091867"/>
                  <a:pt x="3741251" y="1076043"/>
                </a:cubicBezTo>
                <a:cubicBezTo>
                  <a:pt x="3745772" y="1067000"/>
                  <a:pt x="3750858" y="1054567"/>
                  <a:pt x="3756510" y="1038743"/>
                </a:cubicBezTo>
                <a:cubicBezTo>
                  <a:pt x="3761031" y="1024049"/>
                  <a:pt x="3764422" y="1014442"/>
                  <a:pt x="3766683" y="1009920"/>
                </a:cubicBezTo>
                <a:cubicBezTo>
                  <a:pt x="3768943" y="1006529"/>
                  <a:pt x="3770639" y="1002573"/>
                  <a:pt x="3771769" y="998052"/>
                </a:cubicBezTo>
                <a:cubicBezTo>
                  <a:pt x="3774030" y="993531"/>
                  <a:pt x="3777420" y="988445"/>
                  <a:pt x="3781942" y="982793"/>
                </a:cubicBezTo>
                <a:cubicBezTo>
                  <a:pt x="3786463" y="976011"/>
                  <a:pt x="3791549" y="973751"/>
                  <a:pt x="3797201" y="976011"/>
                </a:cubicBezTo>
                <a:cubicBezTo>
                  <a:pt x="3814155" y="985054"/>
                  <a:pt x="3831675" y="1004269"/>
                  <a:pt x="3849760" y="1033657"/>
                </a:cubicBezTo>
                <a:cubicBezTo>
                  <a:pt x="3856541" y="1046090"/>
                  <a:pt x="3862193" y="1054567"/>
                  <a:pt x="3866714" y="1059088"/>
                </a:cubicBezTo>
                <a:cubicBezTo>
                  <a:pt x="3870105" y="1064740"/>
                  <a:pt x="3876322" y="1064740"/>
                  <a:pt x="3885364" y="1059088"/>
                </a:cubicBezTo>
                <a:cubicBezTo>
                  <a:pt x="3894407" y="1056828"/>
                  <a:pt x="3910231" y="1048916"/>
                  <a:pt x="3932837" y="1035352"/>
                </a:cubicBezTo>
                <a:cubicBezTo>
                  <a:pt x="3961094" y="1018398"/>
                  <a:pt x="3981157" y="1005964"/>
                  <a:pt x="3993025" y="998052"/>
                </a:cubicBezTo>
                <a:cubicBezTo>
                  <a:pt x="4004893" y="990140"/>
                  <a:pt x="4011958" y="983358"/>
                  <a:pt x="4014218" y="977707"/>
                </a:cubicBezTo>
                <a:cubicBezTo>
                  <a:pt x="4016479" y="974316"/>
                  <a:pt x="4017609" y="968664"/>
                  <a:pt x="4017609" y="960752"/>
                </a:cubicBezTo>
                <a:cubicBezTo>
                  <a:pt x="4017609" y="952840"/>
                  <a:pt x="4017609" y="935321"/>
                  <a:pt x="4017609" y="908193"/>
                </a:cubicBezTo>
                <a:cubicBezTo>
                  <a:pt x="4016479" y="872024"/>
                  <a:pt x="4015066" y="844331"/>
                  <a:pt x="4013371" y="825116"/>
                </a:cubicBezTo>
                <a:cubicBezTo>
                  <a:pt x="4011675" y="805901"/>
                  <a:pt x="4009697" y="795163"/>
                  <a:pt x="4007436" y="792903"/>
                </a:cubicBezTo>
                <a:cubicBezTo>
                  <a:pt x="4004046" y="789512"/>
                  <a:pt x="4000090" y="787251"/>
                  <a:pt x="3995568" y="786121"/>
                </a:cubicBezTo>
                <a:cubicBezTo>
                  <a:pt x="3991047" y="786121"/>
                  <a:pt x="3987656" y="783860"/>
                  <a:pt x="3985396" y="779339"/>
                </a:cubicBezTo>
                <a:cubicBezTo>
                  <a:pt x="3982005" y="774818"/>
                  <a:pt x="3983700" y="766341"/>
                  <a:pt x="3990482" y="753907"/>
                </a:cubicBezTo>
                <a:cubicBezTo>
                  <a:pt x="3995003" y="734692"/>
                  <a:pt x="4009132" y="732997"/>
                  <a:pt x="4032868" y="748821"/>
                </a:cubicBezTo>
                <a:cubicBezTo>
                  <a:pt x="4055474" y="760124"/>
                  <a:pt x="4071299" y="773122"/>
                  <a:pt x="4080341" y="787816"/>
                </a:cubicBezTo>
                <a:cubicBezTo>
                  <a:pt x="4083732" y="792338"/>
                  <a:pt x="4085992" y="794598"/>
                  <a:pt x="4087123" y="794598"/>
                </a:cubicBezTo>
                <a:cubicBezTo>
                  <a:pt x="4088253" y="794598"/>
                  <a:pt x="4092492" y="790925"/>
                  <a:pt x="4099839" y="783578"/>
                </a:cubicBezTo>
                <a:cubicBezTo>
                  <a:pt x="4107185" y="776231"/>
                  <a:pt x="4115663" y="767471"/>
                  <a:pt x="4125270" y="757298"/>
                </a:cubicBezTo>
                <a:cubicBezTo>
                  <a:pt x="4134878" y="747126"/>
                  <a:pt x="4143072" y="738083"/>
                  <a:pt x="4149854" y="730171"/>
                </a:cubicBezTo>
                <a:cubicBezTo>
                  <a:pt x="4187154" y="683829"/>
                  <a:pt x="4209760" y="645399"/>
                  <a:pt x="4217672" y="614880"/>
                </a:cubicBezTo>
                <a:cubicBezTo>
                  <a:pt x="4217672" y="610359"/>
                  <a:pt x="4215977" y="606403"/>
                  <a:pt x="4212586" y="603012"/>
                </a:cubicBezTo>
                <a:cubicBezTo>
                  <a:pt x="4209195" y="598491"/>
                  <a:pt x="4201848" y="596231"/>
                  <a:pt x="4190545" y="596231"/>
                </a:cubicBezTo>
                <a:cubicBezTo>
                  <a:pt x="4173591" y="595100"/>
                  <a:pt x="4156071" y="597926"/>
                  <a:pt x="4137986" y="604708"/>
                </a:cubicBezTo>
                <a:cubicBezTo>
                  <a:pt x="4105207" y="618271"/>
                  <a:pt x="4078645" y="631270"/>
                  <a:pt x="4058300" y="643703"/>
                </a:cubicBezTo>
                <a:cubicBezTo>
                  <a:pt x="4057170" y="644833"/>
                  <a:pt x="4054909" y="645964"/>
                  <a:pt x="4051518" y="647094"/>
                </a:cubicBezTo>
                <a:cubicBezTo>
                  <a:pt x="4046997" y="649355"/>
                  <a:pt x="4044736" y="651050"/>
                  <a:pt x="4044736" y="652180"/>
                </a:cubicBezTo>
                <a:cubicBezTo>
                  <a:pt x="4044736" y="653311"/>
                  <a:pt x="4044171" y="653876"/>
                  <a:pt x="4043041" y="653876"/>
                </a:cubicBezTo>
                <a:cubicBezTo>
                  <a:pt x="4038520" y="653876"/>
                  <a:pt x="4024391" y="663483"/>
                  <a:pt x="4000655" y="682699"/>
                </a:cubicBezTo>
                <a:cubicBezTo>
                  <a:pt x="4000655" y="683829"/>
                  <a:pt x="4000090" y="684959"/>
                  <a:pt x="3998959" y="686089"/>
                </a:cubicBezTo>
                <a:cubicBezTo>
                  <a:pt x="3994438" y="686089"/>
                  <a:pt x="3979744" y="698523"/>
                  <a:pt x="3954878" y="723389"/>
                </a:cubicBezTo>
                <a:cubicBezTo>
                  <a:pt x="3930011" y="748256"/>
                  <a:pt x="3910796" y="770297"/>
                  <a:pt x="3897232" y="789512"/>
                </a:cubicBezTo>
                <a:cubicBezTo>
                  <a:pt x="3884799" y="806466"/>
                  <a:pt x="3876887" y="816639"/>
                  <a:pt x="3873496" y="820030"/>
                </a:cubicBezTo>
                <a:cubicBezTo>
                  <a:pt x="3871235" y="822291"/>
                  <a:pt x="3867844" y="828507"/>
                  <a:pt x="3863323" y="838680"/>
                </a:cubicBezTo>
                <a:cubicBezTo>
                  <a:pt x="3846369" y="870328"/>
                  <a:pt x="3830545" y="894065"/>
                  <a:pt x="3815851" y="909889"/>
                </a:cubicBezTo>
                <a:cubicBezTo>
                  <a:pt x="3809069" y="916671"/>
                  <a:pt x="3803982" y="920062"/>
                  <a:pt x="3800592" y="920062"/>
                </a:cubicBezTo>
                <a:cubicBezTo>
                  <a:pt x="3789289" y="920062"/>
                  <a:pt x="3774030" y="911584"/>
                  <a:pt x="3754814" y="894630"/>
                </a:cubicBezTo>
                <a:cubicBezTo>
                  <a:pt x="3745772" y="882196"/>
                  <a:pt x="3739555" y="875980"/>
                  <a:pt x="3736165" y="875980"/>
                </a:cubicBezTo>
                <a:cubicBezTo>
                  <a:pt x="3721471" y="899716"/>
                  <a:pt x="3706212" y="933060"/>
                  <a:pt x="3690387" y="976011"/>
                </a:cubicBezTo>
                <a:cubicBezTo>
                  <a:pt x="3688127" y="985054"/>
                  <a:pt x="3685301" y="992966"/>
                  <a:pt x="3681910" y="999748"/>
                </a:cubicBezTo>
                <a:cubicBezTo>
                  <a:pt x="3662695" y="1048350"/>
                  <a:pt x="3649697" y="1109387"/>
                  <a:pt x="3642915" y="1182856"/>
                </a:cubicBezTo>
                <a:cubicBezTo>
                  <a:pt x="3640654" y="1224677"/>
                  <a:pt x="3638111" y="1255478"/>
                  <a:pt x="3635285" y="1275258"/>
                </a:cubicBezTo>
                <a:cubicBezTo>
                  <a:pt x="3632459" y="1295038"/>
                  <a:pt x="3628786" y="1307189"/>
                  <a:pt x="3624265" y="1311710"/>
                </a:cubicBezTo>
                <a:cubicBezTo>
                  <a:pt x="3622004" y="1316232"/>
                  <a:pt x="3616353" y="1317927"/>
                  <a:pt x="3607310" y="1316797"/>
                </a:cubicBezTo>
                <a:cubicBezTo>
                  <a:pt x="3590356" y="1314536"/>
                  <a:pt x="3571141" y="1305494"/>
                  <a:pt x="3549665" y="1289670"/>
                </a:cubicBezTo>
                <a:cubicBezTo>
                  <a:pt x="3525929" y="1268194"/>
                  <a:pt x="3508409" y="1241067"/>
                  <a:pt x="3497106" y="1208288"/>
                </a:cubicBezTo>
                <a:cubicBezTo>
                  <a:pt x="3492585" y="1190203"/>
                  <a:pt x="3494280" y="1170423"/>
                  <a:pt x="3502192" y="1148947"/>
                </a:cubicBezTo>
                <a:cubicBezTo>
                  <a:pt x="3506714" y="1134253"/>
                  <a:pt x="3510670" y="1116734"/>
                  <a:pt x="3514061" y="1096388"/>
                </a:cubicBezTo>
                <a:cubicBezTo>
                  <a:pt x="3515191" y="1090737"/>
                  <a:pt x="3516886" y="1081694"/>
                  <a:pt x="3519147" y="1069261"/>
                </a:cubicBezTo>
                <a:cubicBezTo>
                  <a:pt x="3522538" y="1053437"/>
                  <a:pt x="3524233" y="1041004"/>
                  <a:pt x="3524233" y="1031961"/>
                </a:cubicBezTo>
                <a:cubicBezTo>
                  <a:pt x="3525364" y="1018398"/>
                  <a:pt x="3523668" y="1010486"/>
                  <a:pt x="3519147" y="1008225"/>
                </a:cubicBezTo>
                <a:cubicBezTo>
                  <a:pt x="3514626" y="1004834"/>
                  <a:pt x="3508974" y="1003704"/>
                  <a:pt x="3502192" y="1004834"/>
                </a:cubicBezTo>
                <a:cubicBezTo>
                  <a:pt x="3488629" y="1009355"/>
                  <a:pt x="3477891" y="1015007"/>
                  <a:pt x="3469979" y="1021788"/>
                </a:cubicBezTo>
                <a:cubicBezTo>
                  <a:pt x="3468849" y="1024049"/>
                  <a:pt x="3467153" y="1025179"/>
                  <a:pt x="3464893" y="1025179"/>
                </a:cubicBezTo>
                <a:cubicBezTo>
                  <a:pt x="3463762" y="1025179"/>
                  <a:pt x="3457263" y="1030831"/>
                  <a:pt x="3445395" y="1042134"/>
                </a:cubicBezTo>
                <a:cubicBezTo>
                  <a:pt x="3433527" y="1053437"/>
                  <a:pt x="3424767" y="1062479"/>
                  <a:pt x="3419115" y="1069261"/>
                </a:cubicBezTo>
                <a:cubicBezTo>
                  <a:pt x="3396509" y="1102040"/>
                  <a:pt x="3377859" y="1124646"/>
                  <a:pt x="3363166" y="1137079"/>
                </a:cubicBezTo>
                <a:cubicBezTo>
                  <a:pt x="3360905" y="1138209"/>
                  <a:pt x="3356949" y="1137644"/>
                  <a:pt x="3351297" y="1135384"/>
                </a:cubicBezTo>
                <a:cubicBezTo>
                  <a:pt x="3345646" y="1133123"/>
                  <a:pt x="3339994" y="1130862"/>
                  <a:pt x="3334343" y="1128602"/>
                </a:cubicBezTo>
                <a:cubicBezTo>
                  <a:pt x="3329822" y="1127471"/>
                  <a:pt x="3326996" y="1125211"/>
                  <a:pt x="3325866" y="1121820"/>
                </a:cubicBezTo>
                <a:cubicBezTo>
                  <a:pt x="3324735" y="1118429"/>
                  <a:pt x="3323040" y="1114473"/>
                  <a:pt x="3320779" y="1109952"/>
                </a:cubicBezTo>
                <a:cubicBezTo>
                  <a:pt x="3311737" y="1100909"/>
                  <a:pt x="3316823" y="1084520"/>
                  <a:pt x="3336038" y="1060784"/>
                </a:cubicBezTo>
                <a:cubicBezTo>
                  <a:pt x="3348472" y="1043829"/>
                  <a:pt x="3358644" y="1029701"/>
                  <a:pt x="3366556" y="1018398"/>
                </a:cubicBezTo>
                <a:cubicBezTo>
                  <a:pt x="3372208" y="1008225"/>
                  <a:pt x="3377859" y="998617"/>
                  <a:pt x="3383511" y="989575"/>
                </a:cubicBezTo>
                <a:cubicBezTo>
                  <a:pt x="3389162" y="980532"/>
                  <a:pt x="3395944" y="969795"/>
                  <a:pt x="3403856" y="957361"/>
                </a:cubicBezTo>
                <a:cubicBezTo>
                  <a:pt x="3410638" y="943798"/>
                  <a:pt x="3416855" y="931365"/>
                  <a:pt x="3422506" y="920062"/>
                </a:cubicBezTo>
                <a:cubicBezTo>
                  <a:pt x="3429288" y="907628"/>
                  <a:pt x="3440026" y="886718"/>
                  <a:pt x="3454720" y="857330"/>
                </a:cubicBezTo>
                <a:cubicBezTo>
                  <a:pt x="3468283" y="827942"/>
                  <a:pt x="3476761" y="810988"/>
                  <a:pt x="3480152" y="806466"/>
                </a:cubicBezTo>
                <a:cubicBezTo>
                  <a:pt x="3482412" y="803075"/>
                  <a:pt x="3485238" y="796859"/>
                  <a:pt x="3488629" y="787816"/>
                </a:cubicBezTo>
                <a:cubicBezTo>
                  <a:pt x="3493150" y="775383"/>
                  <a:pt x="3502192" y="751082"/>
                  <a:pt x="3515756" y="714912"/>
                </a:cubicBezTo>
                <a:cubicBezTo>
                  <a:pt x="3530450" y="679873"/>
                  <a:pt x="3538927" y="656702"/>
                  <a:pt x="3541188" y="645399"/>
                </a:cubicBezTo>
                <a:cubicBezTo>
                  <a:pt x="3543448" y="638617"/>
                  <a:pt x="3545144" y="634096"/>
                  <a:pt x="3546274" y="631835"/>
                </a:cubicBezTo>
                <a:cubicBezTo>
                  <a:pt x="3547404" y="629574"/>
                  <a:pt x="3549665" y="622227"/>
                  <a:pt x="3553056" y="609794"/>
                </a:cubicBezTo>
                <a:cubicBezTo>
                  <a:pt x="3556447" y="597361"/>
                  <a:pt x="3559273" y="588318"/>
                  <a:pt x="3561533" y="582667"/>
                </a:cubicBezTo>
                <a:cubicBezTo>
                  <a:pt x="3563794" y="578146"/>
                  <a:pt x="3565489" y="571929"/>
                  <a:pt x="3566619" y="564017"/>
                </a:cubicBezTo>
                <a:cubicBezTo>
                  <a:pt x="3567750" y="557235"/>
                  <a:pt x="3568315" y="551584"/>
                  <a:pt x="3568315" y="547063"/>
                </a:cubicBezTo>
                <a:cubicBezTo>
                  <a:pt x="3569445" y="541411"/>
                  <a:pt x="3570576" y="531803"/>
                  <a:pt x="3571706" y="518240"/>
                </a:cubicBezTo>
                <a:cubicBezTo>
                  <a:pt x="3573966" y="502416"/>
                  <a:pt x="3572836" y="492243"/>
                  <a:pt x="3568315" y="487722"/>
                </a:cubicBezTo>
                <a:cubicBezTo>
                  <a:pt x="3566054" y="483201"/>
                  <a:pt x="3563229" y="480375"/>
                  <a:pt x="3559838" y="479244"/>
                </a:cubicBezTo>
                <a:cubicBezTo>
                  <a:pt x="3542883" y="473593"/>
                  <a:pt x="3524233" y="468507"/>
                  <a:pt x="3503888" y="463985"/>
                </a:cubicBezTo>
                <a:cubicBezTo>
                  <a:pt x="3488064" y="460595"/>
                  <a:pt x="3478739" y="458051"/>
                  <a:pt x="3475913" y="456356"/>
                </a:cubicBezTo>
                <a:cubicBezTo>
                  <a:pt x="3473087" y="454660"/>
                  <a:pt x="3474500" y="452117"/>
                  <a:pt x="3480152" y="448726"/>
                </a:cubicBezTo>
                <a:cubicBezTo>
                  <a:pt x="3485803" y="445336"/>
                  <a:pt x="3493715" y="441379"/>
                  <a:pt x="3503888" y="436858"/>
                </a:cubicBezTo>
                <a:cubicBezTo>
                  <a:pt x="3514061" y="433467"/>
                  <a:pt x="3521973" y="430642"/>
                  <a:pt x="3527624" y="428381"/>
                </a:cubicBezTo>
                <a:cubicBezTo>
                  <a:pt x="3533276" y="426120"/>
                  <a:pt x="3537232" y="424990"/>
                  <a:pt x="3539492" y="424990"/>
                </a:cubicBezTo>
                <a:cubicBezTo>
                  <a:pt x="3541753" y="424990"/>
                  <a:pt x="3548535" y="422164"/>
                  <a:pt x="3559838" y="416513"/>
                </a:cubicBezTo>
                <a:cubicBezTo>
                  <a:pt x="3576792" y="400689"/>
                  <a:pt x="3605615" y="405210"/>
                  <a:pt x="3646306" y="430076"/>
                </a:cubicBezTo>
                <a:cubicBezTo>
                  <a:pt x="3674563" y="442510"/>
                  <a:pt x="3695474" y="465116"/>
                  <a:pt x="3709037" y="497894"/>
                </a:cubicBezTo>
                <a:cubicBezTo>
                  <a:pt x="3728252" y="534064"/>
                  <a:pt x="3734469" y="560626"/>
                  <a:pt x="3727687" y="577581"/>
                </a:cubicBezTo>
                <a:cubicBezTo>
                  <a:pt x="3718645" y="609229"/>
                  <a:pt x="3708472" y="632965"/>
                  <a:pt x="3697169" y="648789"/>
                </a:cubicBezTo>
                <a:cubicBezTo>
                  <a:pt x="3693778" y="652180"/>
                  <a:pt x="3690953" y="656702"/>
                  <a:pt x="3688692" y="662353"/>
                </a:cubicBezTo>
                <a:cubicBezTo>
                  <a:pt x="3676259" y="682699"/>
                  <a:pt x="3659869" y="706435"/>
                  <a:pt x="3639524" y="733562"/>
                </a:cubicBezTo>
                <a:cubicBezTo>
                  <a:pt x="3630481" y="745995"/>
                  <a:pt x="3619744" y="761254"/>
                  <a:pt x="3607310" y="779339"/>
                </a:cubicBezTo>
                <a:cubicBezTo>
                  <a:pt x="3594877" y="797424"/>
                  <a:pt x="3581313" y="817204"/>
                  <a:pt x="3566619" y="838680"/>
                </a:cubicBezTo>
                <a:cubicBezTo>
                  <a:pt x="3540623" y="874849"/>
                  <a:pt x="3524233" y="901412"/>
                  <a:pt x="3517451" y="918366"/>
                </a:cubicBezTo>
                <a:cubicBezTo>
                  <a:pt x="3514061" y="925148"/>
                  <a:pt x="3516321" y="931365"/>
                  <a:pt x="3524233" y="937016"/>
                </a:cubicBezTo>
                <a:cubicBezTo>
                  <a:pt x="3529885" y="942667"/>
                  <a:pt x="3536101" y="947189"/>
                  <a:pt x="3542883" y="950580"/>
                </a:cubicBezTo>
                <a:cubicBezTo>
                  <a:pt x="3559838" y="959622"/>
                  <a:pt x="3576227" y="976576"/>
                  <a:pt x="3592051" y="1001443"/>
                </a:cubicBezTo>
                <a:cubicBezTo>
                  <a:pt x="3601094" y="1013876"/>
                  <a:pt x="3606180" y="1020093"/>
                  <a:pt x="3607310" y="1020093"/>
                </a:cubicBezTo>
                <a:cubicBezTo>
                  <a:pt x="3610701" y="1020093"/>
                  <a:pt x="3619744" y="1010768"/>
                  <a:pt x="3634437" y="992118"/>
                </a:cubicBezTo>
                <a:cubicBezTo>
                  <a:pt x="3649131" y="973468"/>
                  <a:pt x="3660434" y="956796"/>
                  <a:pt x="3668347" y="942102"/>
                </a:cubicBezTo>
                <a:cubicBezTo>
                  <a:pt x="3671737" y="935321"/>
                  <a:pt x="3676824" y="926843"/>
                  <a:pt x="3683606" y="916671"/>
                </a:cubicBezTo>
                <a:cubicBezTo>
                  <a:pt x="3697169" y="895195"/>
                  <a:pt x="3709037" y="873154"/>
                  <a:pt x="3719210" y="850548"/>
                </a:cubicBezTo>
                <a:cubicBezTo>
                  <a:pt x="3723731" y="840375"/>
                  <a:pt x="3728252" y="831898"/>
                  <a:pt x="3732774" y="825116"/>
                </a:cubicBezTo>
                <a:cubicBezTo>
                  <a:pt x="3751989" y="792338"/>
                  <a:pt x="3772334" y="755038"/>
                  <a:pt x="3793810" y="713217"/>
                </a:cubicBezTo>
                <a:cubicBezTo>
                  <a:pt x="3802852" y="695132"/>
                  <a:pt x="3812460" y="670830"/>
                  <a:pt x="3822632" y="640312"/>
                </a:cubicBezTo>
                <a:cubicBezTo>
                  <a:pt x="3824893" y="635791"/>
                  <a:pt x="3826589" y="633530"/>
                  <a:pt x="3827719" y="633530"/>
                </a:cubicBezTo>
                <a:cubicBezTo>
                  <a:pt x="3828849" y="635791"/>
                  <a:pt x="3826306" y="645116"/>
                  <a:pt x="3820089" y="661505"/>
                </a:cubicBezTo>
                <a:cubicBezTo>
                  <a:pt x="3813873" y="677895"/>
                  <a:pt x="3805678" y="699653"/>
                  <a:pt x="3795505" y="726780"/>
                </a:cubicBezTo>
                <a:cubicBezTo>
                  <a:pt x="3789854" y="740344"/>
                  <a:pt x="3785615" y="751647"/>
                  <a:pt x="3782789" y="760689"/>
                </a:cubicBezTo>
                <a:cubicBezTo>
                  <a:pt x="3779964" y="769732"/>
                  <a:pt x="3778268" y="776231"/>
                  <a:pt x="3777703" y="780187"/>
                </a:cubicBezTo>
                <a:cubicBezTo>
                  <a:pt x="3777138" y="784143"/>
                  <a:pt x="3778551" y="785556"/>
                  <a:pt x="3781942" y="784426"/>
                </a:cubicBezTo>
                <a:cubicBezTo>
                  <a:pt x="3793245" y="773122"/>
                  <a:pt x="3804548" y="758994"/>
                  <a:pt x="3815851" y="742039"/>
                </a:cubicBezTo>
                <a:cubicBezTo>
                  <a:pt x="3819242" y="736388"/>
                  <a:pt x="3824328" y="728476"/>
                  <a:pt x="3831110" y="718303"/>
                </a:cubicBezTo>
                <a:cubicBezTo>
                  <a:pt x="3837891" y="705870"/>
                  <a:pt x="3848064" y="686089"/>
                  <a:pt x="3861628" y="658962"/>
                </a:cubicBezTo>
                <a:cubicBezTo>
                  <a:pt x="3875191" y="632965"/>
                  <a:pt x="3883103" y="617706"/>
                  <a:pt x="3885364" y="613185"/>
                </a:cubicBezTo>
                <a:cubicBezTo>
                  <a:pt x="3889885" y="605273"/>
                  <a:pt x="3894972" y="592840"/>
                  <a:pt x="3900623" y="575885"/>
                </a:cubicBezTo>
                <a:cubicBezTo>
                  <a:pt x="3902884" y="570234"/>
                  <a:pt x="3905144" y="565712"/>
                  <a:pt x="3907405" y="562322"/>
                </a:cubicBezTo>
                <a:cubicBezTo>
                  <a:pt x="3908535" y="556670"/>
                  <a:pt x="3912491" y="543672"/>
                  <a:pt x="3919273" y="523326"/>
                </a:cubicBezTo>
                <a:cubicBezTo>
                  <a:pt x="3940749" y="463420"/>
                  <a:pt x="3952052" y="415382"/>
                  <a:pt x="3953182" y="379213"/>
                </a:cubicBezTo>
                <a:lnTo>
                  <a:pt x="3954878" y="355477"/>
                </a:lnTo>
                <a:lnTo>
                  <a:pt x="3946400" y="346999"/>
                </a:lnTo>
                <a:cubicBezTo>
                  <a:pt x="3940749" y="339087"/>
                  <a:pt x="3935662" y="337392"/>
                  <a:pt x="3931141" y="341913"/>
                </a:cubicBezTo>
                <a:cubicBezTo>
                  <a:pt x="3900623" y="361128"/>
                  <a:pt x="3881973" y="396167"/>
                  <a:pt x="3875191" y="447031"/>
                </a:cubicBezTo>
                <a:cubicBezTo>
                  <a:pt x="3875191" y="448161"/>
                  <a:pt x="3874626" y="448726"/>
                  <a:pt x="3873496" y="448726"/>
                </a:cubicBezTo>
                <a:cubicBezTo>
                  <a:pt x="3871235" y="448726"/>
                  <a:pt x="3871235" y="439119"/>
                  <a:pt x="3873496" y="419904"/>
                </a:cubicBezTo>
                <a:cubicBezTo>
                  <a:pt x="3880278" y="371301"/>
                  <a:pt x="3898928" y="330610"/>
                  <a:pt x="3929446" y="297831"/>
                </a:cubicBezTo>
                <a:cubicBezTo>
                  <a:pt x="3943009" y="285398"/>
                  <a:pt x="3950921" y="279181"/>
                  <a:pt x="3953182" y="279181"/>
                </a:cubicBezTo>
                <a:close/>
                <a:moveTo>
                  <a:pt x="2776489" y="262175"/>
                </a:moveTo>
                <a:cubicBezTo>
                  <a:pt x="2796835" y="264436"/>
                  <a:pt x="2822266" y="276304"/>
                  <a:pt x="2852784" y="297780"/>
                </a:cubicBezTo>
                <a:cubicBezTo>
                  <a:pt x="2861827" y="302301"/>
                  <a:pt x="2870869" y="316995"/>
                  <a:pt x="2879911" y="341861"/>
                </a:cubicBezTo>
                <a:cubicBezTo>
                  <a:pt x="2887824" y="357685"/>
                  <a:pt x="2890649" y="368423"/>
                  <a:pt x="2888389" y="374075"/>
                </a:cubicBezTo>
                <a:cubicBezTo>
                  <a:pt x="2887259" y="380857"/>
                  <a:pt x="2886128" y="384248"/>
                  <a:pt x="2884998" y="384248"/>
                </a:cubicBezTo>
                <a:cubicBezTo>
                  <a:pt x="2883868" y="384248"/>
                  <a:pt x="2881042" y="388769"/>
                  <a:pt x="2876521" y="397811"/>
                </a:cubicBezTo>
                <a:cubicBezTo>
                  <a:pt x="2873130" y="405723"/>
                  <a:pt x="2870304" y="410244"/>
                  <a:pt x="2868043" y="411375"/>
                </a:cubicBezTo>
                <a:cubicBezTo>
                  <a:pt x="2866913" y="413635"/>
                  <a:pt x="2866348" y="415896"/>
                  <a:pt x="2866348" y="418157"/>
                </a:cubicBezTo>
                <a:cubicBezTo>
                  <a:pt x="2866348" y="420417"/>
                  <a:pt x="2864652" y="427764"/>
                  <a:pt x="2861261" y="440197"/>
                </a:cubicBezTo>
                <a:cubicBezTo>
                  <a:pt x="2857871" y="450370"/>
                  <a:pt x="2855045" y="460543"/>
                  <a:pt x="2852784" y="470716"/>
                </a:cubicBezTo>
                <a:cubicBezTo>
                  <a:pt x="2851654" y="480888"/>
                  <a:pt x="2849393" y="492756"/>
                  <a:pt x="2846003" y="506320"/>
                </a:cubicBezTo>
                <a:lnTo>
                  <a:pt x="2840916" y="528361"/>
                </a:lnTo>
                <a:lnTo>
                  <a:pt x="2861261" y="536838"/>
                </a:lnTo>
                <a:cubicBezTo>
                  <a:pt x="2883868" y="545880"/>
                  <a:pt x="2902518" y="547011"/>
                  <a:pt x="2917211" y="540229"/>
                </a:cubicBezTo>
                <a:cubicBezTo>
                  <a:pt x="2923994" y="536838"/>
                  <a:pt x="2929080" y="535143"/>
                  <a:pt x="2932470" y="535143"/>
                </a:cubicBezTo>
                <a:cubicBezTo>
                  <a:pt x="2940383" y="535143"/>
                  <a:pt x="2957337" y="544185"/>
                  <a:pt x="2983334" y="562270"/>
                </a:cubicBezTo>
                <a:cubicBezTo>
                  <a:pt x="2991246" y="576964"/>
                  <a:pt x="2995202" y="588267"/>
                  <a:pt x="2995202" y="596179"/>
                </a:cubicBezTo>
                <a:cubicBezTo>
                  <a:pt x="2994072" y="598439"/>
                  <a:pt x="2989551" y="601265"/>
                  <a:pt x="2981638" y="604656"/>
                </a:cubicBezTo>
                <a:cubicBezTo>
                  <a:pt x="2973726" y="608047"/>
                  <a:pt x="2966944" y="610873"/>
                  <a:pt x="2961293" y="613133"/>
                </a:cubicBezTo>
                <a:cubicBezTo>
                  <a:pt x="2956772" y="615394"/>
                  <a:pt x="2953946" y="616524"/>
                  <a:pt x="2952816" y="616524"/>
                </a:cubicBezTo>
                <a:cubicBezTo>
                  <a:pt x="2950555" y="616524"/>
                  <a:pt x="2943774" y="619350"/>
                  <a:pt x="2932470" y="625001"/>
                </a:cubicBezTo>
                <a:cubicBezTo>
                  <a:pt x="2921167" y="629523"/>
                  <a:pt x="2913821" y="632914"/>
                  <a:pt x="2910430" y="635174"/>
                </a:cubicBezTo>
                <a:cubicBezTo>
                  <a:pt x="2891214" y="644216"/>
                  <a:pt x="2865783" y="657780"/>
                  <a:pt x="2834134" y="675865"/>
                </a:cubicBezTo>
                <a:cubicBezTo>
                  <a:pt x="2819440" y="683777"/>
                  <a:pt x="2812093" y="691124"/>
                  <a:pt x="2812093" y="697906"/>
                </a:cubicBezTo>
                <a:cubicBezTo>
                  <a:pt x="2812093" y="701297"/>
                  <a:pt x="2810398" y="713730"/>
                  <a:pt x="2807007" y="735206"/>
                </a:cubicBezTo>
                <a:cubicBezTo>
                  <a:pt x="2803616" y="756681"/>
                  <a:pt x="2801356" y="769115"/>
                  <a:pt x="2800226" y="772506"/>
                </a:cubicBezTo>
                <a:cubicBezTo>
                  <a:pt x="2799095" y="774766"/>
                  <a:pt x="2797965" y="782678"/>
                  <a:pt x="2796835" y="796242"/>
                </a:cubicBezTo>
                <a:cubicBezTo>
                  <a:pt x="2795704" y="809806"/>
                  <a:pt x="2794574" y="819413"/>
                  <a:pt x="2793443" y="825065"/>
                </a:cubicBezTo>
                <a:cubicBezTo>
                  <a:pt x="2791183" y="829586"/>
                  <a:pt x="2790053" y="833542"/>
                  <a:pt x="2790053" y="836933"/>
                </a:cubicBezTo>
                <a:cubicBezTo>
                  <a:pt x="2790053" y="841454"/>
                  <a:pt x="2792313" y="841454"/>
                  <a:pt x="2796835" y="836933"/>
                </a:cubicBezTo>
                <a:cubicBezTo>
                  <a:pt x="2802486" y="832412"/>
                  <a:pt x="2805877" y="830151"/>
                  <a:pt x="2807007" y="830151"/>
                </a:cubicBezTo>
                <a:cubicBezTo>
                  <a:pt x="2809268" y="830151"/>
                  <a:pt x="2814354" y="827890"/>
                  <a:pt x="2822266" y="823369"/>
                </a:cubicBezTo>
                <a:cubicBezTo>
                  <a:pt x="2831309" y="817718"/>
                  <a:pt x="2844872" y="809806"/>
                  <a:pt x="2862957" y="799633"/>
                </a:cubicBezTo>
                <a:cubicBezTo>
                  <a:pt x="2881042" y="790590"/>
                  <a:pt x="2894605" y="783809"/>
                  <a:pt x="2903648" y="779287"/>
                </a:cubicBezTo>
                <a:cubicBezTo>
                  <a:pt x="2928514" y="764594"/>
                  <a:pt x="2946316" y="754703"/>
                  <a:pt x="2957054" y="749617"/>
                </a:cubicBezTo>
                <a:cubicBezTo>
                  <a:pt x="2967792" y="744531"/>
                  <a:pt x="2973726" y="741422"/>
                  <a:pt x="2974857" y="740292"/>
                </a:cubicBezTo>
                <a:cubicBezTo>
                  <a:pt x="3004244" y="727859"/>
                  <a:pt x="3041544" y="708079"/>
                  <a:pt x="3086756" y="680951"/>
                </a:cubicBezTo>
                <a:cubicBezTo>
                  <a:pt x="3095799" y="674169"/>
                  <a:pt x="3100885" y="670779"/>
                  <a:pt x="3102015" y="670779"/>
                </a:cubicBezTo>
                <a:cubicBezTo>
                  <a:pt x="3104276" y="670779"/>
                  <a:pt x="3108232" y="668518"/>
                  <a:pt x="3113883" y="663997"/>
                </a:cubicBezTo>
                <a:cubicBezTo>
                  <a:pt x="3120665" y="658345"/>
                  <a:pt x="3124621" y="655520"/>
                  <a:pt x="3125752" y="655520"/>
                </a:cubicBezTo>
                <a:cubicBezTo>
                  <a:pt x="3128012" y="655520"/>
                  <a:pt x="3129708" y="654389"/>
                  <a:pt x="3130838" y="652129"/>
                </a:cubicBezTo>
                <a:cubicBezTo>
                  <a:pt x="3136489" y="646477"/>
                  <a:pt x="3144967" y="641956"/>
                  <a:pt x="3156270" y="638565"/>
                </a:cubicBezTo>
                <a:cubicBezTo>
                  <a:pt x="3167573" y="636304"/>
                  <a:pt x="3176615" y="636870"/>
                  <a:pt x="3183397" y="640260"/>
                </a:cubicBezTo>
                <a:cubicBezTo>
                  <a:pt x="3186788" y="642521"/>
                  <a:pt x="3191874" y="645912"/>
                  <a:pt x="3198656" y="650433"/>
                </a:cubicBezTo>
                <a:cubicBezTo>
                  <a:pt x="3225783" y="662866"/>
                  <a:pt x="3242738" y="673604"/>
                  <a:pt x="3249519" y="682647"/>
                </a:cubicBezTo>
                <a:cubicBezTo>
                  <a:pt x="3252910" y="687168"/>
                  <a:pt x="3255736" y="692254"/>
                  <a:pt x="3257997" y="697906"/>
                </a:cubicBezTo>
                <a:cubicBezTo>
                  <a:pt x="3259127" y="703557"/>
                  <a:pt x="3260822" y="710339"/>
                  <a:pt x="3263083" y="718251"/>
                </a:cubicBezTo>
                <a:cubicBezTo>
                  <a:pt x="3268734" y="732945"/>
                  <a:pt x="3267604" y="743118"/>
                  <a:pt x="3259692" y="748769"/>
                </a:cubicBezTo>
                <a:cubicBezTo>
                  <a:pt x="3254041" y="751030"/>
                  <a:pt x="3243868" y="753290"/>
                  <a:pt x="3229174" y="755551"/>
                </a:cubicBezTo>
                <a:cubicBezTo>
                  <a:pt x="3169268" y="766854"/>
                  <a:pt x="3116709" y="783809"/>
                  <a:pt x="3071497" y="806415"/>
                </a:cubicBezTo>
                <a:cubicBezTo>
                  <a:pt x="3066976" y="809806"/>
                  <a:pt x="3061324" y="813762"/>
                  <a:pt x="3054543" y="818283"/>
                </a:cubicBezTo>
                <a:cubicBezTo>
                  <a:pt x="3027415" y="834107"/>
                  <a:pt x="2996332" y="853887"/>
                  <a:pt x="2961293" y="877623"/>
                </a:cubicBezTo>
                <a:cubicBezTo>
                  <a:pt x="2928514" y="902490"/>
                  <a:pt x="2911560" y="915489"/>
                  <a:pt x="2910430" y="916619"/>
                </a:cubicBezTo>
                <a:cubicBezTo>
                  <a:pt x="2910430" y="917749"/>
                  <a:pt x="2913821" y="921705"/>
                  <a:pt x="2920602" y="928487"/>
                </a:cubicBezTo>
                <a:cubicBezTo>
                  <a:pt x="2926254" y="936399"/>
                  <a:pt x="2933036" y="946854"/>
                  <a:pt x="2940947" y="959853"/>
                </a:cubicBezTo>
                <a:cubicBezTo>
                  <a:pt x="2948860" y="972851"/>
                  <a:pt x="2952251" y="979351"/>
                  <a:pt x="2951120" y="979351"/>
                </a:cubicBezTo>
                <a:cubicBezTo>
                  <a:pt x="2949990" y="979351"/>
                  <a:pt x="2951120" y="981611"/>
                  <a:pt x="2954511" y="986132"/>
                </a:cubicBezTo>
                <a:cubicBezTo>
                  <a:pt x="2956772" y="990654"/>
                  <a:pt x="2957337" y="992914"/>
                  <a:pt x="2956207" y="992914"/>
                </a:cubicBezTo>
                <a:cubicBezTo>
                  <a:pt x="2955076" y="992914"/>
                  <a:pt x="2955076" y="993479"/>
                  <a:pt x="2956207" y="994610"/>
                </a:cubicBezTo>
                <a:cubicBezTo>
                  <a:pt x="2957337" y="996870"/>
                  <a:pt x="2958467" y="998566"/>
                  <a:pt x="2959597" y="999696"/>
                </a:cubicBezTo>
                <a:cubicBezTo>
                  <a:pt x="2959597" y="1000826"/>
                  <a:pt x="2960163" y="1003652"/>
                  <a:pt x="2961293" y="1008173"/>
                </a:cubicBezTo>
                <a:cubicBezTo>
                  <a:pt x="2963554" y="1013825"/>
                  <a:pt x="2964684" y="1017781"/>
                  <a:pt x="2964684" y="1020041"/>
                </a:cubicBezTo>
                <a:cubicBezTo>
                  <a:pt x="2964684" y="1022302"/>
                  <a:pt x="2965249" y="1023432"/>
                  <a:pt x="2966379" y="1023432"/>
                </a:cubicBezTo>
                <a:cubicBezTo>
                  <a:pt x="2967510" y="1023432"/>
                  <a:pt x="2986160" y="1015520"/>
                  <a:pt x="3022329" y="999696"/>
                </a:cubicBezTo>
                <a:cubicBezTo>
                  <a:pt x="3064150" y="981611"/>
                  <a:pt x="3090712" y="971721"/>
                  <a:pt x="3102015" y="970026"/>
                </a:cubicBezTo>
                <a:cubicBezTo>
                  <a:pt x="3113318" y="968330"/>
                  <a:pt x="3126882" y="972004"/>
                  <a:pt x="3142706" y="981046"/>
                </a:cubicBezTo>
                <a:cubicBezTo>
                  <a:pt x="3160791" y="990088"/>
                  <a:pt x="3171529" y="998000"/>
                  <a:pt x="3174920" y="1004782"/>
                </a:cubicBezTo>
                <a:cubicBezTo>
                  <a:pt x="3179441" y="1011564"/>
                  <a:pt x="3181701" y="1015520"/>
                  <a:pt x="3181701" y="1016650"/>
                </a:cubicBezTo>
                <a:cubicBezTo>
                  <a:pt x="3181701" y="1017781"/>
                  <a:pt x="3183397" y="1022302"/>
                  <a:pt x="3186788" y="1030214"/>
                </a:cubicBezTo>
                <a:cubicBezTo>
                  <a:pt x="3198091" y="1044908"/>
                  <a:pt x="3190744" y="1054515"/>
                  <a:pt x="3164747" y="1059037"/>
                </a:cubicBezTo>
                <a:cubicBezTo>
                  <a:pt x="3119535" y="1071470"/>
                  <a:pt x="3080540" y="1086164"/>
                  <a:pt x="3047761" y="1103118"/>
                </a:cubicBezTo>
                <a:lnTo>
                  <a:pt x="3020634" y="1114986"/>
                </a:lnTo>
                <a:lnTo>
                  <a:pt x="3029111" y="1106509"/>
                </a:lnTo>
                <a:cubicBezTo>
                  <a:pt x="3041544" y="1092946"/>
                  <a:pt x="3048891" y="1082208"/>
                  <a:pt x="3051152" y="1074296"/>
                </a:cubicBezTo>
                <a:cubicBezTo>
                  <a:pt x="3053412" y="1069774"/>
                  <a:pt x="3052282" y="1067514"/>
                  <a:pt x="3047761" y="1067514"/>
                </a:cubicBezTo>
                <a:cubicBezTo>
                  <a:pt x="3031937" y="1067514"/>
                  <a:pt x="3011591" y="1071470"/>
                  <a:pt x="2986725" y="1079382"/>
                </a:cubicBezTo>
                <a:cubicBezTo>
                  <a:pt x="2974292" y="1079382"/>
                  <a:pt x="2972031" y="1092380"/>
                  <a:pt x="2979943" y="1118377"/>
                </a:cubicBezTo>
                <a:cubicBezTo>
                  <a:pt x="2985595" y="1148895"/>
                  <a:pt x="2991811" y="1192412"/>
                  <a:pt x="2998593" y="1248927"/>
                </a:cubicBezTo>
                <a:cubicBezTo>
                  <a:pt x="3005375" y="1302051"/>
                  <a:pt x="3008766" y="1335395"/>
                  <a:pt x="3008766" y="1348959"/>
                </a:cubicBezTo>
                <a:cubicBezTo>
                  <a:pt x="3008766" y="1365913"/>
                  <a:pt x="3009331" y="1381172"/>
                  <a:pt x="3010461" y="1394736"/>
                </a:cubicBezTo>
                <a:cubicBezTo>
                  <a:pt x="3011591" y="1407169"/>
                  <a:pt x="3012722" y="1419602"/>
                  <a:pt x="3013852" y="1432036"/>
                </a:cubicBezTo>
                <a:cubicBezTo>
                  <a:pt x="3014982" y="1451251"/>
                  <a:pt x="3016678" y="1469336"/>
                  <a:pt x="3018938" y="1486290"/>
                </a:cubicBezTo>
                <a:cubicBezTo>
                  <a:pt x="3023459" y="1568802"/>
                  <a:pt x="3024025" y="1636620"/>
                  <a:pt x="3020634" y="1689744"/>
                </a:cubicBezTo>
                <a:cubicBezTo>
                  <a:pt x="3018373" y="1695396"/>
                  <a:pt x="3017243" y="1701612"/>
                  <a:pt x="3017243" y="1708394"/>
                </a:cubicBezTo>
                <a:cubicBezTo>
                  <a:pt x="3017243" y="1723088"/>
                  <a:pt x="3012722" y="1743999"/>
                  <a:pt x="3003679" y="1771126"/>
                </a:cubicBezTo>
                <a:cubicBezTo>
                  <a:pt x="2995767" y="1784689"/>
                  <a:pt x="2986160" y="1791471"/>
                  <a:pt x="2974857" y="1791471"/>
                </a:cubicBezTo>
                <a:cubicBezTo>
                  <a:pt x="2961293" y="1789211"/>
                  <a:pt x="2943208" y="1780168"/>
                  <a:pt x="2920602" y="1764344"/>
                </a:cubicBezTo>
                <a:cubicBezTo>
                  <a:pt x="2911560" y="1753041"/>
                  <a:pt x="2882737" y="1745694"/>
                  <a:pt x="2834134" y="1742303"/>
                </a:cubicBezTo>
                <a:cubicBezTo>
                  <a:pt x="2807007" y="1736652"/>
                  <a:pt x="2784966" y="1731000"/>
                  <a:pt x="2768012" y="1725349"/>
                </a:cubicBezTo>
                <a:cubicBezTo>
                  <a:pt x="2765751" y="1723088"/>
                  <a:pt x="2763490" y="1721958"/>
                  <a:pt x="2761230" y="1721958"/>
                </a:cubicBezTo>
                <a:cubicBezTo>
                  <a:pt x="2754448" y="1721958"/>
                  <a:pt x="2731277" y="1710090"/>
                  <a:pt x="2691716" y="1686353"/>
                </a:cubicBezTo>
                <a:cubicBezTo>
                  <a:pt x="2640853" y="1650184"/>
                  <a:pt x="2600727" y="1615144"/>
                  <a:pt x="2571340" y="1581235"/>
                </a:cubicBezTo>
                <a:cubicBezTo>
                  <a:pt x="2566818" y="1575584"/>
                  <a:pt x="2565123" y="1573041"/>
                  <a:pt x="2566253" y="1573606"/>
                </a:cubicBezTo>
                <a:cubicBezTo>
                  <a:pt x="2567384" y="1574171"/>
                  <a:pt x="2571340" y="1577844"/>
                  <a:pt x="2578121" y="1584626"/>
                </a:cubicBezTo>
                <a:cubicBezTo>
                  <a:pt x="2621073" y="1625317"/>
                  <a:pt x="2675892" y="1646793"/>
                  <a:pt x="2742580" y="1649053"/>
                </a:cubicBezTo>
                <a:cubicBezTo>
                  <a:pt x="2778749" y="1651314"/>
                  <a:pt x="2809268" y="1645663"/>
                  <a:pt x="2834134" y="1632099"/>
                </a:cubicBezTo>
                <a:cubicBezTo>
                  <a:pt x="2856740" y="1621926"/>
                  <a:pt x="2873130" y="1601016"/>
                  <a:pt x="2883302" y="1569367"/>
                </a:cubicBezTo>
                <a:cubicBezTo>
                  <a:pt x="2886694" y="1560325"/>
                  <a:pt x="2888954" y="1541675"/>
                  <a:pt x="2890084" y="1513417"/>
                </a:cubicBezTo>
                <a:cubicBezTo>
                  <a:pt x="2891214" y="1504375"/>
                  <a:pt x="2892345" y="1497593"/>
                  <a:pt x="2893475" y="1493072"/>
                </a:cubicBezTo>
                <a:cubicBezTo>
                  <a:pt x="2895735" y="1419602"/>
                  <a:pt x="2895735" y="1324092"/>
                  <a:pt x="2893475" y="1206541"/>
                </a:cubicBezTo>
                <a:cubicBezTo>
                  <a:pt x="2892345" y="1159068"/>
                  <a:pt x="2890649" y="1130811"/>
                  <a:pt x="2888389" y="1121768"/>
                </a:cubicBezTo>
                <a:cubicBezTo>
                  <a:pt x="2877086" y="1126289"/>
                  <a:pt x="2859001" y="1135332"/>
                  <a:pt x="2834134" y="1148895"/>
                </a:cubicBezTo>
                <a:cubicBezTo>
                  <a:pt x="2829613" y="1152286"/>
                  <a:pt x="2823961" y="1155677"/>
                  <a:pt x="2817180" y="1159068"/>
                </a:cubicBezTo>
                <a:cubicBezTo>
                  <a:pt x="2755014" y="1195238"/>
                  <a:pt x="2697368" y="1237624"/>
                  <a:pt x="2644244" y="1286227"/>
                </a:cubicBezTo>
                <a:cubicBezTo>
                  <a:pt x="2636332" y="1293009"/>
                  <a:pt x="2626725" y="1300921"/>
                  <a:pt x="2615421" y="1309963"/>
                </a:cubicBezTo>
                <a:cubicBezTo>
                  <a:pt x="2604118" y="1320136"/>
                  <a:pt x="2592250" y="1330309"/>
                  <a:pt x="2579817" y="1340481"/>
                </a:cubicBezTo>
                <a:cubicBezTo>
                  <a:pt x="2541387" y="1374390"/>
                  <a:pt x="2508043" y="1393040"/>
                  <a:pt x="2479785" y="1396431"/>
                </a:cubicBezTo>
                <a:cubicBezTo>
                  <a:pt x="2470743" y="1398692"/>
                  <a:pt x="2459440" y="1395301"/>
                  <a:pt x="2445876" y="1386258"/>
                </a:cubicBezTo>
                <a:cubicBezTo>
                  <a:pt x="2433443" y="1379477"/>
                  <a:pt x="2424401" y="1373825"/>
                  <a:pt x="2418749" y="1369304"/>
                </a:cubicBezTo>
                <a:cubicBezTo>
                  <a:pt x="2407446" y="1354610"/>
                  <a:pt x="2401230" y="1341612"/>
                  <a:pt x="2400099" y="1330309"/>
                </a:cubicBezTo>
                <a:cubicBezTo>
                  <a:pt x="2402360" y="1326918"/>
                  <a:pt x="2407446" y="1323527"/>
                  <a:pt x="2415358" y="1320136"/>
                </a:cubicBezTo>
                <a:cubicBezTo>
                  <a:pt x="2433443" y="1309963"/>
                  <a:pt x="2447007" y="1301486"/>
                  <a:pt x="2456049" y="1294704"/>
                </a:cubicBezTo>
                <a:cubicBezTo>
                  <a:pt x="2458310" y="1293574"/>
                  <a:pt x="2465657" y="1287922"/>
                  <a:pt x="2478090" y="1277750"/>
                </a:cubicBezTo>
                <a:cubicBezTo>
                  <a:pt x="2491653" y="1267577"/>
                  <a:pt x="2501261" y="1260230"/>
                  <a:pt x="2506913" y="1255709"/>
                </a:cubicBezTo>
                <a:cubicBezTo>
                  <a:pt x="2513694" y="1250057"/>
                  <a:pt x="2524997" y="1240450"/>
                  <a:pt x="2540822" y="1226886"/>
                </a:cubicBezTo>
                <a:cubicBezTo>
                  <a:pt x="2615421" y="1160199"/>
                  <a:pt x="2692282" y="1088424"/>
                  <a:pt x="2771403" y="1011564"/>
                </a:cubicBezTo>
                <a:cubicBezTo>
                  <a:pt x="2784966" y="998000"/>
                  <a:pt x="2794291" y="988393"/>
                  <a:pt x="2799378" y="982741"/>
                </a:cubicBezTo>
                <a:cubicBezTo>
                  <a:pt x="2804464" y="977090"/>
                  <a:pt x="2807007" y="972569"/>
                  <a:pt x="2807007" y="969178"/>
                </a:cubicBezTo>
                <a:cubicBezTo>
                  <a:pt x="2811529" y="945441"/>
                  <a:pt x="2826788" y="927357"/>
                  <a:pt x="2852784" y="914923"/>
                </a:cubicBezTo>
                <a:cubicBezTo>
                  <a:pt x="2861827" y="909272"/>
                  <a:pt x="2868043" y="905316"/>
                  <a:pt x="2871434" y="903055"/>
                </a:cubicBezTo>
                <a:cubicBezTo>
                  <a:pt x="2873695" y="899664"/>
                  <a:pt x="2875956" y="897969"/>
                  <a:pt x="2878216" y="897969"/>
                </a:cubicBezTo>
                <a:cubicBezTo>
                  <a:pt x="2880476" y="897969"/>
                  <a:pt x="2886694" y="893165"/>
                  <a:pt x="2896866" y="883558"/>
                </a:cubicBezTo>
                <a:cubicBezTo>
                  <a:pt x="2907039" y="873950"/>
                  <a:pt x="2916929" y="863777"/>
                  <a:pt x="2926536" y="853039"/>
                </a:cubicBezTo>
                <a:cubicBezTo>
                  <a:pt x="2936144" y="842302"/>
                  <a:pt x="2940947" y="835802"/>
                  <a:pt x="2940947" y="833542"/>
                </a:cubicBezTo>
                <a:cubicBezTo>
                  <a:pt x="2940947" y="831281"/>
                  <a:pt x="2938122" y="830716"/>
                  <a:pt x="2932470" y="831846"/>
                </a:cubicBezTo>
                <a:cubicBezTo>
                  <a:pt x="2909864" y="838628"/>
                  <a:pt x="2888954" y="847105"/>
                  <a:pt x="2869739" y="857278"/>
                </a:cubicBezTo>
                <a:cubicBezTo>
                  <a:pt x="2866348" y="859539"/>
                  <a:pt x="2857306" y="864625"/>
                  <a:pt x="2842612" y="872537"/>
                </a:cubicBezTo>
                <a:cubicBezTo>
                  <a:pt x="2800790" y="892883"/>
                  <a:pt x="2775924" y="908142"/>
                  <a:pt x="2768012" y="918314"/>
                </a:cubicBezTo>
                <a:cubicBezTo>
                  <a:pt x="2758970" y="929617"/>
                  <a:pt x="2752187" y="933573"/>
                  <a:pt x="2747666" y="930182"/>
                </a:cubicBezTo>
                <a:cubicBezTo>
                  <a:pt x="2743145" y="927922"/>
                  <a:pt x="2731277" y="933008"/>
                  <a:pt x="2712062" y="945441"/>
                </a:cubicBezTo>
                <a:cubicBezTo>
                  <a:pt x="2695107" y="955614"/>
                  <a:pt x="2683240" y="962961"/>
                  <a:pt x="2676457" y="967482"/>
                </a:cubicBezTo>
                <a:cubicBezTo>
                  <a:pt x="2669676" y="972004"/>
                  <a:pt x="2660633" y="977090"/>
                  <a:pt x="2649331" y="982741"/>
                </a:cubicBezTo>
                <a:cubicBezTo>
                  <a:pt x="2639158" y="989523"/>
                  <a:pt x="2631811" y="994610"/>
                  <a:pt x="2627289" y="998000"/>
                </a:cubicBezTo>
                <a:cubicBezTo>
                  <a:pt x="2623898" y="1001391"/>
                  <a:pt x="2618247" y="1005347"/>
                  <a:pt x="2610335" y="1009869"/>
                </a:cubicBezTo>
                <a:cubicBezTo>
                  <a:pt x="2594511" y="1018911"/>
                  <a:pt x="2576991" y="1030779"/>
                  <a:pt x="2557776" y="1045473"/>
                </a:cubicBezTo>
                <a:cubicBezTo>
                  <a:pt x="2548734" y="1051125"/>
                  <a:pt x="2543082" y="1054515"/>
                  <a:pt x="2540822" y="1055646"/>
                </a:cubicBezTo>
                <a:cubicBezTo>
                  <a:pt x="2534040" y="1057906"/>
                  <a:pt x="2526128" y="1062993"/>
                  <a:pt x="2517085" y="1070905"/>
                </a:cubicBezTo>
                <a:cubicBezTo>
                  <a:pt x="2511434" y="1075426"/>
                  <a:pt x="2505217" y="1079947"/>
                  <a:pt x="2498435" y="1084468"/>
                </a:cubicBezTo>
                <a:cubicBezTo>
                  <a:pt x="2490524" y="1087859"/>
                  <a:pt x="2482611" y="1092380"/>
                  <a:pt x="2474699" y="1098032"/>
                </a:cubicBezTo>
                <a:cubicBezTo>
                  <a:pt x="2434008" y="1125159"/>
                  <a:pt x="2396708" y="1139853"/>
                  <a:pt x="2362799" y="1142114"/>
                </a:cubicBezTo>
                <a:cubicBezTo>
                  <a:pt x="2346975" y="1142114"/>
                  <a:pt x="2340759" y="1143809"/>
                  <a:pt x="2344149" y="1147200"/>
                </a:cubicBezTo>
                <a:cubicBezTo>
                  <a:pt x="2343019" y="1151721"/>
                  <a:pt x="2340759" y="1158503"/>
                  <a:pt x="2337367" y="1167545"/>
                </a:cubicBezTo>
                <a:cubicBezTo>
                  <a:pt x="2323804" y="1211627"/>
                  <a:pt x="2311371" y="1259100"/>
                  <a:pt x="2300068" y="1309963"/>
                </a:cubicBezTo>
                <a:cubicBezTo>
                  <a:pt x="2297807" y="1319006"/>
                  <a:pt x="2294981" y="1330309"/>
                  <a:pt x="2291591" y="1343872"/>
                </a:cubicBezTo>
                <a:cubicBezTo>
                  <a:pt x="2289330" y="1357436"/>
                  <a:pt x="2286504" y="1375521"/>
                  <a:pt x="2283113" y="1398127"/>
                </a:cubicBezTo>
                <a:cubicBezTo>
                  <a:pt x="2279722" y="1420733"/>
                  <a:pt x="2276332" y="1442208"/>
                  <a:pt x="2272940" y="1462554"/>
                </a:cubicBezTo>
                <a:cubicBezTo>
                  <a:pt x="2268420" y="1490811"/>
                  <a:pt x="2265593" y="1512287"/>
                  <a:pt x="2264463" y="1526981"/>
                </a:cubicBezTo>
                <a:cubicBezTo>
                  <a:pt x="2264463" y="1555238"/>
                  <a:pt x="2256551" y="1566541"/>
                  <a:pt x="2240727" y="1560890"/>
                </a:cubicBezTo>
                <a:cubicBezTo>
                  <a:pt x="2227163" y="1556369"/>
                  <a:pt x="2212469" y="1547891"/>
                  <a:pt x="2196645" y="1535458"/>
                </a:cubicBezTo>
                <a:cubicBezTo>
                  <a:pt x="2172909" y="1511722"/>
                  <a:pt x="2156520" y="1486855"/>
                  <a:pt x="2147477" y="1460858"/>
                </a:cubicBezTo>
                <a:cubicBezTo>
                  <a:pt x="2144086" y="1451816"/>
                  <a:pt x="2144651" y="1439948"/>
                  <a:pt x="2149172" y="1425254"/>
                </a:cubicBezTo>
                <a:cubicBezTo>
                  <a:pt x="2152564" y="1412820"/>
                  <a:pt x="2154824" y="1404908"/>
                  <a:pt x="2155954" y="1401518"/>
                </a:cubicBezTo>
                <a:cubicBezTo>
                  <a:pt x="2157085" y="1399257"/>
                  <a:pt x="2157650" y="1396431"/>
                  <a:pt x="2157650" y="1393040"/>
                </a:cubicBezTo>
                <a:cubicBezTo>
                  <a:pt x="2157650" y="1390780"/>
                  <a:pt x="2158215" y="1389084"/>
                  <a:pt x="2159345" y="1387954"/>
                </a:cubicBezTo>
                <a:cubicBezTo>
                  <a:pt x="2160476" y="1386824"/>
                  <a:pt x="2161041" y="1385128"/>
                  <a:pt x="2161041" y="1382868"/>
                </a:cubicBezTo>
                <a:cubicBezTo>
                  <a:pt x="2159910" y="1379477"/>
                  <a:pt x="2159910" y="1376651"/>
                  <a:pt x="2161041" y="1374390"/>
                </a:cubicBezTo>
                <a:cubicBezTo>
                  <a:pt x="2162171" y="1370999"/>
                  <a:pt x="2162736" y="1368739"/>
                  <a:pt x="2162736" y="1367609"/>
                </a:cubicBezTo>
                <a:cubicBezTo>
                  <a:pt x="2162736" y="1366478"/>
                  <a:pt x="2163301" y="1365348"/>
                  <a:pt x="2164432" y="1364218"/>
                </a:cubicBezTo>
                <a:cubicBezTo>
                  <a:pt x="2165562" y="1363087"/>
                  <a:pt x="2166127" y="1361392"/>
                  <a:pt x="2166127" y="1359131"/>
                </a:cubicBezTo>
                <a:cubicBezTo>
                  <a:pt x="2164997" y="1355740"/>
                  <a:pt x="2164997" y="1352915"/>
                  <a:pt x="2166127" y="1350654"/>
                </a:cubicBezTo>
                <a:cubicBezTo>
                  <a:pt x="2167257" y="1347263"/>
                  <a:pt x="2168105" y="1342459"/>
                  <a:pt x="2168670" y="1336243"/>
                </a:cubicBezTo>
                <a:cubicBezTo>
                  <a:pt x="2169236" y="1330026"/>
                  <a:pt x="2170083" y="1317875"/>
                  <a:pt x="2171213" y="1299790"/>
                </a:cubicBezTo>
                <a:cubicBezTo>
                  <a:pt x="2172344" y="1278315"/>
                  <a:pt x="2173474" y="1266447"/>
                  <a:pt x="2174604" y="1264186"/>
                </a:cubicBezTo>
                <a:cubicBezTo>
                  <a:pt x="2175735" y="1255144"/>
                  <a:pt x="2175169" y="1244406"/>
                  <a:pt x="2172909" y="1231973"/>
                </a:cubicBezTo>
                <a:cubicBezTo>
                  <a:pt x="2169518" y="1225191"/>
                  <a:pt x="2161606" y="1226321"/>
                  <a:pt x="2149172" y="1235363"/>
                </a:cubicBezTo>
                <a:cubicBezTo>
                  <a:pt x="2124306" y="1260230"/>
                  <a:pt x="2102830" y="1285662"/>
                  <a:pt x="2084746" y="1311659"/>
                </a:cubicBezTo>
                <a:cubicBezTo>
                  <a:pt x="2083615" y="1313919"/>
                  <a:pt x="2080790" y="1317875"/>
                  <a:pt x="2076268" y="1323527"/>
                </a:cubicBezTo>
                <a:cubicBezTo>
                  <a:pt x="2070617" y="1331439"/>
                  <a:pt x="2060444" y="1347263"/>
                  <a:pt x="2045750" y="1370999"/>
                </a:cubicBezTo>
                <a:cubicBezTo>
                  <a:pt x="2032186" y="1393605"/>
                  <a:pt x="2024275" y="1406604"/>
                  <a:pt x="2022014" y="1409995"/>
                </a:cubicBezTo>
                <a:cubicBezTo>
                  <a:pt x="2019753" y="1412255"/>
                  <a:pt x="2016927" y="1416776"/>
                  <a:pt x="2013537" y="1423558"/>
                </a:cubicBezTo>
                <a:cubicBezTo>
                  <a:pt x="2009016" y="1429210"/>
                  <a:pt x="2004494" y="1434296"/>
                  <a:pt x="1999973" y="1438817"/>
                </a:cubicBezTo>
                <a:lnTo>
                  <a:pt x="1991495" y="1445599"/>
                </a:lnTo>
                <a:lnTo>
                  <a:pt x="1979628" y="1438817"/>
                </a:lnTo>
                <a:cubicBezTo>
                  <a:pt x="1960412" y="1426384"/>
                  <a:pt x="1950805" y="1412820"/>
                  <a:pt x="1950805" y="1398127"/>
                </a:cubicBezTo>
                <a:cubicBezTo>
                  <a:pt x="1950805" y="1387954"/>
                  <a:pt x="1963238" y="1368174"/>
                  <a:pt x="1988105" y="1338786"/>
                </a:cubicBezTo>
                <a:cubicBezTo>
                  <a:pt x="1994887" y="1332004"/>
                  <a:pt x="2001103" y="1324657"/>
                  <a:pt x="2006755" y="1316745"/>
                </a:cubicBezTo>
                <a:cubicBezTo>
                  <a:pt x="2012406" y="1308833"/>
                  <a:pt x="2024275" y="1291878"/>
                  <a:pt x="2042359" y="1265881"/>
                </a:cubicBezTo>
                <a:cubicBezTo>
                  <a:pt x="2074007" y="1217279"/>
                  <a:pt x="2096614" y="1181109"/>
                  <a:pt x="2110177" y="1157373"/>
                </a:cubicBezTo>
                <a:cubicBezTo>
                  <a:pt x="2123741" y="1134767"/>
                  <a:pt x="2140130" y="1107640"/>
                  <a:pt x="2159345" y="1075991"/>
                </a:cubicBezTo>
                <a:cubicBezTo>
                  <a:pt x="2161606" y="1071470"/>
                  <a:pt x="2162736" y="1068644"/>
                  <a:pt x="2162736" y="1067514"/>
                </a:cubicBezTo>
                <a:cubicBezTo>
                  <a:pt x="2162736" y="1067514"/>
                  <a:pt x="2164997" y="1064688"/>
                  <a:pt x="2169518" y="1059037"/>
                </a:cubicBezTo>
                <a:cubicBezTo>
                  <a:pt x="2172909" y="1052255"/>
                  <a:pt x="2178560" y="1041517"/>
                  <a:pt x="2186472" y="1026823"/>
                </a:cubicBezTo>
                <a:cubicBezTo>
                  <a:pt x="2195515" y="1010999"/>
                  <a:pt x="2205688" y="992349"/>
                  <a:pt x="2216990" y="970873"/>
                </a:cubicBezTo>
                <a:cubicBezTo>
                  <a:pt x="2229424" y="948267"/>
                  <a:pt x="2235640" y="935834"/>
                  <a:pt x="2235640" y="933573"/>
                </a:cubicBezTo>
                <a:cubicBezTo>
                  <a:pt x="2235640" y="930182"/>
                  <a:pt x="2236771" y="926226"/>
                  <a:pt x="2239031" y="921705"/>
                </a:cubicBezTo>
                <a:cubicBezTo>
                  <a:pt x="2244683" y="911533"/>
                  <a:pt x="2244118" y="903620"/>
                  <a:pt x="2237336" y="897969"/>
                </a:cubicBezTo>
                <a:cubicBezTo>
                  <a:pt x="2230554" y="894578"/>
                  <a:pt x="2222642" y="895143"/>
                  <a:pt x="2213600" y="899664"/>
                </a:cubicBezTo>
                <a:cubicBezTo>
                  <a:pt x="2209078" y="901925"/>
                  <a:pt x="2202862" y="904751"/>
                  <a:pt x="2194950" y="908142"/>
                </a:cubicBezTo>
                <a:cubicBezTo>
                  <a:pt x="2185907" y="910402"/>
                  <a:pt x="2178560" y="913793"/>
                  <a:pt x="2172909" y="918314"/>
                </a:cubicBezTo>
                <a:cubicBezTo>
                  <a:pt x="2167257" y="921705"/>
                  <a:pt x="2158215" y="926509"/>
                  <a:pt x="2145782" y="932726"/>
                </a:cubicBezTo>
                <a:cubicBezTo>
                  <a:pt x="2133348" y="938942"/>
                  <a:pt x="2121480" y="944876"/>
                  <a:pt x="2110177" y="950528"/>
                </a:cubicBezTo>
                <a:cubicBezTo>
                  <a:pt x="2098874" y="956179"/>
                  <a:pt x="2092093" y="959005"/>
                  <a:pt x="2089832" y="959005"/>
                </a:cubicBezTo>
                <a:cubicBezTo>
                  <a:pt x="2084180" y="959005"/>
                  <a:pt x="2075986" y="953636"/>
                  <a:pt x="2065248" y="942898"/>
                </a:cubicBezTo>
                <a:cubicBezTo>
                  <a:pt x="2054510" y="932160"/>
                  <a:pt x="2049141" y="923966"/>
                  <a:pt x="2049141" y="918314"/>
                </a:cubicBezTo>
                <a:cubicBezTo>
                  <a:pt x="2049141" y="916054"/>
                  <a:pt x="2053662" y="909837"/>
                  <a:pt x="2062705" y="899664"/>
                </a:cubicBezTo>
                <a:cubicBezTo>
                  <a:pt x="2071747" y="888361"/>
                  <a:pt x="2076268" y="882145"/>
                  <a:pt x="2076268" y="881014"/>
                </a:cubicBezTo>
                <a:cubicBezTo>
                  <a:pt x="2076268" y="879884"/>
                  <a:pt x="2080790" y="873667"/>
                  <a:pt x="2089832" y="862364"/>
                </a:cubicBezTo>
                <a:cubicBezTo>
                  <a:pt x="2094353" y="856713"/>
                  <a:pt x="2100570" y="848518"/>
                  <a:pt x="2108482" y="837780"/>
                </a:cubicBezTo>
                <a:cubicBezTo>
                  <a:pt x="2116394" y="827043"/>
                  <a:pt x="2123458" y="817152"/>
                  <a:pt x="2129675" y="808110"/>
                </a:cubicBezTo>
                <a:cubicBezTo>
                  <a:pt x="2135892" y="799068"/>
                  <a:pt x="2139000" y="793981"/>
                  <a:pt x="2139000" y="792851"/>
                </a:cubicBezTo>
                <a:cubicBezTo>
                  <a:pt x="2139000" y="791721"/>
                  <a:pt x="2140695" y="788330"/>
                  <a:pt x="2144086" y="782678"/>
                </a:cubicBezTo>
                <a:cubicBezTo>
                  <a:pt x="2148607" y="777027"/>
                  <a:pt x="2154259" y="767984"/>
                  <a:pt x="2161041" y="755551"/>
                </a:cubicBezTo>
                <a:cubicBezTo>
                  <a:pt x="2166692" y="744248"/>
                  <a:pt x="2171213" y="736901"/>
                  <a:pt x="2174604" y="733510"/>
                </a:cubicBezTo>
                <a:cubicBezTo>
                  <a:pt x="2176865" y="730119"/>
                  <a:pt x="2177430" y="728424"/>
                  <a:pt x="2176299" y="728424"/>
                </a:cubicBezTo>
                <a:cubicBezTo>
                  <a:pt x="2175169" y="728424"/>
                  <a:pt x="2176299" y="726728"/>
                  <a:pt x="2179691" y="723338"/>
                </a:cubicBezTo>
                <a:cubicBezTo>
                  <a:pt x="2183082" y="717686"/>
                  <a:pt x="2189298" y="706383"/>
                  <a:pt x="2198341" y="689429"/>
                </a:cubicBezTo>
                <a:cubicBezTo>
                  <a:pt x="2207383" y="672474"/>
                  <a:pt x="2212469" y="662866"/>
                  <a:pt x="2213600" y="660606"/>
                </a:cubicBezTo>
                <a:cubicBezTo>
                  <a:pt x="2222642" y="644782"/>
                  <a:pt x="2236206" y="618220"/>
                  <a:pt x="2254290" y="580920"/>
                </a:cubicBezTo>
                <a:cubicBezTo>
                  <a:pt x="2274636" y="539099"/>
                  <a:pt x="2270115" y="519884"/>
                  <a:pt x="2240727" y="523274"/>
                </a:cubicBezTo>
                <a:cubicBezTo>
                  <a:pt x="2230554" y="524405"/>
                  <a:pt x="2224337" y="525535"/>
                  <a:pt x="2222077" y="526665"/>
                </a:cubicBezTo>
                <a:cubicBezTo>
                  <a:pt x="2219817" y="527796"/>
                  <a:pt x="2218686" y="527230"/>
                  <a:pt x="2218686" y="524970"/>
                </a:cubicBezTo>
                <a:cubicBezTo>
                  <a:pt x="2218686" y="520449"/>
                  <a:pt x="2229989" y="510276"/>
                  <a:pt x="2252595" y="494452"/>
                </a:cubicBezTo>
                <a:cubicBezTo>
                  <a:pt x="2262768" y="488800"/>
                  <a:pt x="2271810" y="482584"/>
                  <a:pt x="2279722" y="475802"/>
                </a:cubicBezTo>
                <a:cubicBezTo>
                  <a:pt x="2288765" y="469020"/>
                  <a:pt x="2294981" y="465629"/>
                  <a:pt x="2298372" y="465629"/>
                </a:cubicBezTo>
                <a:cubicBezTo>
                  <a:pt x="2308545" y="465629"/>
                  <a:pt x="2332281" y="477497"/>
                  <a:pt x="2369581" y="501234"/>
                </a:cubicBezTo>
                <a:cubicBezTo>
                  <a:pt x="2385405" y="522709"/>
                  <a:pt x="2397838" y="546446"/>
                  <a:pt x="2406881" y="572443"/>
                </a:cubicBezTo>
                <a:cubicBezTo>
                  <a:pt x="2406881" y="589397"/>
                  <a:pt x="2401230" y="606352"/>
                  <a:pt x="2389926" y="623306"/>
                </a:cubicBezTo>
                <a:cubicBezTo>
                  <a:pt x="2385405" y="630088"/>
                  <a:pt x="2381449" y="636304"/>
                  <a:pt x="2378059" y="641956"/>
                </a:cubicBezTo>
                <a:cubicBezTo>
                  <a:pt x="2372407" y="648738"/>
                  <a:pt x="2357713" y="663997"/>
                  <a:pt x="2333976" y="687733"/>
                </a:cubicBezTo>
                <a:cubicBezTo>
                  <a:pt x="2244683" y="779287"/>
                  <a:pt x="2190428" y="838063"/>
                  <a:pt x="2171213" y="864060"/>
                </a:cubicBezTo>
                <a:cubicBezTo>
                  <a:pt x="2171213" y="865190"/>
                  <a:pt x="2170649" y="866886"/>
                  <a:pt x="2169518" y="869146"/>
                </a:cubicBezTo>
                <a:cubicBezTo>
                  <a:pt x="2163866" y="875928"/>
                  <a:pt x="2168953" y="875363"/>
                  <a:pt x="2184777" y="867451"/>
                </a:cubicBezTo>
                <a:cubicBezTo>
                  <a:pt x="2192689" y="862930"/>
                  <a:pt x="2208513" y="852757"/>
                  <a:pt x="2232250" y="836933"/>
                </a:cubicBezTo>
                <a:cubicBezTo>
                  <a:pt x="2240162" y="831281"/>
                  <a:pt x="2244683" y="829021"/>
                  <a:pt x="2245813" y="830151"/>
                </a:cubicBezTo>
                <a:cubicBezTo>
                  <a:pt x="2246943" y="830151"/>
                  <a:pt x="2247509" y="829021"/>
                  <a:pt x="2247509" y="826760"/>
                </a:cubicBezTo>
                <a:cubicBezTo>
                  <a:pt x="2247509" y="824499"/>
                  <a:pt x="2250334" y="822239"/>
                  <a:pt x="2255986" y="819978"/>
                </a:cubicBezTo>
                <a:cubicBezTo>
                  <a:pt x="2260507" y="817718"/>
                  <a:pt x="2263898" y="815457"/>
                  <a:pt x="2266159" y="813196"/>
                </a:cubicBezTo>
                <a:cubicBezTo>
                  <a:pt x="2269549" y="807545"/>
                  <a:pt x="2280852" y="809240"/>
                  <a:pt x="2300068" y="818283"/>
                </a:cubicBezTo>
                <a:cubicBezTo>
                  <a:pt x="2322673" y="828455"/>
                  <a:pt x="2338498" y="843714"/>
                  <a:pt x="2347540" y="864060"/>
                </a:cubicBezTo>
                <a:cubicBezTo>
                  <a:pt x="2364494" y="890057"/>
                  <a:pt x="2358843" y="922270"/>
                  <a:pt x="2330586" y="960701"/>
                </a:cubicBezTo>
                <a:cubicBezTo>
                  <a:pt x="2322673" y="973134"/>
                  <a:pt x="2317022" y="982741"/>
                  <a:pt x="2313631" y="989523"/>
                </a:cubicBezTo>
                <a:cubicBezTo>
                  <a:pt x="2310241" y="995175"/>
                  <a:pt x="2306285" y="1000826"/>
                  <a:pt x="2301763" y="1006478"/>
                </a:cubicBezTo>
                <a:cubicBezTo>
                  <a:pt x="2297242" y="1012129"/>
                  <a:pt x="2291025" y="1020041"/>
                  <a:pt x="2283113" y="1030214"/>
                </a:cubicBezTo>
                <a:cubicBezTo>
                  <a:pt x="2265029" y="1052820"/>
                  <a:pt x="2252595" y="1068079"/>
                  <a:pt x="2245813" y="1075991"/>
                </a:cubicBezTo>
                <a:cubicBezTo>
                  <a:pt x="2236771" y="1086164"/>
                  <a:pt x="2227163" y="1100858"/>
                  <a:pt x="2216990" y="1120073"/>
                </a:cubicBezTo>
                <a:cubicBezTo>
                  <a:pt x="2210209" y="1132506"/>
                  <a:pt x="2210209" y="1140983"/>
                  <a:pt x="2216990" y="1145505"/>
                </a:cubicBezTo>
                <a:cubicBezTo>
                  <a:pt x="2220381" y="1148895"/>
                  <a:pt x="2222077" y="1151156"/>
                  <a:pt x="2222077" y="1152286"/>
                </a:cubicBezTo>
                <a:cubicBezTo>
                  <a:pt x="2222077" y="1154547"/>
                  <a:pt x="2224903" y="1161894"/>
                  <a:pt x="2230554" y="1174327"/>
                </a:cubicBezTo>
                <a:cubicBezTo>
                  <a:pt x="2237336" y="1185630"/>
                  <a:pt x="2240727" y="1203715"/>
                  <a:pt x="2240727" y="1228582"/>
                </a:cubicBezTo>
                <a:cubicBezTo>
                  <a:pt x="2241857" y="1248927"/>
                  <a:pt x="2243835" y="1261925"/>
                  <a:pt x="2246661" y="1267577"/>
                </a:cubicBezTo>
                <a:cubicBezTo>
                  <a:pt x="2249487" y="1273228"/>
                  <a:pt x="2253726" y="1272663"/>
                  <a:pt x="2259377" y="1265881"/>
                </a:cubicBezTo>
                <a:cubicBezTo>
                  <a:pt x="2276332" y="1245536"/>
                  <a:pt x="2284809" y="1233668"/>
                  <a:pt x="2284809" y="1230277"/>
                </a:cubicBezTo>
                <a:cubicBezTo>
                  <a:pt x="2284809" y="1230277"/>
                  <a:pt x="2286504" y="1227451"/>
                  <a:pt x="2289895" y="1221800"/>
                </a:cubicBezTo>
                <a:cubicBezTo>
                  <a:pt x="2304589" y="1201454"/>
                  <a:pt x="2316457" y="1183087"/>
                  <a:pt x="2325500" y="1166698"/>
                </a:cubicBezTo>
                <a:cubicBezTo>
                  <a:pt x="2334542" y="1150308"/>
                  <a:pt x="2339063" y="1140418"/>
                  <a:pt x="2339063" y="1137027"/>
                </a:cubicBezTo>
                <a:cubicBezTo>
                  <a:pt x="2339063" y="1137027"/>
                  <a:pt x="2335107" y="1134202"/>
                  <a:pt x="2327195" y="1128550"/>
                </a:cubicBezTo>
                <a:cubicBezTo>
                  <a:pt x="2319283" y="1124029"/>
                  <a:pt x="2312501" y="1119508"/>
                  <a:pt x="2306849" y="1114986"/>
                </a:cubicBezTo>
                <a:cubicBezTo>
                  <a:pt x="2294416" y="1099162"/>
                  <a:pt x="2287069" y="1085599"/>
                  <a:pt x="2284809" y="1074296"/>
                </a:cubicBezTo>
                <a:cubicBezTo>
                  <a:pt x="2287069" y="1072035"/>
                  <a:pt x="2291025" y="1070340"/>
                  <a:pt x="2296677" y="1069209"/>
                </a:cubicBezTo>
                <a:cubicBezTo>
                  <a:pt x="2302328" y="1068079"/>
                  <a:pt x="2306849" y="1065818"/>
                  <a:pt x="2310241" y="1062428"/>
                </a:cubicBezTo>
                <a:cubicBezTo>
                  <a:pt x="2315892" y="1059037"/>
                  <a:pt x="2326630" y="1053103"/>
                  <a:pt x="2342454" y="1044625"/>
                </a:cubicBezTo>
                <a:cubicBezTo>
                  <a:pt x="2358278" y="1036148"/>
                  <a:pt x="2374102" y="1027953"/>
                  <a:pt x="2389926" y="1020041"/>
                </a:cubicBezTo>
                <a:cubicBezTo>
                  <a:pt x="2405750" y="1012129"/>
                  <a:pt x="2414793" y="1008173"/>
                  <a:pt x="2417054" y="1008173"/>
                </a:cubicBezTo>
                <a:cubicBezTo>
                  <a:pt x="2418184" y="1008173"/>
                  <a:pt x="2414228" y="1011564"/>
                  <a:pt x="2405185" y="1018346"/>
                </a:cubicBezTo>
                <a:cubicBezTo>
                  <a:pt x="2390491" y="1027388"/>
                  <a:pt x="2383145" y="1034170"/>
                  <a:pt x="2383145" y="1038691"/>
                </a:cubicBezTo>
                <a:cubicBezTo>
                  <a:pt x="2383145" y="1040952"/>
                  <a:pt x="2385971" y="1041517"/>
                  <a:pt x="2391622" y="1040387"/>
                </a:cubicBezTo>
                <a:cubicBezTo>
                  <a:pt x="2413098" y="1033605"/>
                  <a:pt x="2443051" y="1021737"/>
                  <a:pt x="2481481" y="1004782"/>
                </a:cubicBezTo>
                <a:cubicBezTo>
                  <a:pt x="2556081" y="970873"/>
                  <a:pt x="2605814" y="946007"/>
                  <a:pt x="2630680" y="930182"/>
                </a:cubicBezTo>
                <a:cubicBezTo>
                  <a:pt x="2670241" y="907576"/>
                  <a:pt x="2693130" y="894013"/>
                  <a:pt x="2699346" y="889492"/>
                </a:cubicBezTo>
                <a:cubicBezTo>
                  <a:pt x="2705563" y="884970"/>
                  <a:pt x="2706410" y="882145"/>
                  <a:pt x="2701889" y="881014"/>
                </a:cubicBezTo>
                <a:cubicBezTo>
                  <a:pt x="2699629" y="876493"/>
                  <a:pt x="2698499" y="873102"/>
                  <a:pt x="2698499" y="870842"/>
                </a:cubicBezTo>
                <a:cubicBezTo>
                  <a:pt x="2698499" y="868581"/>
                  <a:pt x="2697368" y="866886"/>
                  <a:pt x="2695107" y="865755"/>
                </a:cubicBezTo>
                <a:cubicBezTo>
                  <a:pt x="2693977" y="863495"/>
                  <a:pt x="2693977" y="860669"/>
                  <a:pt x="2695107" y="857278"/>
                </a:cubicBezTo>
                <a:cubicBezTo>
                  <a:pt x="2696238" y="855017"/>
                  <a:pt x="2695672" y="853322"/>
                  <a:pt x="2693412" y="852192"/>
                </a:cubicBezTo>
                <a:cubicBezTo>
                  <a:pt x="2690021" y="840889"/>
                  <a:pt x="2690021" y="829586"/>
                  <a:pt x="2693412" y="818283"/>
                </a:cubicBezTo>
                <a:cubicBezTo>
                  <a:pt x="2695672" y="817152"/>
                  <a:pt x="2696238" y="813196"/>
                  <a:pt x="2695107" y="806415"/>
                </a:cubicBezTo>
                <a:cubicBezTo>
                  <a:pt x="2693977" y="799633"/>
                  <a:pt x="2694543" y="795112"/>
                  <a:pt x="2696803" y="792851"/>
                </a:cubicBezTo>
                <a:cubicBezTo>
                  <a:pt x="2702454" y="774766"/>
                  <a:pt x="2704150" y="765724"/>
                  <a:pt x="2701889" y="765724"/>
                </a:cubicBezTo>
                <a:cubicBezTo>
                  <a:pt x="2701889" y="765724"/>
                  <a:pt x="2699063" y="767984"/>
                  <a:pt x="2693412" y="772506"/>
                </a:cubicBezTo>
                <a:cubicBezTo>
                  <a:pt x="2667415" y="789460"/>
                  <a:pt x="2638593" y="800763"/>
                  <a:pt x="2606944" y="806415"/>
                </a:cubicBezTo>
                <a:cubicBezTo>
                  <a:pt x="2566253" y="807545"/>
                  <a:pt x="2528953" y="792851"/>
                  <a:pt x="2495044" y="762333"/>
                </a:cubicBezTo>
                <a:cubicBezTo>
                  <a:pt x="2484872" y="752160"/>
                  <a:pt x="2479785" y="746509"/>
                  <a:pt x="2479785" y="745378"/>
                </a:cubicBezTo>
                <a:cubicBezTo>
                  <a:pt x="2479785" y="744248"/>
                  <a:pt x="2483741" y="743683"/>
                  <a:pt x="2491653" y="743683"/>
                </a:cubicBezTo>
                <a:cubicBezTo>
                  <a:pt x="2525563" y="743683"/>
                  <a:pt x="2563427" y="735771"/>
                  <a:pt x="2605249" y="719947"/>
                </a:cubicBezTo>
                <a:cubicBezTo>
                  <a:pt x="2618812" y="714295"/>
                  <a:pt x="2626159" y="711469"/>
                  <a:pt x="2627289" y="711469"/>
                </a:cubicBezTo>
                <a:cubicBezTo>
                  <a:pt x="2629550" y="711469"/>
                  <a:pt x="2636897" y="708361"/>
                  <a:pt x="2649331" y="702144"/>
                </a:cubicBezTo>
                <a:cubicBezTo>
                  <a:pt x="2661764" y="695928"/>
                  <a:pt x="2674480" y="689429"/>
                  <a:pt x="2687478" y="682647"/>
                </a:cubicBezTo>
                <a:cubicBezTo>
                  <a:pt x="2700476" y="675865"/>
                  <a:pt x="2709236" y="670779"/>
                  <a:pt x="2713757" y="667388"/>
                </a:cubicBezTo>
                <a:cubicBezTo>
                  <a:pt x="2719409" y="665127"/>
                  <a:pt x="2723930" y="650433"/>
                  <a:pt x="2727321" y="623306"/>
                </a:cubicBezTo>
                <a:cubicBezTo>
                  <a:pt x="2731842" y="596179"/>
                  <a:pt x="2739189" y="554358"/>
                  <a:pt x="2749362" y="497843"/>
                </a:cubicBezTo>
                <a:cubicBezTo>
                  <a:pt x="2755014" y="467325"/>
                  <a:pt x="2758970" y="444719"/>
                  <a:pt x="2761230" y="430025"/>
                </a:cubicBezTo>
                <a:cubicBezTo>
                  <a:pt x="2761230" y="420982"/>
                  <a:pt x="2761795" y="415331"/>
                  <a:pt x="2762925" y="413070"/>
                </a:cubicBezTo>
                <a:cubicBezTo>
                  <a:pt x="2765186" y="392725"/>
                  <a:pt x="2764621" y="369554"/>
                  <a:pt x="2761230" y="343557"/>
                </a:cubicBezTo>
                <a:cubicBezTo>
                  <a:pt x="2760100" y="336775"/>
                  <a:pt x="2757274" y="332819"/>
                  <a:pt x="2752753" y="331689"/>
                </a:cubicBezTo>
                <a:cubicBezTo>
                  <a:pt x="2743711" y="329428"/>
                  <a:pt x="2734668" y="331689"/>
                  <a:pt x="2725626" y="338470"/>
                </a:cubicBezTo>
                <a:cubicBezTo>
                  <a:pt x="2714322" y="348643"/>
                  <a:pt x="2706410" y="357685"/>
                  <a:pt x="2701889" y="365598"/>
                </a:cubicBezTo>
                <a:cubicBezTo>
                  <a:pt x="2701889" y="378031"/>
                  <a:pt x="2700759" y="384248"/>
                  <a:pt x="2698499" y="384248"/>
                </a:cubicBezTo>
                <a:cubicBezTo>
                  <a:pt x="2696238" y="384248"/>
                  <a:pt x="2696803" y="374075"/>
                  <a:pt x="2700194" y="353729"/>
                </a:cubicBezTo>
                <a:cubicBezTo>
                  <a:pt x="2700194" y="352599"/>
                  <a:pt x="2700194" y="350904"/>
                  <a:pt x="2700194" y="348643"/>
                </a:cubicBezTo>
                <a:cubicBezTo>
                  <a:pt x="2702454" y="340731"/>
                  <a:pt x="2708954" y="329145"/>
                  <a:pt x="2719692" y="313886"/>
                </a:cubicBezTo>
                <a:cubicBezTo>
                  <a:pt x="2730429" y="298627"/>
                  <a:pt x="2737494" y="290998"/>
                  <a:pt x="2740885" y="290998"/>
                </a:cubicBezTo>
                <a:cubicBezTo>
                  <a:pt x="2742015" y="290998"/>
                  <a:pt x="2747666" y="285911"/>
                  <a:pt x="2757839" y="275739"/>
                </a:cubicBezTo>
                <a:cubicBezTo>
                  <a:pt x="2766881" y="267827"/>
                  <a:pt x="2773098" y="263305"/>
                  <a:pt x="2776489" y="262175"/>
                </a:cubicBezTo>
                <a:close/>
                <a:moveTo>
                  <a:pt x="6680763" y="138500"/>
                </a:moveTo>
                <a:cubicBezTo>
                  <a:pt x="6686878" y="137480"/>
                  <a:pt x="6693332" y="137650"/>
                  <a:pt x="6700127" y="139009"/>
                </a:cubicBezTo>
                <a:cubicBezTo>
                  <a:pt x="6728664" y="143086"/>
                  <a:pt x="6749047" y="150560"/>
                  <a:pt x="6761277" y="161431"/>
                </a:cubicBezTo>
                <a:cubicBezTo>
                  <a:pt x="6763995" y="164149"/>
                  <a:pt x="6770790" y="168226"/>
                  <a:pt x="6781661" y="173661"/>
                </a:cubicBezTo>
                <a:cubicBezTo>
                  <a:pt x="6808839" y="187250"/>
                  <a:pt x="6828543" y="205595"/>
                  <a:pt x="6840773" y="228696"/>
                </a:cubicBezTo>
                <a:cubicBezTo>
                  <a:pt x="6847568" y="243644"/>
                  <a:pt x="6853003" y="255874"/>
                  <a:pt x="6857080" y="265387"/>
                </a:cubicBezTo>
                <a:cubicBezTo>
                  <a:pt x="6872028" y="288488"/>
                  <a:pt x="6875425" y="318384"/>
                  <a:pt x="6867272" y="355074"/>
                </a:cubicBezTo>
                <a:cubicBezTo>
                  <a:pt x="6859118" y="376817"/>
                  <a:pt x="6842811" y="412148"/>
                  <a:pt x="6818351" y="461068"/>
                </a:cubicBezTo>
                <a:cubicBezTo>
                  <a:pt x="6808839" y="476016"/>
                  <a:pt x="6802724" y="486888"/>
                  <a:pt x="6800006" y="493682"/>
                </a:cubicBezTo>
                <a:cubicBezTo>
                  <a:pt x="6795929" y="504553"/>
                  <a:pt x="6785058" y="526975"/>
                  <a:pt x="6767392" y="560948"/>
                </a:cubicBezTo>
                <a:cubicBezTo>
                  <a:pt x="6755162" y="582690"/>
                  <a:pt x="6744971" y="601715"/>
                  <a:pt x="6736817" y="618021"/>
                </a:cubicBezTo>
                <a:cubicBezTo>
                  <a:pt x="6727305" y="634328"/>
                  <a:pt x="6721190" y="645199"/>
                  <a:pt x="6718472" y="650635"/>
                </a:cubicBezTo>
                <a:cubicBezTo>
                  <a:pt x="6715754" y="653353"/>
                  <a:pt x="6715075" y="654712"/>
                  <a:pt x="6716434" y="654712"/>
                </a:cubicBezTo>
                <a:cubicBezTo>
                  <a:pt x="6717793" y="654712"/>
                  <a:pt x="6715075" y="660827"/>
                  <a:pt x="6708280" y="673057"/>
                </a:cubicBezTo>
                <a:cubicBezTo>
                  <a:pt x="6687897" y="711106"/>
                  <a:pt x="6674308" y="738963"/>
                  <a:pt x="6667513" y="756629"/>
                </a:cubicBezTo>
                <a:cubicBezTo>
                  <a:pt x="6668872" y="756629"/>
                  <a:pt x="6674308" y="754930"/>
                  <a:pt x="6683820" y="751533"/>
                </a:cubicBezTo>
                <a:cubicBezTo>
                  <a:pt x="6693332" y="748136"/>
                  <a:pt x="6704883" y="742361"/>
                  <a:pt x="6718472" y="734207"/>
                </a:cubicBezTo>
                <a:cubicBezTo>
                  <a:pt x="6766034" y="711106"/>
                  <a:pt x="6795929" y="691402"/>
                  <a:pt x="6808159" y="675095"/>
                </a:cubicBezTo>
                <a:cubicBezTo>
                  <a:pt x="6824466" y="657429"/>
                  <a:pt x="6848927" y="655391"/>
                  <a:pt x="6881540" y="668980"/>
                </a:cubicBezTo>
                <a:cubicBezTo>
                  <a:pt x="6918230" y="688005"/>
                  <a:pt x="6950164" y="710427"/>
                  <a:pt x="6977342" y="736246"/>
                </a:cubicBezTo>
                <a:cubicBezTo>
                  <a:pt x="7003162" y="770218"/>
                  <a:pt x="7021507" y="798755"/>
                  <a:pt x="7032378" y="821856"/>
                </a:cubicBezTo>
                <a:cubicBezTo>
                  <a:pt x="7033737" y="828651"/>
                  <a:pt x="7039172" y="834086"/>
                  <a:pt x="7048685" y="838163"/>
                </a:cubicBezTo>
                <a:cubicBezTo>
                  <a:pt x="7074504" y="853111"/>
                  <a:pt x="7101002" y="883686"/>
                  <a:pt x="7128180" y="929889"/>
                </a:cubicBezTo>
                <a:cubicBezTo>
                  <a:pt x="7140411" y="951631"/>
                  <a:pt x="7148904" y="965900"/>
                  <a:pt x="7153660" y="972694"/>
                </a:cubicBezTo>
                <a:cubicBezTo>
                  <a:pt x="7158416" y="979489"/>
                  <a:pt x="7162832" y="981527"/>
                  <a:pt x="7166909" y="978809"/>
                </a:cubicBezTo>
                <a:cubicBezTo>
                  <a:pt x="7170986" y="976092"/>
                  <a:pt x="7183216" y="972015"/>
                  <a:pt x="7203599" y="966579"/>
                </a:cubicBezTo>
                <a:cubicBezTo>
                  <a:pt x="7259314" y="946196"/>
                  <a:pt x="7300081" y="929209"/>
                  <a:pt x="7325900" y="915621"/>
                </a:cubicBezTo>
                <a:cubicBezTo>
                  <a:pt x="7329977" y="912903"/>
                  <a:pt x="7332695" y="911544"/>
                  <a:pt x="7334054" y="911544"/>
                </a:cubicBezTo>
                <a:cubicBezTo>
                  <a:pt x="7335413" y="911544"/>
                  <a:pt x="7346963" y="905768"/>
                  <a:pt x="7368705" y="894218"/>
                </a:cubicBezTo>
                <a:cubicBezTo>
                  <a:pt x="7390448" y="882667"/>
                  <a:pt x="7413209" y="870777"/>
                  <a:pt x="7436990" y="858547"/>
                </a:cubicBezTo>
                <a:cubicBezTo>
                  <a:pt x="7460771" y="846317"/>
                  <a:pt x="7476059" y="838163"/>
                  <a:pt x="7482853" y="834086"/>
                </a:cubicBezTo>
                <a:cubicBezTo>
                  <a:pt x="7491007" y="830010"/>
                  <a:pt x="7500519" y="823895"/>
                  <a:pt x="7511390" y="815741"/>
                </a:cubicBezTo>
                <a:cubicBezTo>
                  <a:pt x="7523620" y="808947"/>
                  <a:pt x="7532453" y="802152"/>
                  <a:pt x="7537889" y="795358"/>
                </a:cubicBezTo>
                <a:cubicBezTo>
                  <a:pt x="7567784" y="764103"/>
                  <a:pt x="7597001" y="752552"/>
                  <a:pt x="7625538" y="760706"/>
                </a:cubicBezTo>
                <a:cubicBezTo>
                  <a:pt x="7633691" y="763424"/>
                  <a:pt x="7638447" y="764782"/>
                  <a:pt x="7639806" y="764782"/>
                </a:cubicBezTo>
                <a:cubicBezTo>
                  <a:pt x="7652036" y="771577"/>
                  <a:pt x="7667664" y="780410"/>
                  <a:pt x="7686688" y="791281"/>
                </a:cubicBezTo>
                <a:cubicBezTo>
                  <a:pt x="7694841" y="798076"/>
                  <a:pt x="7703674" y="802832"/>
                  <a:pt x="7713187" y="805550"/>
                </a:cubicBezTo>
                <a:cubicBezTo>
                  <a:pt x="7730853" y="812344"/>
                  <a:pt x="7745800" y="830689"/>
                  <a:pt x="7758030" y="860585"/>
                </a:cubicBezTo>
                <a:cubicBezTo>
                  <a:pt x="7766184" y="876892"/>
                  <a:pt x="7772299" y="888442"/>
                  <a:pt x="7776376" y="895237"/>
                </a:cubicBezTo>
                <a:cubicBezTo>
                  <a:pt x="7780452" y="900673"/>
                  <a:pt x="7782491" y="905429"/>
                  <a:pt x="7782491" y="909505"/>
                </a:cubicBezTo>
                <a:cubicBezTo>
                  <a:pt x="7785208" y="912223"/>
                  <a:pt x="7787247" y="915621"/>
                  <a:pt x="7788606" y="919697"/>
                </a:cubicBezTo>
                <a:cubicBezTo>
                  <a:pt x="7791323" y="923774"/>
                  <a:pt x="7792682" y="931248"/>
                  <a:pt x="7792682" y="942119"/>
                </a:cubicBezTo>
                <a:cubicBezTo>
                  <a:pt x="7795400" y="958426"/>
                  <a:pt x="7787926" y="972015"/>
                  <a:pt x="7770261" y="982886"/>
                </a:cubicBezTo>
                <a:cubicBezTo>
                  <a:pt x="7762107" y="989681"/>
                  <a:pt x="7755992" y="995116"/>
                  <a:pt x="7751915" y="999193"/>
                </a:cubicBezTo>
                <a:cubicBezTo>
                  <a:pt x="7749198" y="1003270"/>
                  <a:pt x="7746480" y="1005308"/>
                  <a:pt x="7743762" y="1005308"/>
                </a:cubicBezTo>
                <a:cubicBezTo>
                  <a:pt x="7741044" y="1005308"/>
                  <a:pt x="7739685" y="1005987"/>
                  <a:pt x="7739685" y="1007346"/>
                </a:cubicBezTo>
                <a:cubicBezTo>
                  <a:pt x="7739685" y="1008705"/>
                  <a:pt x="7736967" y="1013461"/>
                  <a:pt x="7731532" y="1021615"/>
                </a:cubicBezTo>
                <a:cubicBezTo>
                  <a:pt x="7709789" y="1043357"/>
                  <a:pt x="7691444" y="1064420"/>
                  <a:pt x="7676496" y="1084803"/>
                </a:cubicBezTo>
                <a:cubicBezTo>
                  <a:pt x="7668343" y="1094316"/>
                  <a:pt x="7658151" y="1106546"/>
                  <a:pt x="7645921" y="1121494"/>
                </a:cubicBezTo>
                <a:cubicBezTo>
                  <a:pt x="7633691" y="1136442"/>
                  <a:pt x="7627576" y="1145275"/>
                  <a:pt x="7627576" y="1147992"/>
                </a:cubicBezTo>
                <a:cubicBezTo>
                  <a:pt x="7627576" y="1152069"/>
                  <a:pt x="7626897" y="1154107"/>
                  <a:pt x="7625538" y="1154107"/>
                </a:cubicBezTo>
                <a:cubicBezTo>
                  <a:pt x="7621461" y="1154107"/>
                  <a:pt x="7618064" y="1165658"/>
                  <a:pt x="7615346" y="1188759"/>
                </a:cubicBezTo>
                <a:cubicBezTo>
                  <a:pt x="7627576" y="1200989"/>
                  <a:pt x="7641165" y="1207104"/>
                  <a:pt x="7656113" y="1207104"/>
                </a:cubicBezTo>
                <a:cubicBezTo>
                  <a:pt x="7671061" y="1207104"/>
                  <a:pt x="7694162" y="1214578"/>
                  <a:pt x="7725417" y="1229526"/>
                </a:cubicBezTo>
                <a:cubicBezTo>
                  <a:pt x="7737647" y="1237680"/>
                  <a:pt x="7749877" y="1245154"/>
                  <a:pt x="7762107" y="1251948"/>
                </a:cubicBezTo>
                <a:cubicBezTo>
                  <a:pt x="7789285" y="1272332"/>
                  <a:pt x="7802874" y="1286600"/>
                  <a:pt x="7802874" y="1294753"/>
                </a:cubicBezTo>
                <a:cubicBezTo>
                  <a:pt x="7802874" y="1296112"/>
                  <a:pt x="7806271" y="1302907"/>
                  <a:pt x="7813066" y="1315137"/>
                </a:cubicBezTo>
                <a:cubicBezTo>
                  <a:pt x="7834808" y="1350468"/>
                  <a:pt x="7821899" y="1368134"/>
                  <a:pt x="7774337" y="1368134"/>
                </a:cubicBezTo>
                <a:cubicBezTo>
                  <a:pt x="7734929" y="1373570"/>
                  <a:pt x="7696880" y="1380364"/>
                  <a:pt x="7660190" y="1388518"/>
                </a:cubicBezTo>
                <a:cubicBezTo>
                  <a:pt x="7645242" y="1392594"/>
                  <a:pt x="7637768" y="1393274"/>
                  <a:pt x="7637768" y="1390556"/>
                </a:cubicBezTo>
                <a:cubicBezTo>
                  <a:pt x="7640485" y="1389197"/>
                  <a:pt x="7646601" y="1385800"/>
                  <a:pt x="7656113" y="1380364"/>
                </a:cubicBezTo>
                <a:cubicBezTo>
                  <a:pt x="7662907" y="1374929"/>
                  <a:pt x="7669702" y="1367455"/>
                  <a:pt x="7676496" y="1357942"/>
                </a:cubicBezTo>
                <a:lnTo>
                  <a:pt x="7686688" y="1347751"/>
                </a:lnTo>
                <a:lnTo>
                  <a:pt x="7678535" y="1341636"/>
                </a:lnTo>
                <a:cubicBezTo>
                  <a:pt x="7673099" y="1334841"/>
                  <a:pt x="7667664" y="1333482"/>
                  <a:pt x="7662228" y="1337559"/>
                </a:cubicBezTo>
                <a:cubicBezTo>
                  <a:pt x="7658151" y="1340277"/>
                  <a:pt x="7654075" y="1341636"/>
                  <a:pt x="7649998" y="1341636"/>
                </a:cubicBezTo>
                <a:cubicBezTo>
                  <a:pt x="7625538" y="1338918"/>
                  <a:pt x="7584771" y="1350468"/>
                  <a:pt x="7527697" y="1376288"/>
                </a:cubicBezTo>
                <a:cubicBezTo>
                  <a:pt x="7495083" y="1391235"/>
                  <a:pt x="7476059" y="1398709"/>
                  <a:pt x="7470623" y="1398709"/>
                </a:cubicBezTo>
                <a:cubicBezTo>
                  <a:pt x="7466546" y="1398709"/>
                  <a:pt x="7456355" y="1393953"/>
                  <a:pt x="7440048" y="1384441"/>
                </a:cubicBezTo>
                <a:cubicBezTo>
                  <a:pt x="7423741" y="1376288"/>
                  <a:pt x="7410152" y="1363378"/>
                  <a:pt x="7399281" y="1345712"/>
                </a:cubicBezTo>
                <a:cubicBezTo>
                  <a:pt x="7391127" y="1329405"/>
                  <a:pt x="7387051" y="1319214"/>
                  <a:pt x="7387051" y="1315137"/>
                </a:cubicBezTo>
                <a:cubicBezTo>
                  <a:pt x="7387051" y="1309701"/>
                  <a:pt x="7391467" y="1297132"/>
                  <a:pt x="7400300" y="1277427"/>
                </a:cubicBezTo>
                <a:cubicBezTo>
                  <a:pt x="7409133" y="1257723"/>
                  <a:pt x="7418305" y="1239718"/>
                  <a:pt x="7427818" y="1223411"/>
                </a:cubicBezTo>
                <a:cubicBezTo>
                  <a:pt x="7433253" y="1215258"/>
                  <a:pt x="7440048" y="1203367"/>
                  <a:pt x="7448201" y="1187740"/>
                </a:cubicBezTo>
                <a:cubicBezTo>
                  <a:pt x="7456355" y="1172113"/>
                  <a:pt x="7463829" y="1156825"/>
                  <a:pt x="7470623" y="1141877"/>
                </a:cubicBezTo>
                <a:cubicBezTo>
                  <a:pt x="7477417" y="1126929"/>
                  <a:pt x="7480815" y="1118776"/>
                  <a:pt x="7480815" y="1117417"/>
                </a:cubicBezTo>
                <a:cubicBezTo>
                  <a:pt x="7480815" y="1116058"/>
                  <a:pt x="7486250" y="1102469"/>
                  <a:pt x="7497121" y="1076650"/>
                </a:cubicBezTo>
                <a:cubicBezTo>
                  <a:pt x="7514787" y="1031806"/>
                  <a:pt x="7524979" y="995116"/>
                  <a:pt x="7527697" y="966579"/>
                </a:cubicBezTo>
                <a:cubicBezTo>
                  <a:pt x="7529056" y="951631"/>
                  <a:pt x="7527697" y="942119"/>
                  <a:pt x="7523620" y="938042"/>
                </a:cubicBezTo>
                <a:cubicBezTo>
                  <a:pt x="7520902" y="929889"/>
                  <a:pt x="7510031" y="926492"/>
                  <a:pt x="7491007" y="927851"/>
                </a:cubicBezTo>
                <a:cubicBezTo>
                  <a:pt x="7466546" y="927851"/>
                  <a:pt x="7427138" y="940081"/>
                  <a:pt x="7372782" y="964541"/>
                </a:cubicBezTo>
                <a:cubicBezTo>
                  <a:pt x="7353758" y="971335"/>
                  <a:pt x="7325900" y="984924"/>
                  <a:pt x="7289210" y="1005308"/>
                </a:cubicBezTo>
                <a:cubicBezTo>
                  <a:pt x="7238931" y="1033845"/>
                  <a:pt x="7209714" y="1055587"/>
                  <a:pt x="7201561" y="1070535"/>
                </a:cubicBezTo>
                <a:cubicBezTo>
                  <a:pt x="7197484" y="1084124"/>
                  <a:pt x="7198843" y="1109264"/>
                  <a:pt x="7205638" y="1145954"/>
                </a:cubicBezTo>
                <a:cubicBezTo>
                  <a:pt x="7216509" y="1193515"/>
                  <a:pt x="7223303" y="1228167"/>
                  <a:pt x="7226021" y="1249910"/>
                </a:cubicBezTo>
                <a:cubicBezTo>
                  <a:pt x="7227380" y="1259422"/>
                  <a:pt x="7229418" y="1275049"/>
                  <a:pt x="7232136" y="1296792"/>
                </a:cubicBezTo>
                <a:cubicBezTo>
                  <a:pt x="7241649" y="1355225"/>
                  <a:pt x="7240969" y="1399389"/>
                  <a:pt x="7230098" y="1429285"/>
                </a:cubicBezTo>
                <a:cubicBezTo>
                  <a:pt x="7230098" y="1440156"/>
                  <a:pt x="7223303" y="1445591"/>
                  <a:pt x="7209714" y="1445591"/>
                </a:cubicBezTo>
                <a:cubicBezTo>
                  <a:pt x="7200202" y="1445591"/>
                  <a:pt x="7185934" y="1440835"/>
                  <a:pt x="7166909" y="1431323"/>
                </a:cubicBezTo>
                <a:cubicBezTo>
                  <a:pt x="7147884" y="1420452"/>
                  <a:pt x="7131578" y="1406183"/>
                  <a:pt x="7117989" y="1388518"/>
                </a:cubicBezTo>
                <a:cubicBezTo>
                  <a:pt x="7088093" y="1354545"/>
                  <a:pt x="7071107" y="1323970"/>
                  <a:pt x="7067030" y="1296792"/>
                </a:cubicBezTo>
                <a:cubicBezTo>
                  <a:pt x="7065671" y="1289997"/>
                  <a:pt x="7064992" y="1274370"/>
                  <a:pt x="7064992" y="1249910"/>
                </a:cubicBezTo>
                <a:cubicBezTo>
                  <a:pt x="7064992" y="1225450"/>
                  <a:pt x="7064992" y="1190798"/>
                  <a:pt x="7064992" y="1145954"/>
                </a:cubicBezTo>
                <a:cubicBezTo>
                  <a:pt x="7067709" y="1052190"/>
                  <a:pt x="7066350" y="986963"/>
                  <a:pt x="7060915" y="950272"/>
                </a:cubicBezTo>
                <a:cubicBezTo>
                  <a:pt x="7055479" y="913582"/>
                  <a:pt x="7052082" y="889462"/>
                  <a:pt x="7050723" y="877911"/>
                </a:cubicBezTo>
                <a:cubicBezTo>
                  <a:pt x="7049364" y="866360"/>
                  <a:pt x="7047326" y="861944"/>
                  <a:pt x="7044608" y="864662"/>
                </a:cubicBezTo>
                <a:cubicBezTo>
                  <a:pt x="7043249" y="866021"/>
                  <a:pt x="7041890" y="870097"/>
                  <a:pt x="7040531" y="876892"/>
                </a:cubicBezTo>
                <a:cubicBezTo>
                  <a:pt x="7040531" y="885045"/>
                  <a:pt x="7039172" y="891840"/>
                  <a:pt x="7036455" y="897275"/>
                </a:cubicBezTo>
                <a:cubicBezTo>
                  <a:pt x="7032378" y="902711"/>
                  <a:pt x="7030340" y="907467"/>
                  <a:pt x="7030340" y="911544"/>
                </a:cubicBezTo>
                <a:cubicBezTo>
                  <a:pt x="7030340" y="914262"/>
                  <a:pt x="7027622" y="919697"/>
                  <a:pt x="7022186" y="927851"/>
                </a:cubicBezTo>
                <a:cubicBezTo>
                  <a:pt x="7018110" y="937363"/>
                  <a:pt x="7014033" y="948914"/>
                  <a:pt x="7009956" y="962503"/>
                </a:cubicBezTo>
                <a:cubicBezTo>
                  <a:pt x="6999085" y="989681"/>
                  <a:pt x="6985496" y="1022294"/>
                  <a:pt x="6969189" y="1060343"/>
                </a:cubicBezTo>
                <a:cubicBezTo>
                  <a:pt x="6961036" y="1078009"/>
                  <a:pt x="6955600" y="1090239"/>
                  <a:pt x="6952882" y="1097034"/>
                </a:cubicBezTo>
                <a:cubicBezTo>
                  <a:pt x="6950164" y="1103828"/>
                  <a:pt x="6948806" y="1107905"/>
                  <a:pt x="6948806" y="1109264"/>
                </a:cubicBezTo>
                <a:cubicBezTo>
                  <a:pt x="6948806" y="1110623"/>
                  <a:pt x="6946088" y="1113340"/>
                  <a:pt x="6940652" y="1117417"/>
                </a:cubicBezTo>
                <a:cubicBezTo>
                  <a:pt x="6936575" y="1122853"/>
                  <a:pt x="6935217" y="1126250"/>
                  <a:pt x="6936575" y="1127609"/>
                </a:cubicBezTo>
                <a:cubicBezTo>
                  <a:pt x="6936575" y="1128968"/>
                  <a:pt x="6935896" y="1131686"/>
                  <a:pt x="6934537" y="1135762"/>
                </a:cubicBezTo>
                <a:cubicBezTo>
                  <a:pt x="6931819" y="1139839"/>
                  <a:pt x="6930460" y="1143236"/>
                  <a:pt x="6930460" y="1145954"/>
                </a:cubicBezTo>
                <a:cubicBezTo>
                  <a:pt x="6930460" y="1147313"/>
                  <a:pt x="6929102" y="1150710"/>
                  <a:pt x="6926384" y="1156146"/>
                </a:cubicBezTo>
                <a:cubicBezTo>
                  <a:pt x="6919589" y="1160222"/>
                  <a:pt x="6916192" y="1163620"/>
                  <a:pt x="6916192" y="1166337"/>
                </a:cubicBezTo>
                <a:cubicBezTo>
                  <a:pt x="6916192" y="1167696"/>
                  <a:pt x="6914833" y="1172452"/>
                  <a:pt x="6912115" y="1180606"/>
                </a:cubicBezTo>
                <a:cubicBezTo>
                  <a:pt x="6901244" y="1209143"/>
                  <a:pt x="6886296" y="1246513"/>
                  <a:pt x="6867272" y="1292715"/>
                </a:cubicBezTo>
                <a:cubicBezTo>
                  <a:pt x="6860477" y="1310381"/>
                  <a:pt x="6855721" y="1323290"/>
                  <a:pt x="6853003" y="1331444"/>
                </a:cubicBezTo>
                <a:cubicBezTo>
                  <a:pt x="6850285" y="1343674"/>
                  <a:pt x="6844170" y="1362699"/>
                  <a:pt x="6834658" y="1388518"/>
                </a:cubicBezTo>
                <a:cubicBezTo>
                  <a:pt x="6825146" y="1419772"/>
                  <a:pt x="6814954" y="1451707"/>
                  <a:pt x="6804083" y="1484320"/>
                </a:cubicBezTo>
                <a:cubicBezTo>
                  <a:pt x="6794571" y="1516934"/>
                  <a:pt x="6787096" y="1537997"/>
                  <a:pt x="6781661" y="1547509"/>
                </a:cubicBezTo>
                <a:cubicBezTo>
                  <a:pt x="6778943" y="1555663"/>
                  <a:pt x="6776905" y="1561777"/>
                  <a:pt x="6775546" y="1565854"/>
                </a:cubicBezTo>
                <a:cubicBezTo>
                  <a:pt x="6766034" y="1591673"/>
                  <a:pt x="6754483" y="1613416"/>
                  <a:pt x="6740894" y="1631081"/>
                </a:cubicBezTo>
                <a:cubicBezTo>
                  <a:pt x="6734099" y="1641953"/>
                  <a:pt x="6724587" y="1646029"/>
                  <a:pt x="6712357" y="1643312"/>
                </a:cubicBezTo>
                <a:cubicBezTo>
                  <a:pt x="6686538" y="1643312"/>
                  <a:pt x="6655283" y="1625646"/>
                  <a:pt x="6618593" y="1590314"/>
                </a:cubicBezTo>
                <a:cubicBezTo>
                  <a:pt x="6607722" y="1576725"/>
                  <a:pt x="6595831" y="1562457"/>
                  <a:pt x="6582922" y="1547509"/>
                </a:cubicBezTo>
                <a:cubicBezTo>
                  <a:pt x="6570012" y="1532561"/>
                  <a:pt x="6563558" y="1523728"/>
                  <a:pt x="6563558" y="1521010"/>
                </a:cubicBezTo>
                <a:cubicBezTo>
                  <a:pt x="6563558" y="1521010"/>
                  <a:pt x="6560160" y="1514895"/>
                  <a:pt x="6553366" y="1502665"/>
                </a:cubicBezTo>
                <a:cubicBezTo>
                  <a:pt x="6535700" y="1470052"/>
                  <a:pt x="6522791" y="1438797"/>
                  <a:pt x="6514637" y="1408901"/>
                </a:cubicBezTo>
                <a:cubicBezTo>
                  <a:pt x="6511919" y="1396671"/>
                  <a:pt x="6509202" y="1389197"/>
                  <a:pt x="6506484" y="1386479"/>
                </a:cubicBezTo>
                <a:cubicBezTo>
                  <a:pt x="6506484" y="1383761"/>
                  <a:pt x="6505804" y="1381044"/>
                  <a:pt x="6504445" y="1378326"/>
                </a:cubicBezTo>
                <a:cubicBezTo>
                  <a:pt x="6504445" y="1375608"/>
                  <a:pt x="6503766" y="1372211"/>
                  <a:pt x="6502407" y="1368134"/>
                </a:cubicBezTo>
                <a:cubicBezTo>
                  <a:pt x="6501048" y="1364057"/>
                  <a:pt x="6500369" y="1360660"/>
                  <a:pt x="6500369" y="1357942"/>
                </a:cubicBezTo>
                <a:cubicBezTo>
                  <a:pt x="6501728" y="1356583"/>
                  <a:pt x="6501728" y="1354545"/>
                  <a:pt x="6500369" y="1351827"/>
                </a:cubicBezTo>
                <a:cubicBezTo>
                  <a:pt x="6499010" y="1347751"/>
                  <a:pt x="6496292" y="1338238"/>
                  <a:pt x="6492215" y="1323290"/>
                </a:cubicBezTo>
                <a:cubicBezTo>
                  <a:pt x="6486780" y="1306984"/>
                  <a:pt x="6480665" y="1283203"/>
                  <a:pt x="6473870" y="1251948"/>
                </a:cubicBezTo>
                <a:lnTo>
                  <a:pt x="6461640" y="1205066"/>
                </a:lnTo>
                <a:lnTo>
                  <a:pt x="6453487" y="1217296"/>
                </a:lnTo>
                <a:cubicBezTo>
                  <a:pt x="6448051" y="1229526"/>
                  <a:pt x="6437859" y="1252628"/>
                  <a:pt x="6422911" y="1286600"/>
                </a:cubicBezTo>
                <a:cubicBezTo>
                  <a:pt x="6401169" y="1335520"/>
                  <a:pt x="6366517" y="1408901"/>
                  <a:pt x="6318956" y="1506742"/>
                </a:cubicBezTo>
                <a:cubicBezTo>
                  <a:pt x="6308084" y="1531202"/>
                  <a:pt x="6302649" y="1544112"/>
                  <a:pt x="6302649" y="1545471"/>
                </a:cubicBezTo>
                <a:cubicBezTo>
                  <a:pt x="6302649" y="1546830"/>
                  <a:pt x="6299931" y="1550906"/>
                  <a:pt x="6294495" y="1557701"/>
                </a:cubicBezTo>
                <a:cubicBezTo>
                  <a:pt x="6291778" y="1563136"/>
                  <a:pt x="6291098" y="1565854"/>
                  <a:pt x="6292457" y="1565854"/>
                </a:cubicBezTo>
                <a:cubicBezTo>
                  <a:pt x="6293816" y="1565854"/>
                  <a:pt x="6293136" y="1567213"/>
                  <a:pt x="6290419" y="1569931"/>
                </a:cubicBezTo>
                <a:cubicBezTo>
                  <a:pt x="6286342" y="1575367"/>
                  <a:pt x="6280906" y="1586238"/>
                  <a:pt x="6274112" y="1602545"/>
                </a:cubicBezTo>
                <a:cubicBezTo>
                  <a:pt x="6265958" y="1618851"/>
                  <a:pt x="6257126" y="1637196"/>
                  <a:pt x="6247613" y="1657580"/>
                </a:cubicBezTo>
                <a:cubicBezTo>
                  <a:pt x="6236742" y="1676605"/>
                  <a:pt x="6229948" y="1690873"/>
                  <a:pt x="6227230" y="1700385"/>
                </a:cubicBezTo>
                <a:cubicBezTo>
                  <a:pt x="6216359" y="1720769"/>
                  <a:pt x="6206167" y="1730961"/>
                  <a:pt x="6196655" y="1730961"/>
                </a:cubicBezTo>
                <a:cubicBezTo>
                  <a:pt x="6181707" y="1730961"/>
                  <a:pt x="6158605" y="1720089"/>
                  <a:pt x="6127351" y="1698347"/>
                </a:cubicBezTo>
                <a:cubicBezTo>
                  <a:pt x="6106967" y="1673887"/>
                  <a:pt x="6087943" y="1647388"/>
                  <a:pt x="6070277" y="1618851"/>
                </a:cubicBezTo>
                <a:cubicBezTo>
                  <a:pt x="6064841" y="1591673"/>
                  <a:pt x="6067559" y="1565175"/>
                  <a:pt x="6078430" y="1539356"/>
                </a:cubicBezTo>
                <a:cubicBezTo>
                  <a:pt x="6081148" y="1536638"/>
                  <a:pt x="6082507" y="1533920"/>
                  <a:pt x="6082507" y="1531202"/>
                </a:cubicBezTo>
                <a:cubicBezTo>
                  <a:pt x="6082507" y="1527126"/>
                  <a:pt x="6083866" y="1523728"/>
                  <a:pt x="6086584" y="1521010"/>
                </a:cubicBezTo>
                <a:cubicBezTo>
                  <a:pt x="6087943" y="1518293"/>
                  <a:pt x="6087943" y="1516254"/>
                  <a:pt x="6086584" y="1514895"/>
                </a:cubicBezTo>
                <a:cubicBezTo>
                  <a:pt x="6085225" y="1513536"/>
                  <a:pt x="6085904" y="1511498"/>
                  <a:pt x="6088622" y="1508780"/>
                </a:cubicBezTo>
                <a:cubicBezTo>
                  <a:pt x="6089981" y="1506063"/>
                  <a:pt x="6091679" y="1497909"/>
                  <a:pt x="6093718" y="1484320"/>
                </a:cubicBezTo>
                <a:cubicBezTo>
                  <a:pt x="6095756" y="1470731"/>
                  <a:pt x="6097115" y="1449328"/>
                  <a:pt x="6097795" y="1420112"/>
                </a:cubicBezTo>
                <a:cubicBezTo>
                  <a:pt x="6098474" y="1390896"/>
                  <a:pt x="6099493" y="1350468"/>
                  <a:pt x="6100852" y="1298830"/>
                </a:cubicBezTo>
                <a:cubicBezTo>
                  <a:pt x="6100852" y="1297471"/>
                  <a:pt x="6101532" y="1300869"/>
                  <a:pt x="6102890" y="1309022"/>
                </a:cubicBezTo>
                <a:cubicBezTo>
                  <a:pt x="6104249" y="1317175"/>
                  <a:pt x="6106627" y="1327367"/>
                  <a:pt x="6110025" y="1339597"/>
                </a:cubicBezTo>
                <a:cubicBezTo>
                  <a:pt x="6113422" y="1351827"/>
                  <a:pt x="6116479" y="1366096"/>
                  <a:pt x="6119197" y="1382403"/>
                </a:cubicBezTo>
                <a:cubicBezTo>
                  <a:pt x="6132786" y="1446271"/>
                  <a:pt x="6142978" y="1489076"/>
                  <a:pt x="6149772" y="1510819"/>
                </a:cubicBezTo>
                <a:cubicBezTo>
                  <a:pt x="6156567" y="1532561"/>
                  <a:pt x="6164720" y="1543432"/>
                  <a:pt x="6174233" y="1543432"/>
                </a:cubicBezTo>
                <a:cubicBezTo>
                  <a:pt x="6182386" y="1547509"/>
                  <a:pt x="6197334" y="1534600"/>
                  <a:pt x="6219076" y="1504704"/>
                </a:cubicBezTo>
                <a:cubicBezTo>
                  <a:pt x="6250331" y="1450348"/>
                  <a:pt x="6275471" y="1401427"/>
                  <a:pt x="6294495" y="1357942"/>
                </a:cubicBezTo>
                <a:cubicBezTo>
                  <a:pt x="6297213" y="1355225"/>
                  <a:pt x="6301290" y="1348430"/>
                  <a:pt x="6306725" y="1337559"/>
                </a:cubicBezTo>
                <a:cubicBezTo>
                  <a:pt x="6312161" y="1325329"/>
                  <a:pt x="6318956" y="1311060"/>
                  <a:pt x="6327109" y="1294753"/>
                </a:cubicBezTo>
                <a:cubicBezTo>
                  <a:pt x="6351569" y="1237680"/>
                  <a:pt x="6367876" y="1198951"/>
                  <a:pt x="6376029" y="1178568"/>
                </a:cubicBezTo>
                <a:cubicBezTo>
                  <a:pt x="6384183" y="1158184"/>
                  <a:pt x="6388939" y="1147992"/>
                  <a:pt x="6390298" y="1147992"/>
                </a:cubicBezTo>
                <a:cubicBezTo>
                  <a:pt x="6391657" y="1145275"/>
                  <a:pt x="6392336" y="1143236"/>
                  <a:pt x="6392336" y="1141877"/>
                </a:cubicBezTo>
                <a:cubicBezTo>
                  <a:pt x="6392336" y="1139159"/>
                  <a:pt x="6395054" y="1131006"/>
                  <a:pt x="6400490" y="1117417"/>
                </a:cubicBezTo>
                <a:cubicBezTo>
                  <a:pt x="6407284" y="1105187"/>
                  <a:pt x="6412040" y="1094995"/>
                  <a:pt x="6414758" y="1086842"/>
                </a:cubicBezTo>
                <a:cubicBezTo>
                  <a:pt x="6417476" y="1078688"/>
                  <a:pt x="6422232" y="1067138"/>
                  <a:pt x="6429026" y="1052190"/>
                </a:cubicBezTo>
                <a:cubicBezTo>
                  <a:pt x="6452128" y="1000552"/>
                  <a:pt x="6467755" y="960464"/>
                  <a:pt x="6475908" y="931927"/>
                </a:cubicBezTo>
                <a:cubicBezTo>
                  <a:pt x="6474550" y="931927"/>
                  <a:pt x="6470473" y="934645"/>
                  <a:pt x="6463678" y="940081"/>
                </a:cubicBezTo>
                <a:cubicBezTo>
                  <a:pt x="6452807" y="946875"/>
                  <a:pt x="6439898" y="955029"/>
                  <a:pt x="6424950" y="964541"/>
                </a:cubicBezTo>
                <a:cubicBezTo>
                  <a:pt x="6408643" y="972694"/>
                  <a:pt x="6386221" y="986963"/>
                  <a:pt x="6357684" y="1007346"/>
                </a:cubicBezTo>
                <a:cubicBezTo>
                  <a:pt x="6315558" y="1035883"/>
                  <a:pt x="6280227" y="1054228"/>
                  <a:pt x="6251690" y="1062382"/>
                </a:cubicBezTo>
                <a:cubicBezTo>
                  <a:pt x="6239460" y="1070535"/>
                  <a:pt x="6219756" y="1074612"/>
                  <a:pt x="6192578" y="1074612"/>
                </a:cubicBezTo>
                <a:cubicBezTo>
                  <a:pt x="6161323" y="1074612"/>
                  <a:pt x="6142978" y="1069856"/>
                  <a:pt x="6137542" y="1060343"/>
                </a:cubicBezTo>
                <a:cubicBezTo>
                  <a:pt x="6096775" y="1034524"/>
                  <a:pt x="6066880" y="1005987"/>
                  <a:pt x="6047855" y="974733"/>
                </a:cubicBezTo>
                <a:cubicBezTo>
                  <a:pt x="6039702" y="950272"/>
                  <a:pt x="6038343" y="932607"/>
                  <a:pt x="6043778" y="921736"/>
                </a:cubicBezTo>
                <a:cubicBezTo>
                  <a:pt x="6045137" y="921736"/>
                  <a:pt x="6049893" y="927171"/>
                  <a:pt x="6058047" y="938042"/>
                </a:cubicBezTo>
                <a:cubicBezTo>
                  <a:pt x="6075712" y="963861"/>
                  <a:pt x="6092019" y="979489"/>
                  <a:pt x="6106967" y="984924"/>
                </a:cubicBezTo>
                <a:cubicBezTo>
                  <a:pt x="6128709" y="989001"/>
                  <a:pt x="6164041" y="982886"/>
                  <a:pt x="6212961" y="966579"/>
                </a:cubicBezTo>
                <a:cubicBezTo>
                  <a:pt x="6241498" y="955708"/>
                  <a:pt x="6257805" y="949593"/>
                  <a:pt x="6261882" y="948234"/>
                </a:cubicBezTo>
                <a:cubicBezTo>
                  <a:pt x="6264599" y="945516"/>
                  <a:pt x="6272753" y="942119"/>
                  <a:pt x="6286342" y="938042"/>
                </a:cubicBezTo>
                <a:cubicBezTo>
                  <a:pt x="6302649" y="931248"/>
                  <a:pt x="6323712" y="922415"/>
                  <a:pt x="6349531" y="911544"/>
                </a:cubicBezTo>
                <a:cubicBezTo>
                  <a:pt x="6409322" y="881648"/>
                  <a:pt x="6456204" y="859226"/>
                  <a:pt x="6490177" y="844278"/>
                </a:cubicBezTo>
                <a:cubicBezTo>
                  <a:pt x="6503766" y="838843"/>
                  <a:pt x="6512938" y="832728"/>
                  <a:pt x="6517695" y="825933"/>
                </a:cubicBezTo>
                <a:cubicBezTo>
                  <a:pt x="6522451" y="819138"/>
                  <a:pt x="6529585" y="798076"/>
                  <a:pt x="6539097" y="762744"/>
                </a:cubicBezTo>
                <a:cubicBezTo>
                  <a:pt x="6548610" y="736925"/>
                  <a:pt x="6556084" y="713824"/>
                  <a:pt x="6561519" y="693440"/>
                </a:cubicBezTo>
                <a:cubicBezTo>
                  <a:pt x="6568314" y="674416"/>
                  <a:pt x="6575108" y="654032"/>
                  <a:pt x="6581903" y="632290"/>
                </a:cubicBezTo>
                <a:cubicBezTo>
                  <a:pt x="6594133" y="592882"/>
                  <a:pt x="6607722" y="539205"/>
                  <a:pt x="6622670" y="471260"/>
                </a:cubicBezTo>
                <a:cubicBezTo>
                  <a:pt x="6625387" y="452236"/>
                  <a:pt x="6629464" y="433211"/>
                  <a:pt x="6634900" y="414186"/>
                </a:cubicBezTo>
                <a:cubicBezTo>
                  <a:pt x="6638976" y="395162"/>
                  <a:pt x="6642374" y="373419"/>
                  <a:pt x="6645092" y="348959"/>
                </a:cubicBezTo>
                <a:cubicBezTo>
                  <a:pt x="6651886" y="321781"/>
                  <a:pt x="6652565" y="299359"/>
                  <a:pt x="6647130" y="281693"/>
                </a:cubicBezTo>
                <a:cubicBezTo>
                  <a:pt x="6644412" y="262669"/>
                  <a:pt x="6643053" y="253157"/>
                  <a:pt x="6643053" y="253157"/>
                </a:cubicBezTo>
                <a:cubicBezTo>
                  <a:pt x="6643053" y="251798"/>
                  <a:pt x="6638976" y="249759"/>
                  <a:pt x="6630823" y="247042"/>
                </a:cubicBezTo>
                <a:cubicBezTo>
                  <a:pt x="6611798" y="238888"/>
                  <a:pt x="6585300" y="239568"/>
                  <a:pt x="6551327" y="249080"/>
                </a:cubicBezTo>
                <a:cubicBezTo>
                  <a:pt x="6496971" y="269464"/>
                  <a:pt x="6469793" y="292565"/>
                  <a:pt x="6469793" y="318384"/>
                </a:cubicBezTo>
                <a:cubicBezTo>
                  <a:pt x="6469793" y="321102"/>
                  <a:pt x="6469114" y="323140"/>
                  <a:pt x="6467755" y="324499"/>
                </a:cubicBezTo>
                <a:cubicBezTo>
                  <a:pt x="6465037" y="324499"/>
                  <a:pt x="6464018" y="320083"/>
                  <a:pt x="6464697" y="311250"/>
                </a:cubicBezTo>
                <a:cubicBezTo>
                  <a:pt x="6465377" y="302417"/>
                  <a:pt x="6467076" y="292565"/>
                  <a:pt x="6469793" y="281693"/>
                </a:cubicBezTo>
                <a:cubicBezTo>
                  <a:pt x="6477947" y="251798"/>
                  <a:pt x="6522111" y="216466"/>
                  <a:pt x="6602286" y="175699"/>
                </a:cubicBezTo>
                <a:cubicBezTo>
                  <a:pt x="6630823" y="162110"/>
                  <a:pt x="6651207" y="151919"/>
                  <a:pt x="6663437" y="145124"/>
                </a:cubicBezTo>
                <a:cubicBezTo>
                  <a:pt x="6668872" y="141727"/>
                  <a:pt x="6674648" y="139519"/>
                  <a:pt x="6680763" y="138500"/>
                </a:cubicBezTo>
                <a:close/>
                <a:moveTo>
                  <a:pt x="975988" y="510"/>
                </a:moveTo>
                <a:cubicBezTo>
                  <a:pt x="985161" y="1869"/>
                  <a:pt x="996202" y="5945"/>
                  <a:pt x="1009111" y="12740"/>
                </a:cubicBezTo>
                <a:cubicBezTo>
                  <a:pt x="1021342" y="18176"/>
                  <a:pt x="1031533" y="22932"/>
                  <a:pt x="1039687" y="27008"/>
                </a:cubicBezTo>
                <a:cubicBezTo>
                  <a:pt x="1057352" y="35162"/>
                  <a:pt x="1070262" y="48071"/>
                  <a:pt x="1078415" y="65737"/>
                </a:cubicBezTo>
                <a:cubicBezTo>
                  <a:pt x="1082492" y="72531"/>
                  <a:pt x="1086568" y="80006"/>
                  <a:pt x="1090645" y="88159"/>
                </a:cubicBezTo>
                <a:cubicBezTo>
                  <a:pt x="1094722" y="97671"/>
                  <a:pt x="1099478" y="107183"/>
                  <a:pt x="1104914" y="116696"/>
                </a:cubicBezTo>
                <a:cubicBezTo>
                  <a:pt x="1114426" y="137079"/>
                  <a:pt x="1117823" y="164257"/>
                  <a:pt x="1115105" y="198230"/>
                </a:cubicBezTo>
                <a:cubicBezTo>
                  <a:pt x="1113746" y="213178"/>
                  <a:pt x="1112387" y="228805"/>
                  <a:pt x="1111029" y="245112"/>
                </a:cubicBezTo>
                <a:cubicBezTo>
                  <a:pt x="1111029" y="264136"/>
                  <a:pt x="1106952" y="291314"/>
                  <a:pt x="1098798" y="326646"/>
                </a:cubicBezTo>
                <a:cubicBezTo>
                  <a:pt x="1093363" y="351106"/>
                  <a:pt x="1092004" y="364016"/>
                  <a:pt x="1094722" y="365375"/>
                </a:cubicBezTo>
                <a:cubicBezTo>
                  <a:pt x="1097440" y="364016"/>
                  <a:pt x="1104914" y="360618"/>
                  <a:pt x="1117144" y="355183"/>
                </a:cubicBezTo>
                <a:cubicBezTo>
                  <a:pt x="1130733" y="347029"/>
                  <a:pt x="1143643" y="344312"/>
                  <a:pt x="1155873" y="347029"/>
                </a:cubicBezTo>
                <a:cubicBezTo>
                  <a:pt x="1169461" y="347029"/>
                  <a:pt x="1181691" y="351106"/>
                  <a:pt x="1192562" y="359259"/>
                </a:cubicBezTo>
                <a:cubicBezTo>
                  <a:pt x="1203434" y="364695"/>
                  <a:pt x="1212267" y="369451"/>
                  <a:pt x="1219061" y="373528"/>
                </a:cubicBezTo>
                <a:cubicBezTo>
                  <a:pt x="1231292" y="381681"/>
                  <a:pt x="1237406" y="390514"/>
                  <a:pt x="1237406" y="400026"/>
                </a:cubicBezTo>
                <a:cubicBezTo>
                  <a:pt x="1237406" y="402744"/>
                  <a:pt x="1239445" y="407500"/>
                  <a:pt x="1243522" y="414295"/>
                </a:cubicBezTo>
                <a:cubicBezTo>
                  <a:pt x="1253034" y="426525"/>
                  <a:pt x="1250995" y="437396"/>
                  <a:pt x="1237406" y="446908"/>
                </a:cubicBezTo>
                <a:cubicBezTo>
                  <a:pt x="1227894" y="450985"/>
                  <a:pt x="1211587" y="456421"/>
                  <a:pt x="1188486" y="463215"/>
                </a:cubicBezTo>
                <a:cubicBezTo>
                  <a:pt x="1164026" y="470010"/>
                  <a:pt x="1144321" y="475445"/>
                  <a:pt x="1129374" y="479522"/>
                </a:cubicBezTo>
                <a:cubicBezTo>
                  <a:pt x="1114426" y="483599"/>
                  <a:pt x="1100837" y="487675"/>
                  <a:pt x="1088607" y="491752"/>
                </a:cubicBezTo>
                <a:lnTo>
                  <a:pt x="1070262" y="497867"/>
                </a:lnTo>
                <a:lnTo>
                  <a:pt x="1064147" y="530481"/>
                </a:lnTo>
                <a:cubicBezTo>
                  <a:pt x="1054634" y="588914"/>
                  <a:pt x="1047840" y="631719"/>
                  <a:pt x="1043763" y="658897"/>
                </a:cubicBezTo>
                <a:cubicBezTo>
                  <a:pt x="1043763" y="665691"/>
                  <a:pt x="1043084" y="674524"/>
                  <a:pt x="1041725" y="685395"/>
                </a:cubicBezTo>
                <a:cubicBezTo>
                  <a:pt x="1040366" y="694908"/>
                  <a:pt x="1039007" y="705099"/>
                  <a:pt x="1037648" y="715971"/>
                </a:cubicBezTo>
                <a:cubicBezTo>
                  <a:pt x="1037648" y="726842"/>
                  <a:pt x="1036289" y="739072"/>
                  <a:pt x="1033571" y="752661"/>
                </a:cubicBezTo>
                <a:cubicBezTo>
                  <a:pt x="1026777" y="854579"/>
                  <a:pt x="1026097" y="952419"/>
                  <a:pt x="1031533" y="1046183"/>
                </a:cubicBezTo>
                <a:cubicBezTo>
                  <a:pt x="1035609" y="1078797"/>
                  <a:pt x="1037648" y="1096463"/>
                  <a:pt x="1037648" y="1099180"/>
                </a:cubicBezTo>
                <a:cubicBezTo>
                  <a:pt x="1051237" y="1096463"/>
                  <a:pt x="1069582" y="1087630"/>
                  <a:pt x="1092683" y="1072682"/>
                </a:cubicBezTo>
                <a:cubicBezTo>
                  <a:pt x="1113067" y="1057734"/>
                  <a:pt x="1126656" y="1050940"/>
                  <a:pt x="1133451" y="1052298"/>
                </a:cubicBezTo>
                <a:cubicBezTo>
                  <a:pt x="1136168" y="1053657"/>
                  <a:pt x="1139565" y="1054337"/>
                  <a:pt x="1143643" y="1054337"/>
                </a:cubicBezTo>
                <a:cubicBezTo>
                  <a:pt x="1147719" y="1052978"/>
                  <a:pt x="1152475" y="1054337"/>
                  <a:pt x="1157911" y="1058413"/>
                </a:cubicBezTo>
                <a:cubicBezTo>
                  <a:pt x="1161987" y="1061131"/>
                  <a:pt x="1164026" y="1061811"/>
                  <a:pt x="1164026" y="1060452"/>
                </a:cubicBezTo>
                <a:cubicBezTo>
                  <a:pt x="1164026" y="1059093"/>
                  <a:pt x="1168102" y="1061131"/>
                  <a:pt x="1176256" y="1066567"/>
                </a:cubicBezTo>
                <a:cubicBezTo>
                  <a:pt x="1183051" y="1072002"/>
                  <a:pt x="1191204" y="1076759"/>
                  <a:pt x="1200716" y="1080835"/>
                </a:cubicBezTo>
                <a:cubicBezTo>
                  <a:pt x="1225177" y="1091707"/>
                  <a:pt x="1237406" y="1105975"/>
                  <a:pt x="1237406" y="1123641"/>
                </a:cubicBezTo>
                <a:cubicBezTo>
                  <a:pt x="1237406" y="1127717"/>
                  <a:pt x="1238765" y="1131794"/>
                  <a:pt x="1241483" y="1135871"/>
                </a:cubicBezTo>
                <a:cubicBezTo>
                  <a:pt x="1244201" y="1144024"/>
                  <a:pt x="1247598" y="1136550"/>
                  <a:pt x="1251675" y="1113449"/>
                </a:cubicBezTo>
                <a:cubicBezTo>
                  <a:pt x="1254393" y="1091707"/>
                  <a:pt x="1257790" y="1065887"/>
                  <a:pt x="1261867" y="1035992"/>
                </a:cubicBezTo>
                <a:cubicBezTo>
                  <a:pt x="1265943" y="1004737"/>
                  <a:pt x="1270020" y="978238"/>
                  <a:pt x="1274097" y="956496"/>
                </a:cubicBezTo>
                <a:cubicBezTo>
                  <a:pt x="1276814" y="934754"/>
                  <a:pt x="1279532" y="908255"/>
                  <a:pt x="1282250" y="877000"/>
                </a:cubicBezTo>
                <a:cubicBezTo>
                  <a:pt x="1284968" y="847105"/>
                  <a:pt x="1287006" y="826042"/>
                  <a:pt x="1288365" y="813811"/>
                </a:cubicBezTo>
                <a:cubicBezTo>
                  <a:pt x="1289724" y="802940"/>
                  <a:pt x="1291083" y="789351"/>
                  <a:pt x="1292442" y="773044"/>
                </a:cubicBezTo>
                <a:cubicBezTo>
                  <a:pt x="1293801" y="756738"/>
                  <a:pt x="1294480" y="743828"/>
                  <a:pt x="1294480" y="734316"/>
                </a:cubicBezTo>
                <a:cubicBezTo>
                  <a:pt x="1297198" y="694908"/>
                  <a:pt x="1297198" y="649385"/>
                  <a:pt x="1294480" y="597746"/>
                </a:cubicBezTo>
                <a:lnTo>
                  <a:pt x="1292442" y="571248"/>
                </a:lnTo>
                <a:lnTo>
                  <a:pt x="1267982" y="548826"/>
                </a:lnTo>
                <a:cubicBezTo>
                  <a:pt x="1243522" y="523007"/>
                  <a:pt x="1231292" y="506700"/>
                  <a:pt x="1231292" y="499906"/>
                </a:cubicBezTo>
                <a:cubicBezTo>
                  <a:pt x="1231292" y="499906"/>
                  <a:pt x="1237406" y="499906"/>
                  <a:pt x="1249637" y="499906"/>
                </a:cubicBezTo>
                <a:cubicBezTo>
                  <a:pt x="1267302" y="502623"/>
                  <a:pt x="1287006" y="499226"/>
                  <a:pt x="1308748" y="489714"/>
                </a:cubicBezTo>
                <a:cubicBezTo>
                  <a:pt x="1323696" y="482919"/>
                  <a:pt x="1344760" y="488355"/>
                  <a:pt x="1371937" y="506021"/>
                </a:cubicBezTo>
                <a:cubicBezTo>
                  <a:pt x="1384167" y="512815"/>
                  <a:pt x="1390282" y="516212"/>
                  <a:pt x="1390282" y="516212"/>
                </a:cubicBezTo>
                <a:cubicBezTo>
                  <a:pt x="1390282" y="514853"/>
                  <a:pt x="1395039" y="516892"/>
                  <a:pt x="1404551" y="522327"/>
                </a:cubicBezTo>
                <a:cubicBezTo>
                  <a:pt x="1412705" y="527763"/>
                  <a:pt x="1419499" y="536596"/>
                  <a:pt x="1424935" y="548826"/>
                </a:cubicBezTo>
                <a:cubicBezTo>
                  <a:pt x="1430370" y="559697"/>
                  <a:pt x="1435806" y="569889"/>
                  <a:pt x="1441241" y="579401"/>
                </a:cubicBezTo>
                <a:cubicBezTo>
                  <a:pt x="1453471" y="597067"/>
                  <a:pt x="1457548" y="614733"/>
                  <a:pt x="1453471" y="632398"/>
                </a:cubicBezTo>
                <a:cubicBezTo>
                  <a:pt x="1450754" y="641911"/>
                  <a:pt x="1448715" y="652782"/>
                  <a:pt x="1447356" y="665012"/>
                </a:cubicBezTo>
                <a:cubicBezTo>
                  <a:pt x="1444639" y="675883"/>
                  <a:pt x="1442600" y="688113"/>
                  <a:pt x="1441241" y="701702"/>
                </a:cubicBezTo>
                <a:cubicBezTo>
                  <a:pt x="1438523" y="713932"/>
                  <a:pt x="1436485" y="722086"/>
                  <a:pt x="1435127" y="726162"/>
                </a:cubicBezTo>
                <a:cubicBezTo>
                  <a:pt x="1431050" y="732957"/>
                  <a:pt x="1426973" y="749603"/>
                  <a:pt x="1422896" y="776102"/>
                </a:cubicBezTo>
                <a:cubicBezTo>
                  <a:pt x="1418820" y="802601"/>
                  <a:pt x="1417460" y="815850"/>
                  <a:pt x="1418820" y="815850"/>
                </a:cubicBezTo>
                <a:cubicBezTo>
                  <a:pt x="1422896" y="815850"/>
                  <a:pt x="1432408" y="810414"/>
                  <a:pt x="1447356" y="799543"/>
                </a:cubicBezTo>
                <a:cubicBezTo>
                  <a:pt x="1451433" y="796825"/>
                  <a:pt x="1453471" y="796146"/>
                  <a:pt x="1453471" y="797505"/>
                </a:cubicBezTo>
                <a:cubicBezTo>
                  <a:pt x="1453471" y="798864"/>
                  <a:pt x="1454830" y="798864"/>
                  <a:pt x="1457548" y="797505"/>
                </a:cubicBezTo>
                <a:cubicBezTo>
                  <a:pt x="1460266" y="796146"/>
                  <a:pt x="1462304" y="794787"/>
                  <a:pt x="1463663" y="793428"/>
                </a:cubicBezTo>
                <a:cubicBezTo>
                  <a:pt x="1463663" y="793428"/>
                  <a:pt x="1473175" y="789351"/>
                  <a:pt x="1492200" y="781198"/>
                </a:cubicBezTo>
                <a:cubicBezTo>
                  <a:pt x="1511225" y="771686"/>
                  <a:pt x="1522096" y="766929"/>
                  <a:pt x="1524814" y="766929"/>
                </a:cubicBezTo>
                <a:cubicBezTo>
                  <a:pt x="1534326" y="766929"/>
                  <a:pt x="1548594" y="773044"/>
                  <a:pt x="1567619" y="785275"/>
                </a:cubicBezTo>
                <a:cubicBezTo>
                  <a:pt x="1575772" y="789351"/>
                  <a:pt x="1581208" y="792069"/>
                  <a:pt x="1583926" y="793428"/>
                </a:cubicBezTo>
                <a:cubicBezTo>
                  <a:pt x="1594797" y="797505"/>
                  <a:pt x="1600233" y="800902"/>
                  <a:pt x="1600233" y="803620"/>
                </a:cubicBezTo>
                <a:cubicBezTo>
                  <a:pt x="1600233" y="804979"/>
                  <a:pt x="1601592" y="805658"/>
                  <a:pt x="1604310" y="805658"/>
                </a:cubicBezTo>
                <a:cubicBezTo>
                  <a:pt x="1612463" y="805658"/>
                  <a:pt x="1621975" y="819247"/>
                  <a:pt x="1632846" y="846425"/>
                </a:cubicBezTo>
                <a:cubicBezTo>
                  <a:pt x="1636923" y="857296"/>
                  <a:pt x="1641000" y="866809"/>
                  <a:pt x="1645076" y="874962"/>
                </a:cubicBezTo>
                <a:cubicBezTo>
                  <a:pt x="1653230" y="887192"/>
                  <a:pt x="1651191" y="903499"/>
                  <a:pt x="1638961" y="923882"/>
                </a:cubicBezTo>
                <a:cubicBezTo>
                  <a:pt x="1622655" y="952419"/>
                  <a:pt x="1607027" y="976880"/>
                  <a:pt x="1592079" y="997263"/>
                </a:cubicBezTo>
                <a:cubicBezTo>
                  <a:pt x="1573055" y="1021723"/>
                  <a:pt x="1560145" y="1042786"/>
                  <a:pt x="1553350" y="1060452"/>
                </a:cubicBezTo>
                <a:cubicBezTo>
                  <a:pt x="1546556" y="1069964"/>
                  <a:pt x="1562183" y="1084912"/>
                  <a:pt x="1600233" y="1105296"/>
                </a:cubicBezTo>
                <a:cubicBezTo>
                  <a:pt x="1650512" y="1132474"/>
                  <a:pt x="1678369" y="1165767"/>
                  <a:pt x="1683805" y="1205175"/>
                </a:cubicBezTo>
                <a:cubicBezTo>
                  <a:pt x="1685164" y="1210610"/>
                  <a:pt x="1686523" y="1213328"/>
                  <a:pt x="1687882" y="1213328"/>
                </a:cubicBezTo>
                <a:cubicBezTo>
                  <a:pt x="1691959" y="1213328"/>
                  <a:pt x="1691959" y="1206534"/>
                  <a:pt x="1687882" y="1192945"/>
                </a:cubicBezTo>
                <a:cubicBezTo>
                  <a:pt x="1687882" y="1190227"/>
                  <a:pt x="1687202" y="1177657"/>
                  <a:pt x="1685844" y="1155235"/>
                </a:cubicBezTo>
                <a:cubicBezTo>
                  <a:pt x="1684484" y="1132813"/>
                  <a:pt x="1683126" y="1105296"/>
                  <a:pt x="1681766" y="1072682"/>
                </a:cubicBezTo>
                <a:cubicBezTo>
                  <a:pt x="1679049" y="984353"/>
                  <a:pt x="1676331" y="921844"/>
                  <a:pt x="1673613" y="885154"/>
                </a:cubicBezTo>
                <a:cubicBezTo>
                  <a:pt x="1670895" y="795466"/>
                  <a:pt x="1670895" y="707138"/>
                  <a:pt x="1673613" y="620168"/>
                </a:cubicBezTo>
                <a:cubicBezTo>
                  <a:pt x="1674972" y="601144"/>
                  <a:pt x="1676331" y="582798"/>
                  <a:pt x="1677690" y="565133"/>
                </a:cubicBezTo>
                <a:cubicBezTo>
                  <a:pt x="1679049" y="547467"/>
                  <a:pt x="1680408" y="527084"/>
                  <a:pt x="1681766" y="503982"/>
                </a:cubicBezTo>
                <a:cubicBezTo>
                  <a:pt x="1683126" y="478163"/>
                  <a:pt x="1681766" y="461856"/>
                  <a:pt x="1677690" y="455062"/>
                </a:cubicBezTo>
                <a:cubicBezTo>
                  <a:pt x="1672254" y="436037"/>
                  <a:pt x="1655268" y="432640"/>
                  <a:pt x="1626731" y="444870"/>
                </a:cubicBezTo>
                <a:cubicBezTo>
                  <a:pt x="1599553" y="453024"/>
                  <a:pt x="1566260" y="467971"/>
                  <a:pt x="1526852" y="489714"/>
                </a:cubicBezTo>
                <a:cubicBezTo>
                  <a:pt x="1498315" y="506021"/>
                  <a:pt x="1480649" y="514853"/>
                  <a:pt x="1473855" y="516212"/>
                </a:cubicBezTo>
                <a:cubicBezTo>
                  <a:pt x="1473855" y="516212"/>
                  <a:pt x="1471816" y="517571"/>
                  <a:pt x="1467740" y="520289"/>
                </a:cubicBezTo>
                <a:cubicBezTo>
                  <a:pt x="1465022" y="523007"/>
                  <a:pt x="1463663" y="523686"/>
                  <a:pt x="1463663" y="522327"/>
                </a:cubicBezTo>
                <a:cubicBezTo>
                  <a:pt x="1463663" y="520968"/>
                  <a:pt x="1460946" y="521648"/>
                  <a:pt x="1455510" y="524366"/>
                </a:cubicBezTo>
                <a:cubicBezTo>
                  <a:pt x="1450075" y="527084"/>
                  <a:pt x="1445997" y="528442"/>
                  <a:pt x="1443280" y="528442"/>
                </a:cubicBezTo>
                <a:cubicBezTo>
                  <a:pt x="1441921" y="527084"/>
                  <a:pt x="1440562" y="527763"/>
                  <a:pt x="1439203" y="530481"/>
                </a:cubicBezTo>
                <a:cubicBezTo>
                  <a:pt x="1432408" y="537275"/>
                  <a:pt x="1420178" y="532519"/>
                  <a:pt x="1402513" y="516212"/>
                </a:cubicBezTo>
                <a:cubicBezTo>
                  <a:pt x="1393000" y="506700"/>
                  <a:pt x="1388244" y="500585"/>
                  <a:pt x="1388244" y="497867"/>
                </a:cubicBezTo>
                <a:cubicBezTo>
                  <a:pt x="1390962" y="495150"/>
                  <a:pt x="1397757" y="491073"/>
                  <a:pt x="1408628" y="485637"/>
                </a:cubicBezTo>
                <a:cubicBezTo>
                  <a:pt x="1435806" y="472048"/>
                  <a:pt x="1451433" y="463215"/>
                  <a:pt x="1455510" y="459139"/>
                </a:cubicBezTo>
                <a:cubicBezTo>
                  <a:pt x="1470458" y="449626"/>
                  <a:pt x="1493559" y="436037"/>
                  <a:pt x="1524814" y="418372"/>
                </a:cubicBezTo>
                <a:cubicBezTo>
                  <a:pt x="1532967" y="415654"/>
                  <a:pt x="1539762" y="412257"/>
                  <a:pt x="1545197" y="408180"/>
                </a:cubicBezTo>
                <a:cubicBezTo>
                  <a:pt x="1553350" y="402744"/>
                  <a:pt x="1564222" y="396629"/>
                  <a:pt x="1577811" y="389835"/>
                </a:cubicBezTo>
                <a:cubicBezTo>
                  <a:pt x="1628090" y="362657"/>
                  <a:pt x="1664101" y="336838"/>
                  <a:pt x="1685844" y="312377"/>
                </a:cubicBezTo>
                <a:cubicBezTo>
                  <a:pt x="1692638" y="302865"/>
                  <a:pt x="1702150" y="292673"/>
                  <a:pt x="1714380" y="281802"/>
                </a:cubicBezTo>
                <a:lnTo>
                  <a:pt x="1730687" y="263457"/>
                </a:lnTo>
                <a:lnTo>
                  <a:pt x="1751071" y="267534"/>
                </a:lnTo>
                <a:cubicBezTo>
                  <a:pt x="1764660" y="267534"/>
                  <a:pt x="1781646" y="273649"/>
                  <a:pt x="1802030" y="285879"/>
                </a:cubicBezTo>
                <a:cubicBezTo>
                  <a:pt x="1840079" y="303545"/>
                  <a:pt x="1860462" y="320531"/>
                  <a:pt x="1863180" y="336838"/>
                </a:cubicBezTo>
                <a:cubicBezTo>
                  <a:pt x="1868615" y="349068"/>
                  <a:pt x="1872692" y="357900"/>
                  <a:pt x="1875410" y="363336"/>
                </a:cubicBezTo>
                <a:cubicBezTo>
                  <a:pt x="1884922" y="378284"/>
                  <a:pt x="1888999" y="392552"/>
                  <a:pt x="1887640" y="406141"/>
                </a:cubicBezTo>
                <a:cubicBezTo>
                  <a:pt x="1886281" y="412936"/>
                  <a:pt x="1882204" y="419731"/>
                  <a:pt x="1875410" y="426525"/>
                </a:cubicBezTo>
                <a:cubicBezTo>
                  <a:pt x="1860462" y="440114"/>
                  <a:pt x="1845514" y="474766"/>
                  <a:pt x="1830566" y="530481"/>
                </a:cubicBezTo>
                <a:cubicBezTo>
                  <a:pt x="1825131" y="548146"/>
                  <a:pt x="1821733" y="558338"/>
                  <a:pt x="1820375" y="561056"/>
                </a:cubicBezTo>
                <a:cubicBezTo>
                  <a:pt x="1809503" y="596388"/>
                  <a:pt x="1800670" y="654141"/>
                  <a:pt x="1793876" y="734316"/>
                </a:cubicBezTo>
                <a:cubicBezTo>
                  <a:pt x="1792517" y="754699"/>
                  <a:pt x="1791158" y="766929"/>
                  <a:pt x="1789800" y="771006"/>
                </a:cubicBezTo>
                <a:cubicBezTo>
                  <a:pt x="1784364" y="885154"/>
                  <a:pt x="1783005" y="1042786"/>
                  <a:pt x="1785723" y="1243903"/>
                </a:cubicBezTo>
                <a:cubicBezTo>
                  <a:pt x="1788440" y="1374358"/>
                  <a:pt x="1810862" y="1519081"/>
                  <a:pt x="1852988" y="1678072"/>
                </a:cubicBezTo>
                <a:cubicBezTo>
                  <a:pt x="1870654" y="1744658"/>
                  <a:pt x="1874051" y="1784746"/>
                  <a:pt x="1863180" y="1798335"/>
                </a:cubicBezTo>
                <a:cubicBezTo>
                  <a:pt x="1850949" y="1826871"/>
                  <a:pt x="1820375" y="1830269"/>
                  <a:pt x="1771454" y="1808526"/>
                </a:cubicBezTo>
                <a:cubicBezTo>
                  <a:pt x="1757865" y="1801732"/>
                  <a:pt x="1750391" y="1797655"/>
                  <a:pt x="1749032" y="1796296"/>
                </a:cubicBezTo>
                <a:cubicBezTo>
                  <a:pt x="1746315" y="1794937"/>
                  <a:pt x="1742917" y="1792899"/>
                  <a:pt x="1738840" y="1790181"/>
                </a:cubicBezTo>
                <a:cubicBezTo>
                  <a:pt x="1670895" y="1746696"/>
                  <a:pt x="1616540" y="1686225"/>
                  <a:pt x="1575772" y="1608768"/>
                </a:cubicBezTo>
                <a:cubicBezTo>
                  <a:pt x="1529570" y="1500056"/>
                  <a:pt x="1497636" y="1416484"/>
                  <a:pt x="1479970" y="1358051"/>
                </a:cubicBezTo>
                <a:cubicBezTo>
                  <a:pt x="1481329" y="1358051"/>
                  <a:pt x="1485406" y="1364845"/>
                  <a:pt x="1492200" y="1378434"/>
                </a:cubicBezTo>
                <a:cubicBezTo>
                  <a:pt x="1530249" y="1449097"/>
                  <a:pt x="1560825" y="1498018"/>
                  <a:pt x="1583926" y="1525196"/>
                </a:cubicBezTo>
                <a:cubicBezTo>
                  <a:pt x="1632846" y="1580911"/>
                  <a:pt x="1668177" y="1610127"/>
                  <a:pt x="1689920" y="1612845"/>
                </a:cubicBezTo>
                <a:cubicBezTo>
                  <a:pt x="1692638" y="1610127"/>
                  <a:pt x="1696035" y="1605371"/>
                  <a:pt x="1700112" y="1598576"/>
                </a:cubicBezTo>
                <a:cubicBezTo>
                  <a:pt x="1708265" y="1572757"/>
                  <a:pt x="1709624" y="1542182"/>
                  <a:pt x="1704189" y="1506851"/>
                </a:cubicBezTo>
                <a:cubicBezTo>
                  <a:pt x="1702829" y="1495979"/>
                  <a:pt x="1700791" y="1476275"/>
                  <a:pt x="1698073" y="1447738"/>
                </a:cubicBezTo>
                <a:cubicBezTo>
                  <a:pt x="1695356" y="1419201"/>
                  <a:pt x="1693997" y="1398138"/>
                  <a:pt x="1693997" y="1384549"/>
                </a:cubicBezTo>
                <a:cubicBezTo>
                  <a:pt x="1692638" y="1368243"/>
                  <a:pt x="1691279" y="1336988"/>
                  <a:pt x="1689920" y="1290785"/>
                </a:cubicBezTo>
                <a:cubicBezTo>
                  <a:pt x="1689920" y="1270402"/>
                  <a:pt x="1689580" y="1253076"/>
                  <a:pt x="1688901" y="1238807"/>
                </a:cubicBezTo>
                <a:cubicBezTo>
                  <a:pt x="1688221" y="1224539"/>
                  <a:pt x="1687202" y="1217405"/>
                  <a:pt x="1685844" y="1217405"/>
                </a:cubicBezTo>
                <a:lnTo>
                  <a:pt x="1685844" y="1219443"/>
                </a:lnTo>
                <a:cubicBezTo>
                  <a:pt x="1685844" y="1223520"/>
                  <a:pt x="1672254" y="1235750"/>
                  <a:pt x="1645076" y="1256133"/>
                </a:cubicBezTo>
                <a:cubicBezTo>
                  <a:pt x="1643718" y="1256133"/>
                  <a:pt x="1642358" y="1258172"/>
                  <a:pt x="1641000" y="1262248"/>
                </a:cubicBezTo>
                <a:cubicBezTo>
                  <a:pt x="1641000" y="1263607"/>
                  <a:pt x="1632167" y="1268703"/>
                  <a:pt x="1614501" y="1277536"/>
                </a:cubicBezTo>
                <a:cubicBezTo>
                  <a:pt x="1596835" y="1286369"/>
                  <a:pt x="1566940" y="1300977"/>
                  <a:pt x="1524814" y="1321361"/>
                </a:cubicBezTo>
                <a:cubicBezTo>
                  <a:pt x="1507148" y="1329514"/>
                  <a:pt x="1497636" y="1333591"/>
                  <a:pt x="1496277" y="1333591"/>
                </a:cubicBezTo>
                <a:cubicBezTo>
                  <a:pt x="1479970" y="1340385"/>
                  <a:pt x="1447356" y="1356013"/>
                  <a:pt x="1398436" y="1380473"/>
                </a:cubicBezTo>
                <a:cubicBezTo>
                  <a:pt x="1365822" y="1396780"/>
                  <a:pt x="1318940" y="1423278"/>
                  <a:pt x="1257790" y="1459968"/>
                </a:cubicBezTo>
                <a:cubicBezTo>
                  <a:pt x="1256431" y="1459968"/>
                  <a:pt x="1255751" y="1459968"/>
                  <a:pt x="1255751" y="1459968"/>
                </a:cubicBezTo>
                <a:cubicBezTo>
                  <a:pt x="1255751" y="1459968"/>
                  <a:pt x="1259149" y="1456911"/>
                  <a:pt x="1265943" y="1450796"/>
                </a:cubicBezTo>
                <a:cubicBezTo>
                  <a:pt x="1272738" y="1444681"/>
                  <a:pt x="1281571" y="1438226"/>
                  <a:pt x="1292442" y="1431432"/>
                </a:cubicBezTo>
                <a:cubicBezTo>
                  <a:pt x="1341362" y="1394741"/>
                  <a:pt x="1386885" y="1355333"/>
                  <a:pt x="1429011" y="1313207"/>
                </a:cubicBezTo>
                <a:cubicBezTo>
                  <a:pt x="1483367" y="1261569"/>
                  <a:pt x="1513942" y="1224879"/>
                  <a:pt x="1520737" y="1203136"/>
                </a:cubicBezTo>
                <a:cubicBezTo>
                  <a:pt x="1530249" y="1189547"/>
                  <a:pt x="1522775" y="1174599"/>
                  <a:pt x="1498315" y="1158293"/>
                </a:cubicBezTo>
                <a:cubicBezTo>
                  <a:pt x="1461625" y="1132474"/>
                  <a:pt x="1437165" y="1104616"/>
                  <a:pt x="1424935" y="1074720"/>
                </a:cubicBezTo>
                <a:cubicBezTo>
                  <a:pt x="1415422" y="1067926"/>
                  <a:pt x="1421537" y="1043466"/>
                  <a:pt x="1443280" y="1001340"/>
                </a:cubicBezTo>
                <a:cubicBezTo>
                  <a:pt x="1450075" y="987751"/>
                  <a:pt x="1453471" y="980277"/>
                  <a:pt x="1453471" y="978918"/>
                </a:cubicBezTo>
                <a:cubicBezTo>
                  <a:pt x="1453471" y="977559"/>
                  <a:pt x="1456189" y="971444"/>
                  <a:pt x="1461625" y="960573"/>
                </a:cubicBezTo>
                <a:cubicBezTo>
                  <a:pt x="1473855" y="930677"/>
                  <a:pt x="1479970" y="910293"/>
                  <a:pt x="1479970" y="899422"/>
                </a:cubicBezTo>
                <a:cubicBezTo>
                  <a:pt x="1478611" y="898063"/>
                  <a:pt x="1479291" y="894666"/>
                  <a:pt x="1482008" y="889231"/>
                </a:cubicBezTo>
                <a:cubicBezTo>
                  <a:pt x="1488803" y="870206"/>
                  <a:pt x="1473855" y="859335"/>
                  <a:pt x="1437165" y="856617"/>
                </a:cubicBezTo>
                <a:cubicBezTo>
                  <a:pt x="1423576" y="855258"/>
                  <a:pt x="1414743" y="857296"/>
                  <a:pt x="1410666" y="862732"/>
                </a:cubicBezTo>
                <a:cubicBezTo>
                  <a:pt x="1406589" y="868168"/>
                  <a:pt x="1401833" y="885154"/>
                  <a:pt x="1396397" y="913691"/>
                </a:cubicBezTo>
                <a:cubicBezTo>
                  <a:pt x="1392321" y="934074"/>
                  <a:pt x="1388924" y="951060"/>
                  <a:pt x="1386206" y="964649"/>
                </a:cubicBezTo>
                <a:cubicBezTo>
                  <a:pt x="1382129" y="976880"/>
                  <a:pt x="1378052" y="993186"/>
                  <a:pt x="1373976" y="1013570"/>
                </a:cubicBezTo>
                <a:cubicBezTo>
                  <a:pt x="1371258" y="1033953"/>
                  <a:pt x="1367861" y="1050260"/>
                  <a:pt x="1363784" y="1062490"/>
                </a:cubicBezTo>
                <a:cubicBezTo>
                  <a:pt x="1361067" y="1074720"/>
                  <a:pt x="1357669" y="1091027"/>
                  <a:pt x="1353592" y="1111411"/>
                </a:cubicBezTo>
                <a:cubicBezTo>
                  <a:pt x="1338644" y="1169843"/>
                  <a:pt x="1325735" y="1216725"/>
                  <a:pt x="1314864" y="1252057"/>
                </a:cubicBezTo>
                <a:cubicBezTo>
                  <a:pt x="1312146" y="1260210"/>
                  <a:pt x="1306711" y="1279914"/>
                  <a:pt x="1298557" y="1311169"/>
                </a:cubicBezTo>
                <a:cubicBezTo>
                  <a:pt x="1289045" y="1341065"/>
                  <a:pt x="1281571" y="1363487"/>
                  <a:pt x="1276135" y="1378434"/>
                </a:cubicBezTo>
                <a:cubicBezTo>
                  <a:pt x="1263905" y="1411048"/>
                  <a:pt x="1254393" y="1435848"/>
                  <a:pt x="1247598" y="1452834"/>
                </a:cubicBezTo>
                <a:cubicBezTo>
                  <a:pt x="1240804" y="1469821"/>
                  <a:pt x="1236048" y="1481031"/>
                  <a:pt x="1233330" y="1486467"/>
                </a:cubicBezTo>
                <a:cubicBezTo>
                  <a:pt x="1229253" y="1495979"/>
                  <a:pt x="1223817" y="1508889"/>
                  <a:pt x="1217023" y="1525196"/>
                </a:cubicBezTo>
                <a:cubicBezTo>
                  <a:pt x="1191204" y="1580911"/>
                  <a:pt x="1157911" y="1644100"/>
                  <a:pt x="1117144" y="1714762"/>
                </a:cubicBezTo>
                <a:cubicBezTo>
                  <a:pt x="1100837" y="1740581"/>
                  <a:pt x="1088607" y="1760285"/>
                  <a:pt x="1080453" y="1773874"/>
                </a:cubicBezTo>
                <a:cubicBezTo>
                  <a:pt x="1075018" y="1784746"/>
                  <a:pt x="1065505" y="1800373"/>
                  <a:pt x="1051916" y="1820756"/>
                </a:cubicBezTo>
                <a:cubicBezTo>
                  <a:pt x="1039687" y="1839781"/>
                  <a:pt x="1032892" y="1851332"/>
                  <a:pt x="1031533" y="1855408"/>
                </a:cubicBezTo>
                <a:cubicBezTo>
                  <a:pt x="1030174" y="1858126"/>
                  <a:pt x="1028136" y="1859485"/>
                  <a:pt x="1025418" y="1859485"/>
                </a:cubicBezTo>
                <a:cubicBezTo>
                  <a:pt x="1022700" y="1859485"/>
                  <a:pt x="1021342" y="1860844"/>
                  <a:pt x="1021342" y="1863562"/>
                </a:cubicBezTo>
                <a:cubicBezTo>
                  <a:pt x="1021342" y="1871715"/>
                  <a:pt x="1011150" y="1872395"/>
                  <a:pt x="990766" y="1865600"/>
                </a:cubicBezTo>
                <a:cubicBezTo>
                  <a:pt x="948640" y="1847934"/>
                  <a:pt x="915347" y="1816680"/>
                  <a:pt x="890887" y="1771836"/>
                </a:cubicBezTo>
                <a:cubicBezTo>
                  <a:pt x="880016" y="1754170"/>
                  <a:pt x="878657" y="1733787"/>
                  <a:pt x="886810" y="1710686"/>
                </a:cubicBezTo>
                <a:cubicBezTo>
                  <a:pt x="889528" y="1693020"/>
                  <a:pt x="892246" y="1675354"/>
                  <a:pt x="894964" y="1657689"/>
                </a:cubicBezTo>
                <a:cubicBezTo>
                  <a:pt x="897682" y="1641382"/>
                  <a:pt x="899720" y="1631869"/>
                  <a:pt x="901079" y="1629152"/>
                </a:cubicBezTo>
                <a:cubicBezTo>
                  <a:pt x="902438" y="1626434"/>
                  <a:pt x="903117" y="1624395"/>
                  <a:pt x="903117" y="1623037"/>
                </a:cubicBezTo>
                <a:cubicBezTo>
                  <a:pt x="901758" y="1620319"/>
                  <a:pt x="902438" y="1618280"/>
                  <a:pt x="905156" y="1616922"/>
                </a:cubicBezTo>
                <a:cubicBezTo>
                  <a:pt x="906514" y="1614204"/>
                  <a:pt x="907194" y="1609448"/>
                  <a:pt x="907194" y="1602653"/>
                </a:cubicBezTo>
                <a:cubicBezTo>
                  <a:pt x="907194" y="1597217"/>
                  <a:pt x="908553" y="1593820"/>
                  <a:pt x="911270" y="1592461"/>
                </a:cubicBezTo>
                <a:cubicBezTo>
                  <a:pt x="912629" y="1592461"/>
                  <a:pt x="913309" y="1595179"/>
                  <a:pt x="913309" y="1600615"/>
                </a:cubicBezTo>
                <a:cubicBezTo>
                  <a:pt x="913309" y="1619639"/>
                  <a:pt x="920103" y="1651573"/>
                  <a:pt x="933693" y="1696417"/>
                </a:cubicBezTo>
                <a:cubicBezTo>
                  <a:pt x="944563" y="1724954"/>
                  <a:pt x="955435" y="1739222"/>
                  <a:pt x="966306" y="1739222"/>
                </a:cubicBezTo>
                <a:cubicBezTo>
                  <a:pt x="974459" y="1739222"/>
                  <a:pt x="988048" y="1729710"/>
                  <a:pt x="1007073" y="1710686"/>
                </a:cubicBezTo>
                <a:cubicBezTo>
                  <a:pt x="1049199" y="1661765"/>
                  <a:pt x="1084530" y="1610127"/>
                  <a:pt x="1113067" y="1555771"/>
                </a:cubicBezTo>
                <a:cubicBezTo>
                  <a:pt x="1119862" y="1542182"/>
                  <a:pt x="1127675" y="1525535"/>
                  <a:pt x="1136508" y="1505831"/>
                </a:cubicBezTo>
                <a:cubicBezTo>
                  <a:pt x="1145341" y="1486127"/>
                  <a:pt x="1149757" y="1474916"/>
                  <a:pt x="1149757" y="1472199"/>
                </a:cubicBezTo>
                <a:cubicBezTo>
                  <a:pt x="1149757" y="1470840"/>
                  <a:pt x="1142963" y="1470160"/>
                  <a:pt x="1129374" y="1470160"/>
                </a:cubicBezTo>
                <a:cubicBezTo>
                  <a:pt x="1115785" y="1470160"/>
                  <a:pt x="1100497" y="1470840"/>
                  <a:pt x="1083511" y="1472199"/>
                </a:cubicBezTo>
                <a:cubicBezTo>
                  <a:pt x="1066525" y="1473558"/>
                  <a:pt x="1050558" y="1474916"/>
                  <a:pt x="1035609" y="1476275"/>
                </a:cubicBezTo>
                <a:cubicBezTo>
                  <a:pt x="1001637" y="1480352"/>
                  <a:pt x="971062" y="1485108"/>
                  <a:pt x="943884" y="1490544"/>
                </a:cubicBezTo>
                <a:lnTo>
                  <a:pt x="935730" y="1492582"/>
                </a:lnTo>
                <a:lnTo>
                  <a:pt x="943884" y="1478314"/>
                </a:lnTo>
                <a:cubicBezTo>
                  <a:pt x="949320" y="1470160"/>
                  <a:pt x="956114" y="1461327"/>
                  <a:pt x="964267" y="1451815"/>
                </a:cubicBezTo>
                <a:cubicBezTo>
                  <a:pt x="977856" y="1434149"/>
                  <a:pt x="986689" y="1415804"/>
                  <a:pt x="990766" y="1396780"/>
                </a:cubicBezTo>
                <a:cubicBezTo>
                  <a:pt x="994843" y="1383191"/>
                  <a:pt x="986689" y="1373678"/>
                  <a:pt x="966306" y="1368243"/>
                </a:cubicBezTo>
                <a:cubicBezTo>
                  <a:pt x="935051" y="1361448"/>
                  <a:pt x="904476" y="1363487"/>
                  <a:pt x="874580" y="1374358"/>
                </a:cubicBezTo>
                <a:cubicBezTo>
                  <a:pt x="831095" y="1393382"/>
                  <a:pt x="782175" y="1444341"/>
                  <a:pt x="727819" y="1527234"/>
                </a:cubicBezTo>
                <a:cubicBezTo>
                  <a:pt x="712871" y="1551694"/>
                  <a:pt x="695205" y="1574116"/>
                  <a:pt x="674822" y="1594500"/>
                </a:cubicBezTo>
                <a:cubicBezTo>
                  <a:pt x="666669" y="1604012"/>
                  <a:pt x="658515" y="1607409"/>
                  <a:pt x="650362" y="1604691"/>
                </a:cubicBezTo>
                <a:cubicBezTo>
                  <a:pt x="625902" y="1597897"/>
                  <a:pt x="600762" y="1584308"/>
                  <a:pt x="574943" y="1563924"/>
                </a:cubicBezTo>
                <a:cubicBezTo>
                  <a:pt x="553200" y="1539464"/>
                  <a:pt x="539611" y="1512286"/>
                  <a:pt x="534176" y="1482390"/>
                </a:cubicBezTo>
                <a:cubicBezTo>
                  <a:pt x="531458" y="1470160"/>
                  <a:pt x="538253" y="1460648"/>
                  <a:pt x="554559" y="1453853"/>
                </a:cubicBezTo>
                <a:cubicBezTo>
                  <a:pt x="569507" y="1447059"/>
                  <a:pt x="597365" y="1427355"/>
                  <a:pt x="638132" y="1394741"/>
                </a:cubicBezTo>
                <a:cubicBezTo>
                  <a:pt x="649003" y="1387947"/>
                  <a:pt x="662592" y="1379454"/>
                  <a:pt x="678898" y="1369262"/>
                </a:cubicBezTo>
                <a:cubicBezTo>
                  <a:pt x="695205" y="1359070"/>
                  <a:pt x="704717" y="1353974"/>
                  <a:pt x="707435" y="1353974"/>
                </a:cubicBezTo>
                <a:cubicBezTo>
                  <a:pt x="710153" y="1353974"/>
                  <a:pt x="712192" y="1353295"/>
                  <a:pt x="713551" y="1351936"/>
                </a:cubicBezTo>
                <a:cubicBezTo>
                  <a:pt x="713551" y="1349218"/>
                  <a:pt x="714909" y="1347859"/>
                  <a:pt x="717627" y="1347859"/>
                </a:cubicBezTo>
                <a:cubicBezTo>
                  <a:pt x="724422" y="1347859"/>
                  <a:pt x="742087" y="1339706"/>
                  <a:pt x="770624" y="1323399"/>
                </a:cubicBezTo>
                <a:cubicBezTo>
                  <a:pt x="770624" y="1320681"/>
                  <a:pt x="771983" y="1319322"/>
                  <a:pt x="774701" y="1319322"/>
                </a:cubicBezTo>
                <a:cubicBezTo>
                  <a:pt x="777419" y="1319322"/>
                  <a:pt x="782175" y="1317284"/>
                  <a:pt x="788969" y="1313207"/>
                </a:cubicBezTo>
                <a:cubicBezTo>
                  <a:pt x="797123" y="1309131"/>
                  <a:pt x="801200" y="1307772"/>
                  <a:pt x="801200" y="1309131"/>
                </a:cubicBezTo>
                <a:cubicBezTo>
                  <a:pt x="801200" y="1310489"/>
                  <a:pt x="791008" y="1317963"/>
                  <a:pt x="770624" y="1331552"/>
                </a:cubicBezTo>
                <a:cubicBezTo>
                  <a:pt x="735293" y="1356013"/>
                  <a:pt x="710833" y="1378434"/>
                  <a:pt x="697244" y="1398818"/>
                </a:cubicBezTo>
                <a:cubicBezTo>
                  <a:pt x="686372" y="1413766"/>
                  <a:pt x="682975" y="1425316"/>
                  <a:pt x="687052" y="1433470"/>
                </a:cubicBezTo>
                <a:cubicBezTo>
                  <a:pt x="696564" y="1441623"/>
                  <a:pt x="718986" y="1434829"/>
                  <a:pt x="754317" y="1413086"/>
                </a:cubicBezTo>
                <a:cubicBezTo>
                  <a:pt x="762471" y="1407651"/>
                  <a:pt x="767227" y="1404933"/>
                  <a:pt x="768586" y="1404933"/>
                </a:cubicBezTo>
                <a:cubicBezTo>
                  <a:pt x="769945" y="1404933"/>
                  <a:pt x="775381" y="1401536"/>
                  <a:pt x="784893" y="1394741"/>
                </a:cubicBezTo>
                <a:cubicBezTo>
                  <a:pt x="793046" y="1387947"/>
                  <a:pt x="804257" y="1379114"/>
                  <a:pt x="818526" y="1368243"/>
                </a:cubicBezTo>
                <a:cubicBezTo>
                  <a:pt x="832794" y="1357371"/>
                  <a:pt x="846043" y="1348199"/>
                  <a:pt x="858273" y="1340725"/>
                </a:cubicBezTo>
                <a:cubicBezTo>
                  <a:pt x="870503" y="1333251"/>
                  <a:pt x="876619" y="1330193"/>
                  <a:pt x="876619" y="1331552"/>
                </a:cubicBezTo>
                <a:cubicBezTo>
                  <a:pt x="876619" y="1332911"/>
                  <a:pt x="879336" y="1331552"/>
                  <a:pt x="884772" y="1327476"/>
                </a:cubicBezTo>
                <a:cubicBezTo>
                  <a:pt x="890208" y="1324758"/>
                  <a:pt x="892925" y="1324078"/>
                  <a:pt x="892925" y="1325437"/>
                </a:cubicBezTo>
                <a:cubicBezTo>
                  <a:pt x="892925" y="1326796"/>
                  <a:pt x="894284" y="1326117"/>
                  <a:pt x="897002" y="1323399"/>
                </a:cubicBezTo>
                <a:cubicBezTo>
                  <a:pt x="899720" y="1320681"/>
                  <a:pt x="902438" y="1320002"/>
                  <a:pt x="905156" y="1321361"/>
                </a:cubicBezTo>
                <a:cubicBezTo>
                  <a:pt x="906514" y="1322720"/>
                  <a:pt x="907873" y="1322040"/>
                  <a:pt x="909232" y="1319322"/>
                </a:cubicBezTo>
                <a:cubicBezTo>
                  <a:pt x="910591" y="1317963"/>
                  <a:pt x="913309" y="1317284"/>
                  <a:pt x="917385" y="1317284"/>
                </a:cubicBezTo>
                <a:cubicBezTo>
                  <a:pt x="920103" y="1317284"/>
                  <a:pt x="923500" y="1316604"/>
                  <a:pt x="927577" y="1315246"/>
                </a:cubicBezTo>
                <a:cubicBezTo>
                  <a:pt x="930295" y="1313887"/>
                  <a:pt x="937090" y="1311848"/>
                  <a:pt x="947961" y="1309131"/>
                </a:cubicBezTo>
                <a:cubicBezTo>
                  <a:pt x="960191" y="1305054"/>
                  <a:pt x="971062" y="1300298"/>
                  <a:pt x="980574" y="1294862"/>
                </a:cubicBezTo>
                <a:cubicBezTo>
                  <a:pt x="1013188" y="1274479"/>
                  <a:pt x="1061429" y="1287388"/>
                  <a:pt x="1125297" y="1333591"/>
                </a:cubicBezTo>
                <a:cubicBezTo>
                  <a:pt x="1160628" y="1358051"/>
                  <a:pt x="1178294" y="1376396"/>
                  <a:pt x="1178294" y="1388626"/>
                </a:cubicBezTo>
                <a:cubicBezTo>
                  <a:pt x="1178294" y="1391344"/>
                  <a:pt x="1178973" y="1394062"/>
                  <a:pt x="1180332" y="1396780"/>
                </a:cubicBezTo>
                <a:cubicBezTo>
                  <a:pt x="1189845" y="1373678"/>
                  <a:pt x="1205472" y="1320002"/>
                  <a:pt x="1227215" y="1235750"/>
                </a:cubicBezTo>
                <a:cubicBezTo>
                  <a:pt x="1229932" y="1224879"/>
                  <a:pt x="1231971" y="1216725"/>
                  <a:pt x="1233330" y="1211290"/>
                </a:cubicBezTo>
                <a:cubicBezTo>
                  <a:pt x="1233330" y="1207213"/>
                  <a:pt x="1234009" y="1201098"/>
                  <a:pt x="1235368" y="1192945"/>
                </a:cubicBezTo>
                <a:lnTo>
                  <a:pt x="1237406" y="1178676"/>
                </a:lnTo>
                <a:lnTo>
                  <a:pt x="1229253" y="1182753"/>
                </a:lnTo>
                <a:cubicBezTo>
                  <a:pt x="1218382" y="1184112"/>
                  <a:pt x="1187807" y="1185471"/>
                  <a:pt x="1137528" y="1186829"/>
                </a:cubicBezTo>
                <a:cubicBezTo>
                  <a:pt x="1114426" y="1186829"/>
                  <a:pt x="1094722" y="1187169"/>
                  <a:pt x="1078415" y="1187849"/>
                </a:cubicBezTo>
                <a:cubicBezTo>
                  <a:pt x="1062108" y="1188528"/>
                  <a:pt x="1053275" y="1188868"/>
                  <a:pt x="1051916" y="1188868"/>
                </a:cubicBezTo>
                <a:cubicBezTo>
                  <a:pt x="1050558" y="1190227"/>
                  <a:pt x="1049538" y="1192945"/>
                  <a:pt x="1048859" y="1197021"/>
                </a:cubicBezTo>
                <a:cubicBezTo>
                  <a:pt x="1048179" y="1201098"/>
                  <a:pt x="1047840" y="1208572"/>
                  <a:pt x="1047840" y="1219443"/>
                </a:cubicBezTo>
                <a:cubicBezTo>
                  <a:pt x="1047840" y="1249339"/>
                  <a:pt x="1041045" y="1264966"/>
                  <a:pt x="1027457" y="1266325"/>
                </a:cubicBezTo>
                <a:cubicBezTo>
                  <a:pt x="1008432" y="1269043"/>
                  <a:pt x="983971" y="1257492"/>
                  <a:pt x="954075" y="1231673"/>
                </a:cubicBezTo>
                <a:cubicBezTo>
                  <a:pt x="941846" y="1220802"/>
                  <a:pt x="934372" y="1215366"/>
                  <a:pt x="931654" y="1215366"/>
                </a:cubicBezTo>
                <a:cubicBezTo>
                  <a:pt x="928936" y="1215366"/>
                  <a:pt x="917046" y="1218764"/>
                  <a:pt x="895983" y="1225558"/>
                </a:cubicBezTo>
                <a:cubicBezTo>
                  <a:pt x="874920" y="1232353"/>
                  <a:pt x="852158" y="1239827"/>
                  <a:pt x="827698" y="1247980"/>
                </a:cubicBezTo>
                <a:cubicBezTo>
                  <a:pt x="803238" y="1256133"/>
                  <a:pt x="783534" y="1262928"/>
                  <a:pt x="768586" y="1268363"/>
                </a:cubicBezTo>
                <a:cubicBezTo>
                  <a:pt x="721024" y="1287388"/>
                  <a:pt x="682296" y="1304374"/>
                  <a:pt x="652400" y="1319322"/>
                </a:cubicBezTo>
                <a:cubicBezTo>
                  <a:pt x="636093" y="1327476"/>
                  <a:pt x="617069" y="1337667"/>
                  <a:pt x="595326" y="1349898"/>
                </a:cubicBezTo>
                <a:cubicBezTo>
                  <a:pt x="555918" y="1370281"/>
                  <a:pt x="521266" y="1388626"/>
                  <a:pt x="491371" y="1404933"/>
                </a:cubicBezTo>
                <a:cubicBezTo>
                  <a:pt x="477781" y="1413086"/>
                  <a:pt x="466231" y="1419881"/>
                  <a:pt x="456718" y="1425316"/>
                </a:cubicBezTo>
                <a:cubicBezTo>
                  <a:pt x="447206" y="1430752"/>
                  <a:pt x="429541" y="1440944"/>
                  <a:pt x="403721" y="1455892"/>
                </a:cubicBezTo>
                <a:cubicBezTo>
                  <a:pt x="392850" y="1462686"/>
                  <a:pt x="382998" y="1468462"/>
                  <a:pt x="374165" y="1473218"/>
                </a:cubicBezTo>
                <a:cubicBezTo>
                  <a:pt x="365332" y="1477974"/>
                  <a:pt x="360916" y="1480352"/>
                  <a:pt x="360916" y="1480352"/>
                </a:cubicBezTo>
                <a:cubicBezTo>
                  <a:pt x="358198" y="1480352"/>
                  <a:pt x="356160" y="1481031"/>
                  <a:pt x="354801" y="1482390"/>
                </a:cubicBezTo>
                <a:cubicBezTo>
                  <a:pt x="353442" y="1483749"/>
                  <a:pt x="348006" y="1487147"/>
                  <a:pt x="338494" y="1492582"/>
                </a:cubicBezTo>
                <a:cubicBezTo>
                  <a:pt x="327623" y="1498018"/>
                  <a:pt x="315393" y="1504812"/>
                  <a:pt x="301804" y="1512966"/>
                </a:cubicBezTo>
                <a:cubicBezTo>
                  <a:pt x="288215" y="1519760"/>
                  <a:pt x="273946" y="1526894"/>
                  <a:pt x="258998" y="1534368"/>
                </a:cubicBezTo>
                <a:cubicBezTo>
                  <a:pt x="244051" y="1541842"/>
                  <a:pt x="235218" y="1545579"/>
                  <a:pt x="232500" y="1545579"/>
                </a:cubicBezTo>
                <a:cubicBezTo>
                  <a:pt x="231141" y="1545579"/>
                  <a:pt x="225026" y="1548297"/>
                  <a:pt x="214155" y="1553733"/>
                </a:cubicBezTo>
                <a:cubicBezTo>
                  <a:pt x="189695" y="1564604"/>
                  <a:pt x="164555" y="1571398"/>
                  <a:pt x="138736" y="1574116"/>
                </a:cubicBezTo>
                <a:cubicBezTo>
                  <a:pt x="110199" y="1579552"/>
                  <a:pt x="85059" y="1574796"/>
                  <a:pt x="63317" y="1559848"/>
                </a:cubicBezTo>
                <a:cubicBezTo>
                  <a:pt x="33421" y="1542182"/>
                  <a:pt x="14396" y="1523157"/>
                  <a:pt x="6243" y="1502774"/>
                </a:cubicBezTo>
                <a:cubicBezTo>
                  <a:pt x="-3269" y="1485108"/>
                  <a:pt x="-1910" y="1475596"/>
                  <a:pt x="10320" y="1474237"/>
                </a:cubicBezTo>
                <a:cubicBezTo>
                  <a:pt x="15755" y="1472878"/>
                  <a:pt x="22550" y="1470160"/>
                  <a:pt x="30703" y="1466084"/>
                </a:cubicBezTo>
                <a:cubicBezTo>
                  <a:pt x="52446" y="1457930"/>
                  <a:pt x="74867" y="1449777"/>
                  <a:pt x="97969" y="1441623"/>
                </a:cubicBezTo>
                <a:cubicBezTo>
                  <a:pt x="108840" y="1438905"/>
                  <a:pt x="136018" y="1431432"/>
                  <a:pt x="179503" y="1419201"/>
                </a:cubicBezTo>
                <a:cubicBezTo>
                  <a:pt x="243371" y="1401536"/>
                  <a:pt x="288554" y="1388966"/>
                  <a:pt x="315053" y="1381492"/>
                </a:cubicBezTo>
                <a:cubicBezTo>
                  <a:pt x="341552" y="1374018"/>
                  <a:pt x="358878" y="1368922"/>
                  <a:pt x="367031" y="1366204"/>
                </a:cubicBezTo>
                <a:cubicBezTo>
                  <a:pt x="377902" y="1363487"/>
                  <a:pt x="384697" y="1362128"/>
                  <a:pt x="387414" y="1362128"/>
                </a:cubicBezTo>
                <a:cubicBezTo>
                  <a:pt x="390132" y="1362128"/>
                  <a:pt x="397606" y="1359410"/>
                  <a:pt x="409836" y="1353974"/>
                </a:cubicBezTo>
                <a:cubicBezTo>
                  <a:pt x="423425" y="1347180"/>
                  <a:pt x="434976" y="1341744"/>
                  <a:pt x="444488" y="1337667"/>
                </a:cubicBezTo>
                <a:cubicBezTo>
                  <a:pt x="454001" y="1333591"/>
                  <a:pt x="461474" y="1330193"/>
                  <a:pt x="466910" y="1327476"/>
                </a:cubicBezTo>
                <a:cubicBezTo>
                  <a:pt x="490011" y="1315246"/>
                  <a:pt x="521946" y="1300298"/>
                  <a:pt x="562713" y="1282632"/>
                </a:cubicBezTo>
                <a:cubicBezTo>
                  <a:pt x="636093" y="1252736"/>
                  <a:pt x="674822" y="1237109"/>
                  <a:pt x="678898" y="1235750"/>
                </a:cubicBezTo>
                <a:cubicBezTo>
                  <a:pt x="687052" y="1233032"/>
                  <a:pt x="703359" y="1219443"/>
                  <a:pt x="727819" y="1194983"/>
                </a:cubicBezTo>
                <a:cubicBezTo>
                  <a:pt x="784893" y="1139268"/>
                  <a:pt x="817507" y="1096463"/>
                  <a:pt x="825660" y="1066567"/>
                </a:cubicBezTo>
                <a:cubicBezTo>
                  <a:pt x="833813" y="1046183"/>
                  <a:pt x="830416" y="1031235"/>
                  <a:pt x="815468" y="1021723"/>
                </a:cubicBezTo>
                <a:cubicBezTo>
                  <a:pt x="791008" y="999981"/>
                  <a:pt x="775381" y="981636"/>
                  <a:pt x="768586" y="966688"/>
                </a:cubicBezTo>
                <a:lnTo>
                  <a:pt x="760433" y="948343"/>
                </a:lnTo>
                <a:lnTo>
                  <a:pt x="768586" y="936113"/>
                </a:lnTo>
                <a:cubicBezTo>
                  <a:pt x="774022" y="926600"/>
                  <a:pt x="776739" y="921165"/>
                  <a:pt x="776739" y="919806"/>
                </a:cubicBezTo>
                <a:cubicBezTo>
                  <a:pt x="776739" y="918447"/>
                  <a:pt x="778438" y="913691"/>
                  <a:pt x="781835" y="905537"/>
                </a:cubicBezTo>
                <a:cubicBezTo>
                  <a:pt x="785233" y="897384"/>
                  <a:pt x="789649" y="887872"/>
                  <a:pt x="795084" y="877000"/>
                </a:cubicBezTo>
                <a:cubicBezTo>
                  <a:pt x="807315" y="853899"/>
                  <a:pt x="814788" y="835554"/>
                  <a:pt x="817507" y="821965"/>
                </a:cubicBezTo>
                <a:cubicBezTo>
                  <a:pt x="822942" y="808376"/>
                  <a:pt x="822942" y="799543"/>
                  <a:pt x="817507" y="795466"/>
                </a:cubicBezTo>
                <a:cubicBezTo>
                  <a:pt x="812071" y="787313"/>
                  <a:pt x="805956" y="785275"/>
                  <a:pt x="799161" y="789351"/>
                </a:cubicBezTo>
                <a:cubicBezTo>
                  <a:pt x="796443" y="790710"/>
                  <a:pt x="790328" y="792069"/>
                  <a:pt x="780816" y="793428"/>
                </a:cubicBezTo>
                <a:cubicBezTo>
                  <a:pt x="771304" y="796146"/>
                  <a:pt x="765868" y="799543"/>
                  <a:pt x="764509" y="803620"/>
                </a:cubicBezTo>
                <a:cubicBezTo>
                  <a:pt x="761792" y="807696"/>
                  <a:pt x="759413" y="808716"/>
                  <a:pt x="757375" y="806677"/>
                </a:cubicBezTo>
                <a:cubicBezTo>
                  <a:pt x="755337" y="804639"/>
                  <a:pt x="754317" y="800902"/>
                  <a:pt x="754317" y="795466"/>
                </a:cubicBezTo>
                <a:cubicBezTo>
                  <a:pt x="754317" y="780518"/>
                  <a:pt x="763150" y="767609"/>
                  <a:pt x="780816" y="756738"/>
                </a:cubicBezTo>
                <a:cubicBezTo>
                  <a:pt x="802559" y="740431"/>
                  <a:pt x="818186" y="737034"/>
                  <a:pt x="827698" y="746546"/>
                </a:cubicBezTo>
                <a:cubicBezTo>
                  <a:pt x="850800" y="757417"/>
                  <a:pt x="867786" y="773724"/>
                  <a:pt x="878657" y="795466"/>
                </a:cubicBezTo>
                <a:cubicBezTo>
                  <a:pt x="885451" y="806338"/>
                  <a:pt x="886131" y="818568"/>
                  <a:pt x="880695" y="832157"/>
                </a:cubicBezTo>
                <a:cubicBezTo>
                  <a:pt x="877978" y="848464"/>
                  <a:pt x="863030" y="883795"/>
                  <a:pt x="835852" y="938151"/>
                </a:cubicBezTo>
                <a:cubicBezTo>
                  <a:pt x="829057" y="954458"/>
                  <a:pt x="826339" y="968726"/>
                  <a:pt x="827698" y="980956"/>
                </a:cubicBezTo>
                <a:cubicBezTo>
                  <a:pt x="831775" y="986392"/>
                  <a:pt x="839928" y="993866"/>
                  <a:pt x="852158" y="1003378"/>
                </a:cubicBezTo>
                <a:cubicBezTo>
                  <a:pt x="867106" y="1015608"/>
                  <a:pt x="880695" y="1028518"/>
                  <a:pt x="892925" y="1042107"/>
                </a:cubicBezTo>
                <a:cubicBezTo>
                  <a:pt x="903796" y="1055696"/>
                  <a:pt x="911270" y="1063170"/>
                  <a:pt x="915347" y="1064529"/>
                </a:cubicBezTo>
                <a:cubicBezTo>
                  <a:pt x="916706" y="1065887"/>
                  <a:pt x="917385" y="1061131"/>
                  <a:pt x="917385" y="1050260"/>
                </a:cubicBezTo>
                <a:cubicBezTo>
                  <a:pt x="917385" y="1039389"/>
                  <a:pt x="917725" y="1020364"/>
                  <a:pt x="918405" y="993186"/>
                </a:cubicBezTo>
                <a:cubicBezTo>
                  <a:pt x="919084" y="966008"/>
                  <a:pt x="919424" y="928639"/>
                  <a:pt x="919424" y="881077"/>
                </a:cubicBezTo>
                <a:cubicBezTo>
                  <a:pt x="919424" y="765571"/>
                  <a:pt x="920103" y="682678"/>
                  <a:pt x="921462" y="632398"/>
                </a:cubicBezTo>
                <a:cubicBezTo>
                  <a:pt x="922821" y="613374"/>
                  <a:pt x="923500" y="597746"/>
                  <a:pt x="923500" y="585516"/>
                </a:cubicBezTo>
                <a:cubicBezTo>
                  <a:pt x="923500" y="573286"/>
                  <a:pt x="922821" y="566492"/>
                  <a:pt x="921462" y="565133"/>
                </a:cubicBezTo>
                <a:cubicBezTo>
                  <a:pt x="920103" y="563774"/>
                  <a:pt x="915347" y="565133"/>
                  <a:pt x="907194" y="569210"/>
                </a:cubicBezTo>
                <a:cubicBezTo>
                  <a:pt x="896323" y="576004"/>
                  <a:pt x="877298" y="586196"/>
                  <a:pt x="850120" y="599785"/>
                </a:cubicBezTo>
                <a:cubicBezTo>
                  <a:pt x="807994" y="621527"/>
                  <a:pt x="780477" y="636475"/>
                  <a:pt x="767567" y="644629"/>
                </a:cubicBezTo>
                <a:cubicBezTo>
                  <a:pt x="754657" y="652782"/>
                  <a:pt x="748203" y="658217"/>
                  <a:pt x="748203" y="660935"/>
                </a:cubicBezTo>
                <a:cubicBezTo>
                  <a:pt x="745485" y="713932"/>
                  <a:pt x="740728" y="769647"/>
                  <a:pt x="733934" y="828080"/>
                </a:cubicBezTo>
                <a:cubicBezTo>
                  <a:pt x="718986" y="950381"/>
                  <a:pt x="709474" y="1025120"/>
                  <a:pt x="705397" y="1052298"/>
                </a:cubicBezTo>
                <a:cubicBezTo>
                  <a:pt x="691808" y="1143345"/>
                  <a:pt x="678898" y="1195662"/>
                  <a:pt x="666669" y="1209251"/>
                </a:cubicBezTo>
                <a:cubicBezTo>
                  <a:pt x="649003" y="1217405"/>
                  <a:pt x="628619" y="1207213"/>
                  <a:pt x="605518" y="1178676"/>
                </a:cubicBezTo>
                <a:cubicBezTo>
                  <a:pt x="593288" y="1155575"/>
                  <a:pt x="587852" y="1136550"/>
                  <a:pt x="589211" y="1121602"/>
                </a:cubicBezTo>
                <a:cubicBezTo>
                  <a:pt x="590570" y="1117526"/>
                  <a:pt x="592608" y="1105296"/>
                  <a:pt x="595326" y="1084912"/>
                </a:cubicBezTo>
                <a:cubicBezTo>
                  <a:pt x="598044" y="1064529"/>
                  <a:pt x="600762" y="1039389"/>
                  <a:pt x="603480" y="1009493"/>
                </a:cubicBezTo>
                <a:cubicBezTo>
                  <a:pt x="606197" y="979597"/>
                  <a:pt x="608915" y="948003"/>
                  <a:pt x="611633" y="914710"/>
                </a:cubicBezTo>
                <a:cubicBezTo>
                  <a:pt x="614351" y="881417"/>
                  <a:pt x="617069" y="850502"/>
                  <a:pt x="619787" y="821965"/>
                </a:cubicBezTo>
                <a:cubicBezTo>
                  <a:pt x="622504" y="793428"/>
                  <a:pt x="624203" y="769987"/>
                  <a:pt x="624882" y="751642"/>
                </a:cubicBezTo>
                <a:cubicBezTo>
                  <a:pt x="625562" y="733297"/>
                  <a:pt x="625902" y="724124"/>
                  <a:pt x="625902" y="724124"/>
                </a:cubicBezTo>
                <a:cubicBezTo>
                  <a:pt x="624543" y="724124"/>
                  <a:pt x="620466" y="725483"/>
                  <a:pt x="613671" y="728201"/>
                </a:cubicBezTo>
                <a:cubicBezTo>
                  <a:pt x="564751" y="751302"/>
                  <a:pt x="523305" y="761494"/>
                  <a:pt x="489332" y="758776"/>
                </a:cubicBezTo>
                <a:cubicBezTo>
                  <a:pt x="455359" y="750623"/>
                  <a:pt x="430899" y="739751"/>
                  <a:pt x="415951" y="726162"/>
                </a:cubicBezTo>
                <a:cubicBezTo>
                  <a:pt x="414593" y="724804"/>
                  <a:pt x="412554" y="724124"/>
                  <a:pt x="409836" y="724124"/>
                </a:cubicBezTo>
                <a:cubicBezTo>
                  <a:pt x="408477" y="724124"/>
                  <a:pt x="407119" y="722765"/>
                  <a:pt x="405760" y="720047"/>
                </a:cubicBezTo>
                <a:cubicBezTo>
                  <a:pt x="405760" y="718689"/>
                  <a:pt x="404401" y="718009"/>
                  <a:pt x="401683" y="718009"/>
                </a:cubicBezTo>
                <a:cubicBezTo>
                  <a:pt x="397606" y="718009"/>
                  <a:pt x="389793" y="712234"/>
                  <a:pt x="378242" y="700683"/>
                </a:cubicBezTo>
                <a:cubicBezTo>
                  <a:pt x="366691" y="689132"/>
                  <a:pt x="355480" y="676902"/>
                  <a:pt x="344609" y="663993"/>
                </a:cubicBezTo>
                <a:cubicBezTo>
                  <a:pt x="333738" y="651083"/>
                  <a:pt x="328302" y="642590"/>
                  <a:pt x="328302" y="638513"/>
                </a:cubicBezTo>
                <a:cubicBezTo>
                  <a:pt x="328302" y="635796"/>
                  <a:pt x="331020" y="634437"/>
                  <a:pt x="336456" y="634437"/>
                </a:cubicBezTo>
                <a:cubicBezTo>
                  <a:pt x="341892" y="634437"/>
                  <a:pt x="350045" y="635796"/>
                  <a:pt x="360916" y="638513"/>
                </a:cubicBezTo>
                <a:cubicBezTo>
                  <a:pt x="375864" y="642590"/>
                  <a:pt x="390132" y="645308"/>
                  <a:pt x="403721" y="646667"/>
                </a:cubicBezTo>
                <a:cubicBezTo>
                  <a:pt x="432258" y="646667"/>
                  <a:pt x="456039" y="644629"/>
                  <a:pt x="475064" y="640552"/>
                </a:cubicBezTo>
                <a:cubicBezTo>
                  <a:pt x="477781" y="639193"/>
                  <a:pt x="481179" y="638513"/>
                  <a:pt x="485255" y="638513"/>
                </a:cubicBezTo>
                <a:cubicBezTo>
                  <a:pt x="501562" y="634437"/>
                  <a:pt x="520587" y="628322"/>
                  <a:pt x="542329" y="620168"/>
                </a:cubicBezTo>
                <a:cubicBezTo>
                  <a:pt x="547765" y="618809"/>
                  <a:pt x="555918" y="616092"/>
                  <a:pt x="566789" y="612015"/>
                </a:cubicBezTo>
                <a:cubicBezTo>
                  <a:pt x="577661" y="607938"/>
                  <a:pt x="591250" y="602503"/>
                  <a:pt x="607556" y="595708"/>
                </a:cubicBezTo>
                <a:lnTo>
                  <a:pt x="634055" y="585516"/>
                </a:lnTo>
                <a:lnTo>
                  <a:pt x="632016" y="565133"/>
                </a:lnTo>
                <a:cubicBezTo>
                  <a:pt x="632016" y="552903"/>
                  <a:pt x="632696" y="544749"/>
                  <a:pt x="634055" y="540673"/>
                </a:cubicBezTo>
                <a:cubicBezTo>
                  <a:pt x="639491" y="518930"/>
                  <a:pt x="640170" y="499226"/>
                  <a:pt x="636093" y="481561"/>
                </a:cubicBezTo>
                <a:cubicBezTo>
                  <a:pt x="633376" y="477484"/>
                  <a:pt x="632016" y="470689"/>
                  <a:pt x="632016" y="461177"/>
                </a:cubicBezTo>
                <a:cubicBezTo>
                  <a:pt x="632016" y="436717"/>
                  <a:pt x="625222" y="403424"/>
                  <a:pt x="611633" y="361298"/>
                </a:cubicBezTo>
                <a:cubicBezTo>
                  <a:pt x="607556" y="355862"/>
                  <a:pt x="603480" y="353144"/>
                  <a:pt x="599403" y="353144"/>
                </a:cubicBezTo>
                <a:cubicBezTo>
                  <a:pt x="596685" y="353144"/>
                  <a:pt x="592608" y="350427"/>
                  <a:pt x="587173" y="344991"/>
                </a:cubicBezTo>
                <a:cubicBezTo>
                  <a:pt x="580378" y="338197"/>
                  <a:pt x="577661" y="330722"/>
                  <a:pt x="579020" y="322569"/>
                </a:cubicBezTo>
                <a:cubicBezTo>
                  <a:pt x="579020" y="314416"/>
                  <a:pt x="582417" y="310339"/>
                  <a:pt x="589211" y="310339"/>
                </a:cubicBezTo>
                <a:cubicBezTo>
                  <a:pt x="596006" y="310339"/>
                  <a:pt x="606877" y="313736"/>
                  <a:pt x="621825" y="320531"/>
                </a:cubicBezTo>
                <a:cubicBezTo>
                  <a:pt x="659874" y="342273"/>
                  <a:pt x="690449" y="374887"/>
                  <a:pt x="713551" y="418372"/>
                </a:cubicBezTo>
                <a:cubicBezTo>
                  <a:pt x="728499" y="449626"/>
                  <a:pt x="738011" y="480202"/>
                  <a:pt x="742087" y="510097"/>
                </a:cubicBezTo>
                <a:cubicBezTo>
                  <a:pt x="744805" y="525045"/>
                  <a:pt x="746164" y="533199"/>
                  <a:pt x="746164" y="534558"/>
                </a:cubicBezTo>
                <a:cubicBezTo>
                  <a:pt x="755676" y="531840"/>
                  <a:pt x="765868" y="527084"/>
                  <a:pt x="776739" y="520289"/>
                </a:cubicBezTo>
                <a:cubicBezTo>
                  <a:pt x="788969" y="512136"/>
                  <a:pt x="797802" y="508059"/>
                  <a:pt x="803238" y="508059"/>
                </a:cubicBezTo>
                <a:cubicBezTo>
                  <a:pt x="805956" y="508059"/>
                  <a:pt x="807315" y="507380"/>
                  <a:pt x="807315" y="506021"/>
                </a:cubicBezTo>
                <a:cubicBezTo>
                  <a:pt x="807315" y="503303"/>
                  <a:pt x="812071" y="499906"/>
                  <a:pt x="821583" y="495829"/>
                </a:cubicBezTo>
                <a:cubicBezTo>
                  <a:pt x="846043" y="484958"/>
                  <a:pt x="875260" y="472048"/>
                  <a:pt x="909232" y="457100"/>
                </a:cubicBezTo>
                <a:cubicBezTo>
                  <a:pt x="924180" y="450306"/>
                  <a:pt x="931654" y="444191"/>
                  <a:pt x="931654" y="438755"/>
                </a:cubicBezTo>
                <a:cubicBezTo>
                  <a:pt x="933013" y="430602"/>
                  <a:pt x="933693" y="412257"/>
                  <a:pt x="933693" y="383720"/>
                </a:cubicBezTo>
                <a:cubicBezTo>
                  <a:pt x="935051" y="353824"/>
                  <a:pt x="936410" y="327325"/>
                  <a:pt x="937769" y="304224"/>
                </a:cubicBezTo>
                <a:cubicBezTo>
                  <a:pt x="940487" y="247150"/>
                  <a:pt x="940487" y="198909"/>
                  <a:pt x="937769" y="159501"/>
                </a:cubicBezTo>
                <a:cubicBezTo>
                  <a:pt x="936410" y="145912"/>
                  <a:pt x="933013" y="138438"/>
                  <a:pt x="927577" y="137079"/>
                </a:cubicBezTo>
                <a:cubicBezTo>
                  <a:pt x="919424" y="130285"/>
                  <a:pt x="908553" y="135041"/>
                  <a:pt x="894964" y="151348"/>
                </a:cubicBezTo>
                <a:lnTo>
                  <a:pt x="878657" y="167655"/>
                </a:lnTo>
                <a:lnTo>
                  <a:pt x="880695" y="141156"/>
                </a:lnTo>
                <a:cubicBezTo>
                  <a:pt x="883413" y="108542"/>
                  <a:pt x="892246" y="84082"/>
                  <a:pt x="907194" y="67775"/>
                </a:cubicBezTo>
                <a:cubicBezTo>
                  <a:pt x="911270" y="63699"/>
                  <a:pt x="913309" y="60301"/>
                  <a:pt x="913309" y="57584"/>
                </a:cubicBezTo>
                <a:cubicBezTo>
                  <a:pt x="913309" y="54866"/>
                  <a:pt x="914668" y="53507"/>
                  <a:pt x="917385" y="53507"/>
                </a:cubicBezTo>
                <a:cubicBezTo>
                  <a:pt x="918745" y="53507"/>
                  <a:pt x="922142" y="48071"/>
                  <a:pt x="927577" y="37200"/>
                </a:cubicBezTo>
                <a:cubicBezTo>
                  <a:pt x="933013" y="29047"/>
                  <a:pt x="937769" y="23611"/>
                  <a:pt x="941846" y="20893"/>
                </a:cubicBezTo>
                <a:cubicBezTo>
                  <a:pt x="944563" y="18176"/>
                  <a:pt x="945922" y="16137"/>
                  <a:pt x="945922" y="14778"/>
                </a:cubicBezTo>
                <a:cubicBezTo>
                  <a:pt x="945922" y="12060"/>
                  <a:pt x="948640" y="8663"/>
                  <a:pt x="954075" y="4587"/>
                </a:cubicBezTo>
                <a:cubicBezTo>
                  <a:pt x="959511" y="510"/>
                  <a:pt x="966815" y="-849"/>
                  <a:pt x="975988" y="510"/>
                </a:cubicBezTo>
                <a:close/>
              </a:path>
            </a:pathLst>
          </a:custGeom>
          <a:gradFill>
            <a:gsLst>
              <a:gs pos="0">
                <a:srgbClr val="D92C12"/>
              </a:gs>
              <a:gs pos="100000">
                <a:srgbClr val="C00000"/>
              </a:gs>
            </a:gsLst>
            <a:path path="circle">
              <a:fillToRect r="100000" b="100000"/>
            </a:path>
          </a:gradFill>
          <a:ln w="921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16060" dirty="0">
              <a:ln w="9215">
                <a:solidFill>
                  <a:schemeClr val="bg1"/>
                </a:solidFill>
              </a:ln>
              <a:gradFill>
                <a:gsLst>
                  <a:gs pos="0">
                    <a:srgbClr val="D92C12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</a:gradFill>
              <a:cs typeface="+mn-ea"/>
              <a:sym typeface="+mn-lt"/>
            </a:endParaRPr>
          </a:p>
        </p:txBody>
      </p:sp>
      <p:pic>
        <p:nvPicPr>
          <p:cNvPr id="5" name="云麒演示设计17">
            <a:extLst>
              <a:ext uri="{FF2B5EF4-FFF2-40B4-BE49-F238E27FC236}">
                <a16:creationId xmlns:a16="http://schemas.microsoft.com/office/drawing/2014/main" id="{F7332138-00B3-574F-519A-386379BBEDF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66336">
            <a:off x="-2316326" y="3649452"/>
            <a:ext cx="6959759" cy="479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090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535" name="云麒演示设计2">
            <a:extLst>
              <a:ext uri="{FF2B5EF4-FFF2-40B4-BE49-F238E27FC236}">
                <a16:creationId xmlns:a16="http://schemas.microsoft.com/office/drawing/2014/main" id="{CEE02236-A2EA-FA40-E438-79FE23CA7CC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81700" y="-101732"/>
            <a:ext cx="14998395" cy="7355787"/>
          </a:xfrm>
          <a:prstGeom prst="rect">
            <a:avLst/>
          </a:prstGeom>
        </p:spPr>
      </p:pic>
      <p:pic>
        <p:nvPicPr>
          <p:cNvPr id="20" name="云麒演示设计3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4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9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云麒演示设计5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6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5" name="云麒演示设计7">
            <a:extLst>
              <a:ext uri="{FF2B5EF4-FFF2-40B4-BE49-F238E27FC236}">
                <a16:creationId xmlns:a16="http://schemas.microsoft.com/office/drawing/2014/main" id="{41340BE1-A592-87B0-630E-FC70CCA50DF6}"/>
              </a:ext>
            </a:extLst>
          </p:cNvPr>
          <p:cNvSpPr/>
          <p:nvPr/>
        </p:nvSpPr>
        <p:spPr>
          <a:xfrm>
            <a:off x="590123" y="404063"/>
            <a:ext cx="11011754" cy="6485736"/>
          </a:xfrm>
          <a:prstGeom prst="roundRect">
            <a:avLst>
              <a:gd name="adj" fmla="val 3420"/>
            </a:avLst>
          </a:prstGeom>
          <a:gradFill flip="none" rotWithShape="1">
            <a:gsLst>
              <a:gs pos="22000">
                <a:schemeClr val="bg1">
                  <a:alpha val="3000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  <a:tileRect/>
          </a:gradFill>
          <a:ln w="15875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</a:srgbClr>
                </a:gs>
                <a:gs pos="61000">
                  <a:srgbClr val="FCFDFE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prstDash val="solid"/>
            <a:miter lim="800000"/>
          </a:ln>
          <a:effectLst>
            <a:outerShdw blurRad="558800" dist="38100" dir="2700000" algn="tl" rotWithShape="0">
              <a:srgbClr val="C00000">
                <a:alpha val="9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0" name="云麒演示设计8">
            <a:extLst>
              <a:ext uri="{FF2B5EF4-FFF2-40B4-BE49-F238E27FC236}">
                <a16:creationId xmlns:a16="http://schemas.microsoft.com/office/drawing/2014/main" id="{4DC4625E-6F6D-3488-DAB2-8B2D9ED45EB4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528" name="云麒演示设计9">
            <a:extLst>
              <a:ext uri="{FF2B5EF4-FFF2-40B4-BE49-F238E27FC236}">
                <a16:creationId xmlns:a16="http://schemas.microsoft.com/office/drawing/2014/main" id="{E15213F5-83E4-6CC5-22CA-0BECA850FAB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978" y="-1237179"/>
            <a:ext cx="6621502" cy="7294722"/>
          </a:xfrm>
          <a:prstGeom prst="rect">
            <a:avLst/>
          </a:prstGeom>
        </p:spPr>
      </p:pic>
      <p:sp>
        <p:nvSpPr>
          <p:cNvPr id="538" name="云麒演示设计10">
            <a:extLst>
              <a:ext uri="{FF2B5EF4-FFF2-40B4-BE49-F238E27FC236}">
                <a16:creationId xmlns:a16="http://schemas.microsoft.com/office/drawing/2014/main" id="{5DB101D0-A9B5-7609-ACBD-4AD4C7C745E7}"/>
              </a:ext>
            </a:extLst>
          </p:cNvPr>
          <p:cNvSpPr txBox="1"/>
          <p:nvPr/>
        </p:nvSpPr>
        <p:spPr>
          <a:xfrm flipV="1">
            <a:off x="11641138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32" name="云麒演示设计11">
            <a:extLst>
              <a:ext uri="{FF2B5EF4-FFF2-40B4-BE49-F238E27FC236}">
                <a16:creationId xmlns:a16="http://schemas.microsoft.com/office/drawing/2014/main" id="{44BEAE06-414F-A5A2-BF88-3868D81EAFC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grpSp>
        <p:nvGrpSpPr>
          <p:cNvPr id="521" name="云麒演示设计12">
            <a:extLst>
              <a:ext uri="{FF2B5EF4-FFF2-40B4-BE49-F238E27FC236}">
                <a16:creationId xmlns:a16="http://schemas.microsoft.com/office/drawing/2014/main" id="{EDDB44CB-C4B8-E225-324F-B1A15E4388F1}"/>
              </a:ext>
            </a:extLst>
          </p:cNvPr>
          <p:cNvGrpSpPr/>
          <p:nvPr/>
        </p:nvGrpSpPr>
        <p:grpSpPr>
          <a:xfrm>
            <a:off x="3847959" y="2679563"/>
            <a:ext cx="4512088" cy="694129"/>
            <a:chOff x="743776" y="3162526"/>
            <a:chExt cx="4512088" cy="694129"/>
          </a:xfrm>
        </p:grpSpPr>
        <p:sp>
          <p:nvSpPr>
            <p:cNvPr id="522" name="云麒演示设计12-1">
              <a:extLst>
                <a:ext uri="{FF2B5EF4-FFF2-40B4-BE49-F238E27FC236}">
                  <a16:creationId xmlns:a16="http://schemas.microsoft.com/office/drawing/2014/main" id="{EEFD3DAE-EEA9-B2B1-004B-ECCD6D91C5C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43776" y="3407531"/>
              <a:ext cx="4483133" cy="4491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92000"/>
                  </a:srgbClr>
                </a:gs>
                <a:gs pos="83000">
                  <a:srgbClr val="D92C12">
                    <a:alpha val="5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215900"/>
            </a:effectLst>
          </p:spPr>
          <p:txBody>
            <a:bodyPr rot="0" spcFirstLastPara="0" vertOverflow="overflow" horzOverflow="overflow" vert="horz" wrap="square" lIns="86868" tIns="43434" rIns="86868" bIns="4343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23" name="组合 522">
              <a:extLst>
                <a:ext uri="{FF2B5EF4-FFF2-40B4-BE49-F238E27FC236}">
                  <a16:creationId xmlns:a16="http://schemas.microsoft.com/office/drawing/2014/main" id="{F657D1F9-1C8B-F3E4-4F65-A3DBBBCDD72F}"/>
                </a:ext>
              </a:extLst>
            </p:cNvPr>
            <p:cNvGrpSpPr/>
            <p:nvPr/>
          </p:nvGrpSpPr>
          <p:grpSpPr>
            <a:xfrm>
              <a:off x="825062" y="3162526"/>
              <a:ext cx="4430802" cy="449124"/>
              <a:chOff x="825062" y="3162526"/>
              <a:chExt cx="4430802" cy="449124"/>
            </a:xfrm>
          </p:grpSpPr>
          <p:sp>
            <p:nvSpPr>
              <p:cNvPr id="524" name="云麒演示设计12-2">
                <a:extLst>
                  <a:ext uri="{FF2B5EF4-FFF2-40B4-BE49-F238E27FC236}">
                    <a16:creationId xmlns:a16="http://schemas.microsoft.com/office/drawing/2014/main" id="{EA4C51D6-B873-106D-8685-18A2FDAC44C6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657943" y="3162526"/>
                <a:ext cx="2568965" cy="449124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86868" tIns="43434" rIns="86868" bIns="43434" rtlCol="0" anchor="ctr"/>
              <a:lstStyle/>
              <a:p>
                <a:pPr algn="ctr"/>
                <a:endParaRPr lang="zh-CN" altLang="en-US" sz="171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5" name="云麒演示设计12-3">
                <a:extLst>
                  <a:ext uri="{FF2B5EF4-FFF2-40B4-BE49-F238E27FC236}">
                    <a16:creationId xmlns:a16="http://schemas.microsoft.com/office/drawing/2014/main" id="{ADFB00A3-1F80-7A2B-74A5-7209BD81FCC7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825191" y="3162526"/>
                <a:ext cx="2764698" cy="44912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40000"/>
                  </a:gs>
                  <a:gs pos="83000">
                    <a:srgbClr val="D92C12"/>
                  </a:gs>
                </a:gsLst>
                <a:lin ang="2700000" scaled="1"/>
                <a:tileRect/>
              </a:gradFill>
              <a:ln w="1206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86868" tIns="43434" rIns="86868" bIns="4343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71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6" name="云麒演示设计12-4">
                <a:extLst>
                  <a:ext uri="{FF2B5EF4-FFF2-40B4-BE49-F238E27FC236}">
                    <a16:creationId xmlns:a16="http://schemas.microsoft.com/office/drawing/2014/main" id="{9FBC02A1-E4C8-6819-167F-701B4A973980}"/>
                  </a:ext>
                </a:extLst>
              </p:cNvPr>
              <p:cNvSpPr txBox="1"/>
              <p:nvPr/>
            </p:nvSpPr>
            <p:spPr>
              <a:xfrm>
                <a:off x="825062" y="3173037"/>
                <a:ext cx="2657328" cy="428083"/>
              </a:xfrm>
              <a:prstGeom prst="rect">
                <a:avLst/>
              </a:prstGeom>
              <a:noFill/>
              <a:effectLst/>
            </p:spPr>
            <p:txBody>
              <a:bodyPr wrap="square" lIns="76471" tIns="38236" rIns="76471" bIns="38236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2280" dirty="0">
                    <a:solidFill>
                      <a:prstClr val="white"/>
                    </a:solidFill>
                    <a:cs typeface="+mn-ea"/>
                    <a:sym typeface="+mn-lt"/>
                  </a:rPr>
                  <a:t>扬州大学通用模板</a:t>
                </a:r>
              </a:p>
            </p:txBody>
          </p:sp>
          <p:sp>
            <p:nvSpPr>
              <p:cNvPr id="527" name="云麒演示设计12-5">
                <a:extLst>
                  <a:ext uri="{FF2B5EF4-FFF2-40B4-BE49-F238E27FC236}">
                    <a16:creationId xmlns:a16="http://schemas.microsoft.com/office/drawing/2014/main" id="{1D90C3F5-D8A5-B44A-6085-4C75FE2027B8}"/>
                  </a:ext>
                </a:extLst>
              </p:cNvPr>
              <p:cNvSpPr txBox="1"/>
              <p:nvPr/>
            </p:nvSpPr>
            <p:spPr>
              <a:xfrm>
                <a:off x="3471365" y="3173037"/>
                <a:ext cx="1784499" cy="428083"/>
              </a:xfrm>
              <a:prstGeom prst="rect">
                <a:avLst/>
              </a:prstGeom>
              <a:noFill/>
              <a:effectLst/>
            </p:spPr>
            <p:txBody>
              <a:bodyPr wrap="square" lIns="76471" tIns="38236" rIns="76471" bIns="38236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280" dirty="0">
                    <a:solidFill>
                      <a:schemeClr val="tx1">
                        <a:alpha val="24000"/>
                      </a:schemeClr>
                    </a:solidFill>
                    <a:cs typeface="+mn-ea"/>
                    <a:sym typeface="+mn-lt"/>
                  </a:rPr>
                  <a:t>1992-2024</a:t>
                </a:r>
                <a:endParaRPr lang="zh-CN" altLang="en-US" sz="2280" dirty="0">
                  <a:solidFill>
                    <a:schemeClr val="tx1">
                      <a:alpha val="24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39" name="云麒演示设计13" descr="图片包含 徽标&#10;&#10;描述已自动生成">
            <a:extLst>
              <a:ext uri="{FF2B5EF4-FFF2-40B4-BE49-F238E27FC236}">
                <a16:creationId xmlns:a16="http://schemas.microsoft.com/office/drawing/2014/main" id="{43BE47DE-3B8C-0C7C-EAF5-9A2CB862F66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67115" y="510560"/>
            <a:ext cx="445212" cy="490482"/>
          </a:xfrm>
          <a:prstGeom prst="rect">
            <a:avLst/>
          </a:prstGeom>
        </p:spPr>
      </p:pic>
      <p:pic>
        <p:nvPicPr>
          <p:cNvPr id="516" name="云麒演示设计14" descr="卡通人物&#10;&#10;中度可信度描述已自动生成">
            <a:extLst>
              <a:ext uri="{FF2B5EF4-FFF2-40B4-BE49-F238E27FC236}">
                <a16:creationId xmlns:a16="http://schemas.microsoft.com/office/drawing/2014/main" id="{25712A0B-0756-7058-05C5-EEC85320E4C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5471" y="642416"/>
            <a:ext cx="12739786" cy="6341208"/>
          </a:xfrm>
          <a:prstGeom prst="rect">
            <a:avLst/>
          </a:prstGeom>
          <a:effectLst>
            <a:outerShdw blurRad="381000" dist="38100" dir="2700000" sx="95000" sy="95000" algn="tl" rotWithShape="0">
              <a:schemeClr val="tx1">
                <a:alpha val="5000"/>
              </a:schemeClr>
            </a:outerShdw>
          </a:effectLst>
        </p:spPr>
      </p:pic>
      <p:pic>
        <p:nvPicPr>
          <p:cNvPr id="44" name="云麒演示设计15">
            <a:extLst>
              <a:ext uri="{FF2B5EF4-FFF2-40B4-BE49-F238E27FC236}">
                <a16:creationId xmlns:a16="http://schemas.microsoft.com/office/drawing/2014/main" id="{63E6817C-C1E8-EE2B-E11B-2C7180DCB4BA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40" y="4275844"/>
            <a:ext cx="5417698" cy="4158748"/>
          </a:xfrm>
          <a:prstGeom prst="rect">
            <a:avLst/>
          </a:prstGeom>
        </p:spPr>
      </p:pic>
      <p:pic>
        <p:nvPicPr>
          <p:cNvPr id="2" name="云麒演示设计16">
            <a:extLst>
              <a:ext uri="{FF2B5EF4-FFF2-40B4-BE49-F238E27FC236}">
                <a16:creationId xmlns:a16="http://schemas.microsoft.com/office/drawing/2014/main" id="{4A6A7868-7366-6DF9-7448-D68F0189DBA9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alphaModFix amt="68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7597" y="4674992"/>
            <a:ext cx="5540999" cy="425339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5E71630-615B-D07F-84A4-D612D89FCF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77835" y="654178"/>
            <a:ext cx="9669817" cy="1870232"/>
          </a:xfrm>
          <a:custGeom>
            <a:avLst/>
            <a:gdLst/>
            <a:ahLst/>
            <a:cxnLst/>
            <a:rect l="l" t="t" r="r" b="b"/>
            <a:pathLst>
              <a:path w="9669817" h="1870232">
                <a:moveTo>
                  <a:pt x="5099906" y="1380838"/>
                </a:moveTo>
                <a:cubicBezTo>
                  <a:pt x="5095950" y="1380838"/>
                  <a:pt x="5091712" y="1382251"/>
                  <a:pt x="5087190" y="1385077"/>
                </a:cubicBezTo>
                <a:cubicBezTo>
                  <a:pt x="5084930" y="1388468"/>
                  <a:pt x="5083234" y="1392424"/>
                  <a:pt x="5082104" y="1396945"/>
                </a:cubicBezTo>
                <a:cubicBezTo>
                  <a:pt x="5080974" y="1402597"/>
                  <a:pt x="5083234" y="1408248"/>
                  <a:pt x="5088886" y="1413900"/>
                </a:cubicBezTo>
                <a:cubicBezTo>
                  <a:pt x="5096798" y="1421812"/>
                  <a:pt x="5101319" y="1423507"/>
                  <a:pt x="5102449" y="1418986"/>
                </a:cubicBezTo>
                <a:cubicBezTo>
                  <a:pt x="5104710" y="1414465"/>
                  <a:pt x="5105840" y="1408813"/>
                  <a:pt x="5105840" y="1402032"/>
                </a:cubicBezTo>
                <a:cubicBezTo>
                  <a:pt x="5105840" y="1397510"/>
                  <a:pt x="5106971" y="1394119"/>
                  <a:pt x="5109231" y="1391859"/>
                </a:cubicBezTo>
                <a:cubicBezTo>
                  <a:pt x="5110362" y="1389598"/>
                  <a:pt x="5110927" y="1387338"/>
                  <a:pt x="5110927" y="1385077"/>
                </a:cubicBezTo>
                <a:cubicBezTo>
                  <a:pt x="5107536" y="1382251"/>
                  <a:pt x="5103862" y="1380838"/>
                  <a:pt x="5099906" y="1380838"/>
                </a:cubicBezTo>
                <a:close/>
                <a:moveTo>
                  <a:pt x="368050" y="1373784"/>
                </a:moveTo>
                <a:cubicBezTo>
                  <a:pt x="366012" y="1373657"/>
                  <a:pt x="360916" y="1374867"/>
                  <a:pt x="352762" y="1377415"/>
                </a:cubicBezTo>
                <a:cubicBezTo>
                  <a:pt x="341892" y="1380812"/>
                  <a:pt x="307919" y="1391344"/>
                  <a:pt x="250845" y="1409010"/>
                </a:cubicBezTo>
                <a:cubicBezTo>
                  <a:pt x="192413" y="1429393"/>
                  <a:pt x="153684" y="1447059"/>
                  <a:pt x="134659" y="1462007"/>
                </a:cubicBezTo>
                <a:cubicBezTo>
                  <a:pt x="137377" y="1462007"/>
                  <a:pt x="139415" y="1463366"/>
                  <a:pt x="140774" y="1466084"/>
                </a:cubicBezTo>
                <a:cubicBezTo>
                  <a:pt x="142133" y="1468801"/>
                  <a:pt x="147569" y="1469141"/>
                  <a:pt x="157081" y="1467103"/>
                </a:cubicBezTo>
                <a:cubicBezTo>
                  <a:pt x="166593" y="1465064"/>
                  <a:pt x="182900" y="1459289"/>
                  <a:pt x="206001" y="1449777"/>
                </a:cubicBezTo>
                <a:cubicBezTo>
                  <a:pt x="215514" y="1447059"/>
                  <a:pt x="229103" y="1441623"/>
                  <a:pt x="246768" y="1433470"/>
                </a:cubicBezTo>
                <a:cubicBezTo>
                  <a:pt x="264434" y="1425316"/>
                  <a:pt x="282439" y="1416823"/>
                  <a:pt x="300785" y="1407991"/>
                </a:cubicBezTo>
                <a:cubicBezTo>
                  <a:pt x="319130" y="1399158"/>
                  <a:pt x="335097" y="1391684"/>
                  <a:pt x="348686" y="1385569"/>
                </a:cubicBezTo>
                <a:cubicBezTo>
                  <a:pt x="362275" y="1379454"/>
                  <a:pt x="369069" y="1375717"/>
                  <a:pt x="369069" y="1374358"/>
                </a:cubicBezTo>
                <a:cubicBezTo>
                  <a:pt x="369069" y="1374018"/>
                  <a:pt x="368730" y="1373827"/>
                  <a:pt x="368050" y="1373784"/>
                </a:cubicBezTo>
                <a:close/>
                <a:moveTo>
                  <a:pt x="5000722" y="1337604"/>
                </a:moveTo>
                <a:cubicBezTo>
                  <a:pt x="4997332" y="1337604"/>
                  <a:pt x="4989419" y="1351733"/>
                  <a:pt x="4976986" y="1379991"/>
                </a:cubicBezTo>
                <a:cubicBezTo>
                  <a:pt x="4976986" y="1382251"/>
                  <a:pt x="4975856" y="1386772"/>
                  <a:pt x="4973595" y="1393554"/>
                </a:cubicBezTo>
                <a:cubicBezTo>
                  <a:pt x="4969074" y="1398075"/>
                  <a:pt x="4969074" y="1401466"/>
                  <a:pt x="4973595" y="1403727"/>
                </a:cubicBezTo>
                <a:cubicBezTo>
                  <a:pt x="4975856" y="1408248"/>
                  <a:pt x="4979247" y="1408813"/>
                  <a:pt x="4983768" y="1405422"/>
                </a:cubicBezTo>
                <a:cubicBezTo>
                  <a:pt x="5000722" y="1394119"/>
                  <a:pt x="5013156" y="1382816"/>
                  <a:pt x="5021068" y="1371513"/>
                </a:cubicBezTo>
                <a:cubicBezTo>
                  <a:pt x="5024459" y="1368123"/>
                  <a:pt x="5021633" y="1360210"/>
                  <a:pt x="5012591" y="1347777"/>
                </a:cubicBezTo>
                <a:cubicBezTo>
                  <a:pt x="5006939" y="1340995"/>
                  <a:pt x="5002983" y="1337604"/>
                  <a:pt x="5000722" y="1337604"/>
                </a:cubicBezTo>
                <a:close/>
                <a:moveTo>
                  <a:pt x="2690551" y="1318017"/>
                </a:moveTo>
                <a:cubicBezTo>
                  <a:pt x="2703479" y="1317169"/>
                  <a:pt x="2723082" y="1325222"/>
                  <a:pt x="2749362" y="1342177"/>
                </a:cubicBezTo>
                <a:cubicBezTo>
                  <a:pt x="2765186" y="1351219"/>
                  <a:pt x="2777619" y="1361392"/>
                  <a:pt x="2786662" y="1372695"/>
                </a:cubicBezTo>
                <a:cubicBezTo>
                  <a:pt x="2811529" y="1408864"/>
                  <a:pt x="2823961" y="1437122"/>
                  <a:pt x="2823961" y="1457467"/>
                </a:cubicBezTo>
                <a:cubicBezTo>
                  <a:pt x="2823961" y="1466510"/>
                  <a:pt x="2821136" y="1471031"/>
                  <a:pt x="2815485" y="1471031"/>
                </a:cubicBezTo>
                <a:cubicBezTo>
                  <a:pt x="2806442" y="1476683"/>
                  <a:pt x="2790618" y="1474422"/>
                  <a:pt x="2768012" y="1464249"/>
                </a:cubicBezTo>
                <a:cubicBezTo>
                  <a:pt x="2758970" y="1452946"/>
                  <a:pt x="2729016" y="1454642"/>
                  <a:pt x="2678153" y="1469336"/>
                </a:cubicBezTo>
                <a:cubicBezTo>
                  <a:pt x="2653286" y="1474987"/>
                  <a:pt x="2636897" y="1480073"/>
                  <a:pt x="2628985" y="1484595"/>
                </a:cubicBezTo>
                <a:lnTo>
                  <a:pt x="2620508" y="1491376"/>
                </a:lnTo>
                <a:lnTo>
                  <a:pt x="2628985" y="1481204"/>
                </a:lnTo>
                <a:cubicBezTo>
                  <a:pt x="2634636" y="1474422"/>
                  <a:pt x="2638593" y="1469901"/>
                  <a:pt x="2640853" y="1467640"/>
                </a:cubicBezTo>
                <a:cubicBezTo>
                  <a:pt x="2643114" y="1465380"/>
                  <a:pt x="2647070" y="1459728"/>
                  <a:pt x="2652722" y="1450686"/>
                </a:cubicBezTo>
                <a:cubicBezTo>
                  <a:pt x="2657242" y="1441643"/>
                  <a:pt x="2661198" y="1435427"/>
                  <a:pt x="2664589" y="1432036"/>
                </a:cubicBezTo>
                <a:cubicBezTo>
                  <a:pt x="2672501" y="1421863"/>
                  <a:pt x="2678153" y="1411690"/>
                  <a:pt x="2681544" y="1401518"/>
                </a:cubicBezTo>
                <a:cubicBezTo>
                  <a:pt x="2683804" y="1395866"/>
                  <a:pt x="2682674" y="1391345"/>
                  <a:pt x="2678153" y="1387954"/>
                </a:cubicBezTo>
                <a:cubicBezTo>
                  <a:pt x="2675892" y="1385693"/>
                  <a:pt x="2672501" y="1384281"/>
                  <a:pt x="2667981" y="1383715"/>
                </a:cubicBezTo>
                <a:cubicBezTo>
                  <a:pt x="2663459" y="1383150"/>
                  <a:pt x="2653286" y="1383433"/>
                  <a:pt x="2637462" y="1384563"/>
                </a:cubicBezTo>
                <a:cubicBezTo>
                  <a:pt x="2617117" y="1385693"/>
                  <a:pt x="2604118" y="1386824"/>
                  <a:pt x="2598467" y="1387954"/>
                </a:cubicBezTo>
                <a:cubicBezTo>
                  <a:pt x="2595076" y="1389084"/>
                  <a:pt x="2594511" y="1388519"/>
                  <a:pt x="2596771" y="1386258"/>
                </a:cubicBezTo>
                <a:cubicBezTo>
                  <a:pt x="2599032" y="1383998"/>
                  <a:pt x="2610335" y="1377781"/>
                  <a:pt x="2630680" y="1367609"/>
                </a:cubicBezTo>
                <a:cubicBezTo>
                  <a:pt x="2655547" y="1356305"/>
                  <a:pt x="2667981" y="1346698"/>
                  <a:pt x="2667981" y="1338786"/>
                </a:cubicBezTo>
                <a:cubicBezTo>
                  <a:pt x="2672501" y="1330874"/>
                  <a:pt x="2676457" y="1325222"/>
                  <a:pt x="2679848" y="1321831"/>
                </a:cubicBezTo>
                <a:cubicBezTo>
                  <a:pt x="2682674" y="1319571"/>
                  <a:pt x="2686242" y="1318299"/>
                  <a:pt x="2690551" y="1318017"/>
                </a:cubicBezTo>
                <a:close/>
                <a:moveTo>
                  <a:pt x="5017253" y="1207902"/>
                </a:moveTo>
                <a:cubicBezTo>
                  <a:pt x="5014145" y="1207902"/>
                  <a:pt x="5012025" y="1208185"/>
                  <a:pt x="5010895" y="1208750"/>
                </a:cubicBezTo>
                <a:cubicBezTo>
                  <a:pt x="5005244" y="1211011"/>
                  <a:pt x="4995071" y="1213837"/>
                  <a:pt x="4980377" y="1217227"/>
                </a:cubicBezTo>
                <a:cubicBezTo>
                  <a:pt x="4969074" y="1220618"/>
                  <a:pt x="4961162" y="1225140"/>
                  <a:pt x="4956641" y="1230791"/>
                </a:cubicBezTo>
                <a:cubicBezTo>
                  <a:pt x="4953250" y="1238703"/>
                  <a:pt x="4956641" y="1251136"/>
                  <a:pt x="4966813" y="1268091"/>
                </a:cubicBezTo>
                <a:cubicBezTo>
                  <a:pt x="4971335" y="1276003"/>
                  <a:pt x="4975291" y="1282785"/>
                  <a:pt x="4978682" y="1288436"/>
                </a:cubicBezTo>
                <a:cubicBezTo>
                  <a:pt x="4984333" y="1300870"/>
                  <a:pt x="4989419" y="1307086"/>
                  <a:pt x="4993941" y="1307086"/>
                </a:cubicBezTo>
                <a:cubicBezTo>
                  <a:pt x="5005244" y="1291262"/>
                  <a:pt x="5017112" y="1266396"/>
                  <a:pt x="5029545" y="1232487"/>
                </a:cubicBezTo>
                <a:cubicBezTo>
                  <a:pt x="5036327" y="1215532"/>
                  <a:pt x="5036327" y="1207620"/>
                  <a:pt x="5029545" y="1208750"/>
                </a:cubicBezTo>
                <a:cubicBezTo>
                  <a:pt x="5024459" y="1208185"/>
                  <a:pt x="5020361" y="1207902"/>
                  <a:pt x="5017253" y="1207902"/>
                </a:cubicBezTo>
                <a:close/>
                <a:moveTo>
                  <a:pt x="4472096" y="1179147"/>
                </a:moveTo>
                <a:cubicBezTo>
                  <a:pt x="4478242" y="1179359"/>
                  <a:pt x="4487249" y="1181161"/>
                  <a:pt x="4499117" y="1184552"/>
                </a:cubicBezTo>
                <a:cubicBezTo>
                  <a:pt x="4513811" y="1189073"/>
                  <a:pt x="4534156" y="1199811"/>
                  <a:pt x="4560153" y="1216765"/>
                </a:cubicBezTo>
                <a:cubicBezTo>
                  <a:pt x="4601974" y="1243892"/>
                  <a:pt x="4633058" y="1278367"/>
                  <a:pt x="4653403" y="1320188"/>
                </a:cubicBezTo>
                <a:cubicBezTo>
                  <a:pt x="4677139" y="1367660"/>
                  <a:pt x="4678269" y="1397613"/>
                  <a:pt x="4656794" y="1410047"/>
                </a:cubicBezTo>
                <a:cubicBezTo>
                  <a:pt x="4652273" y="1414568"/>
                  <a:pt x="4637579" y="1416828"/>
                  <a:pt x="4612712" y="1416828"/>
                </a:cubicBezTo>
                <a:cubicBezTo>
                  <a:pt x="4576543" y="1416828"/>
                  <a:pt x="4518332" y="1402700"/>
                  <a:pt x="4438081" y="1374442"/>
                </a:cubicBezTo>
                <a:cubicBezTo>
                  <a:pt x="4414344" y="1366530"/>
                  <a:pt x="4393999" y="1360878"/>
                  <a:pt x="4377045" y="1357488"/>
                </a:cubicBezTo>
                <a:cubicBezTo>
                  <a:pt x="4345396" y="1352966"/>
                  <a:pt x="4312617" y="1352401"/>
                  <a:pt x="4278708" y="1355792"/>
                </a:cubicBezTo>
                <a:cubicBezTo>
                  <a:pt x="4266275" y="1358053"/>
                  <a:pt x="4258928" y="1358618"/>
                  <a:pt x="4256668" y="1357488"/>
                </a:cubicBezTo>
                <a:cubicBezTo>
                  <a:pt x="4257798" y="1357488"/>
                  <a:pt x="4263167" y="1356075"/>
                  <a:pt x="4272774" y="1353249"/>
                </a:cubicBezTo>
                <a:cubicBezTo>
                  <a:pt x="4282382" y="1350423"/>
                  <a:pt x="4295098" y="1346750"/>
                  <a:pt x="4310922" y="1342229"/>
                </a:cubicBezTo>
                <a:cubicBezTo>
                  <a:pt x="4368567" y="1328665"/>
                  <a:pt x="4406432" y="1314536"/>
                  <a:pt x="4424517" y="1299842"/>
                </a:cubicBezTo>
                <a:cubicBezTo>
                  <a:pt x="4438081" y="1290800"/>
                  <a:pt x="4448253" y="1284583"/>
                  <a:pt x="4455035" y="1281192"/>
                </a:cubicBezTo>
                <a:cubicBezTo>
                  <a:pt x="4468599" y="1273280"/>
                  <a:pt x="4475381" y="1265368"/>
                  <a:pt x="4475381" y="1257456"/>
                </a:cubicBezTo>
                <a:cubicBezTo>
                  <a:pt x="4475381" y="1249544"/>
                  <a:pt x="4463513" y="1243610"/>
                  <a:pt x="4439776" y="1239654"/>
                </a:cubicBezTo>
                <a:cubicBezTo>
                  <a:pt x="4416040" y="1235698"/>
                  <a:pt x="4386087" y="1234285"/>
                  <a:pt x="4349917" y="1235415"/>
                </a:cubicBezTo>
                <a:cubicBezTo>
                  <a:pt x="4314878" y="1237676"/>
                  <a:pt x="4284925" y="1243327"/>
                  <a:pt x="4260059" y="1252370"/>
                </a:cubicBezTo>
                <a:cubicBezTo>
                  <a:pt x="4222759" y="1265933"/>
                  <a:pt x="4187719" y="1283453"/>
                  <a:pt x="4154941" y="1304929"/>
                </a:cubicBezTo>
                <a:cubicBezTo>
                  <a:pt x="4143638" y="1313971"/>
                  <a:pt x="4131204" y="1324709"/>
                  <a:pt x="4117641" y="1337142"/>
                </a:cubicBezTo>
                <a:cubicBezTo>
                  <a:pt x="4104077" y="1349575"/>
                  <a:pt x="4097295" y="1356357"/>
                  <a:pt x="4097295" y="1357488"/>
                </a:cubicBezTo>
                <a:cubicBezTo>
                  <a:pt x="4097295" y="1358618"/>
                  <a:pt x="4103512" y="1363422"/>
                  <a:pt x="4115945" y="1371899"/>
                </a:cubicBezTo>
                <a:cubicBezTo>
                  <a:pt x="4128378" y="1380376"/>
                  <a:pt x="4139682" y="1386875"/>
                  <a:pt x="4149854" y="1391396"/>
                </a:cubicBezTo>
                <a:cubicBezTo>
                  <a:pt x="4162288" y="1398178"/>
                  <a:pt x="4182633" y="1407221"/>
                  <a:pt x="4210890" y="1418524"/>
                </a:cubicBezTo>
                <a:cubicBezTo>
                  <a:pt x="4297924" y="1455824"/>
                  <a:pt x="4358960" y="1490863"/>
                  <a:pt x="4393999" y="1523642"/>
                </a:cubicBezTo>
                <a:cubicBezTo>
                  <a:pt x="4432429" y="1555290"/>
                  <a:pt x="4456166" y="1582417"/>
                  <a:pt x="4465208" y="1605023"/>
                </a:cubicBezTo>
                <a:cubicBezTo>
                  <a:pt x="4488944" y="1650235"/>
                  <a:pt x="4486118" y="1676232"/>
                  <a:pt x="4456731" y="1683014"/>
                </a:cubicBezTo>
                <a:cubicBezTo>
                  <a:pt x="4453340" y="1684144"/>
                  <a:pt x="4448253" y="1686405"/>
                  <a:pt x="4441472" y="1689796"/>
                </a:cubicBezTo>
                <a:cubicBezTo>
                  <a:pt x="4435820" y="1692056"/>
                  <a:pt x="4431299" y="1693187"/>
                  <a:pt x="4427908" y="1693187"/>
                </a:cubicBezTo>
                <a:cubicBezTo>
                  <a:pt x="4425648" y="1692056"/>
                  <a:pt x="4423952" y="1692622"/>
                  <a:pt x="4422822" y="1694882"/>
                </a:cubicBezTo>
                <a:cubicBezTo>
                  <a:pt x="4420561" y="1696012"/>
                  <a:pt x="4418866" y="1696578"/>
                  <a:pt x="4417735" y="1696578"/>
                </a:cubicBezTo>
                <a:cubicBezTo>
                  <a:pt x="4414344" y="1695447"/>
                  <a:pt x="4412084" y="1695447"/>
                  <a:pt x="4410954" y="1696578"/>
                </a:cubicBezTo>
                <a:cubicBezTo>
                  <a:pt x="4409823" y="1698838"/>
                  <a:pt x="4408693" y="1699403"/>
                  <a:pt x="4407563" y="1698273"/>
                </a:cubicBezTo>
                <a:cubicBezTo>
                  <a:pt x="4405302" y="1697143"/>
                  <a:pt x="4403607" y="1697708"/>
                  <a:pt x="4402476" y="1699969"/>
                </a:cubicBezTo>
                <a:cubicBezTo>
                  <a:pt x="4399085" y="1701099"/>
                  <a:pt x="4395129" y="1701099"/>
                  <a:pt x="4390608" y="1699969"/>
                </a:cubicBezTo>
                <a:cubicBezTo>
                  <a:pt x="4386087" y="1699969"/>
                  <a:pt x="4382696" y="1701099"/>
                  <a:pt x="4380435" y="1703360"/>
                </a:cubicBezTo>
                <a:cubicBezTo>
                  <a:pt x="4378175" y="1704490"/>
                  <a:pt x="4375349" y="1705055"/>
                  <a:pt x="4371958" y="1705055"/>
                </a:cubicBezTo>
                <a:cubicBezTo>
                  <a:pt x="4369698" y="1703925"/>
                  <a:pt x="4368002" y="1703925"/>
                  <a:pt x="4366872" y="1705055"/>
                </a:cubicBezTo>
                <a:cubicBezTo>
                  <a:pt x="4365741" y="1707316"/>
                  <a:pt x="4362916" y="1707881"/>
                  <a:pt x="4358395" y="1706750"/>
                </a:cubicBezTo>
                <a:cubicBezTo>
                  <a:pt x="4353873" y="1706750"/>
                  <a:pt x="4349917" y="1707316"/>
                  <a:pt x="4346526" y="1708446"/>
                </a:cubicBezTo>
                <a:cubicBezTo>
                  <a:pt x="4344266" y="1709576"/>
                  <a:pt x="4341440" y="1710141"/>
                  <a:pt x="4338049" y="1710141"/>
                </a:cubicBezTo>
                <a:cubicBezTo>
                  <a:pt x="4335789" y="1709011"/>
                  <a:pt x="4334093" y="1709011"/>
                  <a:pt x="4332963" y="1710141"/>
                </a:cubicBezTo>
                <a:cubicBezTo>
                  <a:pt x="4332963" y="1712402"/>
                  <a:pt x="4322790" y="1713532"/>
                  <a:pt x="4302445" y="1713532"/>
                </a:cubicBezTo>
                <a:cubicBezTo>
                  <a:pt x="4292272" y="1714662"/>
                  <a:pt x="4285490" y="1715793"/>
                  <a:pt x="4282099" y="1716923"/>
                </a:cubicBezTo>
                <a:cubicBezTo>
                  <a:pt x="4279839" y="1716923"/>
                  <a:pt x="4270796" y="1718053"/>
                  <a:pt x="4254972" y="1720314"/>
                </a:cubicBezTo>
                <a:cubicBezTo>
                  <a:pt x="4238018" y="1720314"/>
                  <a:pt x="4223889" y="1721444"/>
                  <a:pt x="4212586" y="1723705"/>
                </a:cubicBezTo>
                <a:cubicBezTo>
                  <a:pt x="4130074" y="1728226"/>
                  <a:pt x="4045301" y="1725966"/>
                  <a:pt x="3958268" y="1716923"/>
                </a:cubicBezTo>
                <a:cubicBezTo>
                  <a:pt x="3941314" y="1714662"/>
                  <a:pt x="3929446" y="1712684"/>
                  <a:pt x="3922664" y="1710989"/>
                </a:cubicBezTo>
                <a:cubicBezTo>
                  <a:pt x="3915882" y="1709294"/>
                  <a:pt x="3911926" y="1707881"/>
                  <a:pt x="3910796" y="1706750"/>
                </a:cubicBezTo>
                <a:cubicBezTo>
                  <a:pt x="3908535" y="1705620"/>
                  <a:pt x="3906840" y="1705620"/>
                  <a:pt x="3905709" y="1706750"/>
                </a:cubicBezTo>
                <a:cubicBezTo>
                  <a:pt x="3904579" y="1707881"/>
                  <a:pt x="3902884" y="1707316"/>
                  <a:pt x="3900623" y="1705055"/>
                </a:cubicBezTo>
                <a:cubicBezTo>
                  <a:pt x="3898363" y="1702794"/>
                  <a:pt x="3897232" y="1702229"/>
                  <a:pt x="3897232" y="1703360"/>
                </a:cubicBezTo>
                <a:cubicBezTo>
                  <a:pt x="3897232" y="1704490"/>
                  <a:pt x="3895537" y="1704490"/>
                  <a:pt x="3892146" y="1703360"/>
                </a:cubicBezTo>
                <a:cubicBezTo>
                  <a:pt x="3889885" y="1701099"/>
                  <a:pt x="3888755" y="1700534"/>
                  <a:pt x="3888755" y="1701664"/>
                </a:cubicBezTo>
                <a:cubicBezTo>
                  <a:pt x="3888755" y="1702794"/>
                  <a:pt x="3887625" y="1702229"/>
                  <a:pt x="3885364" y="1699969"/>
                </a:cubicBezTo>
                <a:cubicBezTo>
                  <a:pt x="3883103" y="1698838"/>
                  <a:pt x="3880843" y="1698273"/>
                  <a:pt x="3878582" y="1698273"/>
                </a:cubicBezTo>
                <a:cubicBezTo>
                  <a:pt x="3877452" y="1698273"/>
                  <a:pt x="3874061" y="1697143"/>
                  <a:pt x="3868410" y="1694882"/>
                </a:cubicBezTo>
                <a:cubicBezTo>
                  <a:pt x="3823198" y="1675667"/>
                  <a:pt x="3784202" y="1653061"/>
                  <a:pt x="3751424" y="1627064"/>
                </a:cubicBezTo>
                <a:cubicBezTo>
                  <a:pt x="3674563" y="1569419"/>
                  <a:pt x="3624830" y="1506687"/>
                  <a:pt x="3602224" y="1438869"/>
                </a:cubicBezTo>
                <a:cubicBezTo>
                  <a:pt x="3595442" y="1416263"/>
                  <a:pt x="3588095" y="1407786"/>
                  <a:pt x="3580183" y="1413437"/>
                </a:cubicBezTo>
                <a:cubicBezTo>
                  <a:pt x="3571141" y="1417959"/>
                  <a:pt x="3560968" y="1427001"/>
                  <a:pt x="3549665" y="1440565"/>
                </a:cubicBezTo>
                <a:cubicBezTo>
                  <a:pt x="3533841" y="1467692"/>
                  <a:pt x="3525929" y="1483516"/>
                  <a:pt x="3525929" y="1488037"/>
                </a:cubicBezTo>
                <a:cubicBezTo>
                  <a:pt x="3525929" y="1490298"/>
                  <a:pt x="3524798" y="1493689"/>
                  <a:pt x="3522538" y="1498210"/>
                </a:cubicBezTo>
                <a:cubicBezTo>
                  <a:pt x="3520277" y="1500471"/>
                  <a:pt x="3518017" y="1508100"/>
                  <a:pt x="3515756" y="1521099"/>
                </a:cubicBezTo>
                <a:cubicBezTo>
                  <a:pt x="3513495" y="1534097"/>
                  <a:pt x="3510670" y="1553030"/>
                  <a:pt x="3507279" y="1577896"/>
                </a:cubicBezTo>
                <a:cubicBezTo>
                  <a:pt x="3506148" y="1589199"/>
                  <a:pt x="3504453" y="1598807"/>
                  <a:pt x="3502192" y="1606719"/>
                </a:cubicBezTo>
                <a:cubicBezTo>
                  <a:pt x="3501062" y="1613501"/>
                  <a:pt x="3499932" y="1620283"/>
                  <a:pt x="3498802" y="1627064"/>
                </a:cubicBezTo>
                <a:cubicBezTo>
                  <a:pt x="3495411" y="1639498"/>
                  <a:pt x="3489194" y="1645714"/>
                  <a:pt x="3480152" y="1645714"/>
                </a:cubicBezTo>
                <a:cubicBezTo>
                  <a:pt x="3476761" y="1645714"/>
                  <a:pt x="3467153" y="1641758"/>
                  <a:pt x="3451329" y="1633846"/>
                </a:cubicBezTo>
                <a:cubicBezTo>
                  <a:pt x="3434374" y="1625934"/>
                  <a:pt x="3423637" y="1618587"/>
                  <a:pt x="3419115" y="1611805"/>
                </a:cubicBezTo>
                <a:cubicBezTo>
                  <a:pt x="3413464" y="1603893"/>
                  <a:pt x="3410638" y="1599372"/>
                  <a:pt x="3410638" y="1598242"/>
                </a:cubicBezTo>
                <a:cubicBezTo>
                  <a:pt x="3410638" y="1597111"/>
                  <a:pt x="3408378" y="1592590"/>
                  <a:pt x="3403856" y="1584678"/>
                </a:cubicBezTo>
                <a:cubicBezTo>
                  <a:pt x="3389162" y="1563202"/>
                  <a:pt x="3388032" y="1539466"/>
                  <a:pt x="3400465" y="1513469"/>
                </a:cubicBezTo>
                <a:cubicBezTo>
                  <a:pt x="3403856" y="1504427"/>
                  <a:pt x="3406117" y="1496515"/>
                  <a:pt x="3407247" y="1489733"/>
                </a:cubicBezTo>
                <a:cubicBezTo>
                  <a:pt x="3408378" y="1482951"/>
                  <a:pt x="3410073" y="1478430"/>
                  <a:pt x="3412334" y="1476169"/>
                </a:cubicBezTo>
                <a:cubicBezTo>
                  <a:pt x="3413464" y="1475039"/>
                  <a:pt x="3414029" y="1472778"/>
                  <a:pt x="3414029" y="1469387"/>
                </a:cubicBezTo>
                <a:cubicBezTo>
                  <a:pt x="3414029" y="1465996"/>
                  <a:pt x="3414594" y="1463171"/>
                  <a:pt x="3415724" y="1460910"/>
                </a:cubicBezTo>
                <a:cubicBezTo>
                  <a:pt x="3417985" y="1457519"/>
                  <a:pt x="3422224" y="1448194"/>
                  <a:pt x="3428440" y="1432935"/>
                </a:cubicBezTo>
                <a:cubicBezTo>
                  <a:pt x="3434657" y="1417676"/>
                  <a:pt x="3437765" y="1409481"/>
                  <a:pt x="3437765" y="1408351"/>
                </a:cubicBezTo>
                <a:cubicBezTo>
                  <a:pt x="3437765" y="1406091"/>
                  <a:pt x="3435505" y="1403830"/>
                  <a:pt x="3430983" y="1401569"/>
                </a:cubicBezTo>
                <a:cubicBezTo>
                  <a:pt x="3426462" y="1399309"/>
                  <a:pt x="3424202" y="1397613"/>
                  <a:pt x="3424202" y="1396483"/>
                </a:cubicBezTo>
                <a:cubicBezTo>
                  <a:pt x="3424202" y="1395353"/>
                  <a:pt x="3429288" y="1388006"/>
                  <a:pt x="3439461" y="1374442"/>
                </a:cubicBezTo>
                <a:cubicBezTo>
                  <a:pt x="3440591" y="1374442"/>
                  <a:pt x="3445112" y="1376138"/>
                  <a:pt x="3453024" y="1379528"/>
                </a:cubicBezTo>
                <a:cubicBezTo>
                  <a:pt x="3481282" y="1401004"/>
                  <a:pt x="3495411" y="1415698"/>
                  <a:pt x="3495411" y="1423610"/>
                </a:cubicBezTo>
                <a:cubicBezTo>
                  <a:pt x="3495411" y="1428131"/>
                  <a:pt x="3498802" y="1433218"/>
                  <a:pt x="3505583" y="1438869"/>
                </a:cubicBezTo>
                <a:cubicBezTo>
                  <a:pt x="3505583" y="1438869"/>
                  <a:pt x="3508409" y="1435761"/>
                  <a:pt x="3514061" y="1429544"/>
                </a:cubicBezTo>
                <a:cubicBezTo>
                  <a:pt x="3519712" y="1423328"/>
                  <a:pt x="3526494" y="1415698"/>
                  <a:pt x="3534406" y="1406656"/>
                </a:cubicBezTo>
                <a:cubicBezTo>
                  <a:pt x="3551360" y="1387440"/>
                  <a:pt x="3563794" y="1373877"/>
                  <a:pt x="3571706" y="1365965"/>
                </a:cubicBezTo>
                <a:lnTo>
                  <a:pt x="3581879" y="1355792"/>
                </a:lnTo>
                <a:lnTo>
                  <a:pt x="3595442" y="1360878"/>
                </a:lnTo>
                <a:cubicBezTo>
                  <a:pt x="3620309" y="1371051"/>
                  <a:pt x="3640654" y="1398744"/>
                  <a:pt x="3656478" y="1443956"/>
                </a:cubicBezTo>
                <a:cubicBezTo>
                  <a:pt x="3665521" y="1469953"/>
                  <a:pt x="3677389" y="1493124"/>
                  <a:pt x="3692083" y="1513469"/>
                </a:cubicBezTo>
                <a:cubicBezTo>
                  <a:pt x="3722601" y="1555290"/>
                  <a:pt x="3774030" y="1582417"/>
                  <a:pt x="3846369" y="1594851"/>
                </a:cubicBezTo>
                <a:cubicBezTo>
                  <a:pt x="3919838" y="1600502"/>
                  <a:pt x="3997829" y="1600502"/>
                  <a:pt x="4080341" y="1594851"/>
                </a:cubicBezTo>
                <a:cubicBezTo>
                  <a:pt x="4101817" y="1591460"/>
                  <a:pt x="4115945" y="1589764"/>
                  <a:pt x="4122727" y="1589764"/>
                </a:cubicBezTo>
                <a:cubicBezTo>
                  <a:pt x="4156636" y="1581852"/>
                  <a:pt x="4189415" y="1572810"/>
                  <a:pt x="4221063" y="1562637"/>
                </a:cubicBezTo>
                <a:cubicBezTo>
                  <a:pt x="4225584" y="1560377"/>
                  <a:pt x="4228975" y="1559811"/>
                  <a:pt x="4231236" y="1560942"/>
                </a:cubicBezTo>
                <a:cubicBezTo>
                  <a:pt x="4232366" y="1560942"/>
                  <a:pt x="4232931" y="1560377"/>
                  <a:pt x="4232931" y="1559246"/>
                </a:cubicBezTo>
                <a:cubicBezTo>
                  <a:pt x="4232931" y="1556986"/>
                  <a:pt x="4234627" y="1554725"/>
                  <a:pt x="4238018" y="1552464"/>
                </a:cubicBezTo>
                <a:cubicBezTo>
                  <a:pt x="4264015" y="1541161"/>
                  <a:pt x="4273622" y="1530424"/>
                  <a:pt x="4266840" y="1520251"/>
                </a:cubicBezTo>
                <a:cubicBezTo>
                  <a:pt x="4265710" y="1516860"/>
                  <a:pt x="4259211" y="1509796"/>
                  <a:pt x="4247343" y="1499058"/>
                </a:cubicBezTo>
                <a:cubicBezTo>
                  <a:pt x="4235474" y="1488320"/>
                  <a:pt x="4219368" y="1474474"/>
                  <a:pt x="4199022" y="1457519"/>
                </a:cubicBezTo>
                <a:cubicBezTo>
                  <a:pt x="4158332" y="1422480"/>
                  <a:pt x="4129509" y="1397613"/>
                  <a:pt x="4112554" y="1382919"/>
                </a:cubicBezTo>
                <a:lnTo>
                  <a:pt x="4090514" y="1362574"/>
                </a:lnTo>
                <a:lnTo>
                  <a:pt x="4083732" y="1371051"/>
                </a:lnTo>
                <a:cubicBezTo>
                  <a:pt x="4078080" y="1377833"/>
                  <a:pt x="4069603" y="1389701"/>
                  <a:pt x="4058300" y="1406656"/>
                </a:cubicBezTo>
                <a:cubicBezTo>
                  <a:pt x="4044736" y="1427001"/>
                  <a:pt x="4027782" y="1447347"/>
                  <a:pt x="4007436" y="1467692"/>
                </a:cubicBezTo>
                <a:cubicBezTo>
                  <a:pt x="3992743" y="1483516"/>
                  <a:pt x="3974658" y="1491428"/>
                  <a:pt x="3953182" y="1491428"/>
                </a:cubicBezTo>
                <a:cubicBezTo>
                  <a:pt x="3943009" y="1493689"/>
                  <a:pt x="3928881" y="1489168"/>
                  <a:pt x="3910796" y="1477865"/>
                </a:cubicBezTo>
                <a:cubicBezTo>
                  <a:pt x="3882538" y="1463171"/>
                  <a:pt x="3862758" y="1446216"/>
                  <a:pt x="3851455" y="1427001"/>
                </a:cubicBezTo>
                <a:cubicBezTo>
                  <a:pt x="3832240" y="1399874"/>
                  <a:pt x="3822632" y="1377268"/>
                  <a:pt x="3822632" y="1359183"/>
                </a:cubicBezTo>
                <a:cubicBezTo>
                  <a:pt x="3822632" y="1341098"/>
                  <a:pt x="3818676" y="1320188"/>
                  <a:pt x="3810764" y="1296451"/>
                </a:cubicBezTo>
                <a:cubicBezTo>
                  <a:pt x="3807373" y="1288539"/>
                  <a:pt x="3805678" y="1284018"/>
                  <a:pt x="3805678" y="1282888"/>
                </a:cubicBezTo>
                <a:cubicBezTo>
                  <a:pt x="3805678" y="1282888"/>
                  <a:pt x="3807656" y="1286279"/>
                  <a:pt x="3811612" y="1293060"/>
                </a:cubicBezTo>
                <a:cubicBezTo>
                  <a:pt x="3815568" y="1299842"/>
                  <a:pt x="3820089" y="1307472"/>
                  <a:pt x="3825176" y="1315949"/>
                </a:cubicBezTo>
                <a:cubicBezTo>
                  <a:pt x="3830262" y="1324426"/>
                  <a:pt x="3833935" y="1330360"/>
                  <a:pt x="3836196" y="1333751"/>
                </a:cubicBezTo>
                <a:cubicBezTo>
                  <a:pt x="3838457" y="1339403"/>
                  <a:pt x="3844108" y="1346750"/>
                  <a:pt x="3853151" y="1355792"/>
                </a:cubicBezTo>
                <a:lnTo>
                  <a:pt x="3868410" y="1369356"/>
                </a:lnTo>
                <a:lnTo>
                  <a:pt x="3890450" y="1367660"/>
                </a:lnTo>
                <a:cubicBezTo>
                  <a:pt x="3913056" y="1366530"/>
                  <a:pt x="3937923" y="1361444"/>
                  <a:pt x="3965050" y="1352401"/>
                </a:cubicBezTo>
                <a:cubicBezTo>
                  <a:pt x="3979744" y="1347880"/>
                  <a:pt x="3994438" y="1343359"/>
                  <a:pt x="4009132" y="1338838"/>
                </a:cubicBezTo>
                <a:cubicBezTo>
                  <a:pt x="4023826" y="1334316"/>
                  <a:pt x="4033433" y="1331491"/>
                  <a:pt x="4037955" y="1330360"/>
                </a:cubicBezTo>
                <a:cubicBezTo>
                  <a:pt x="4068473" y="1317927"/>
                  <a:pt x="4085992" y="1310580"/>
                  <a:pt x="4090514" y="1308320"/>
                </a:cubicBezTo>
                <a:cubicBezTo>
                  <a:pt x="4095035" y="1306059"/>
                  <a:pt x="4098426" y="1304929"/>
                  <a:pt x="4100686" y="1304929"/>
                </a:cubicBezTo>
                <a:cubicBezTo>
                  <a:pt x="4101817" y="1303798"/>
                  <a:pt x="4102947" y="1303233"/>
                  <a:pt x="4104077" y="1303233"/>
                </a:cubicBezTo>
                <a:cubicBezTo>
                  <a:pt x="4105207" y="1303233"/>
                  <a:pt x="4106903" y="1302668"/>
                  <a:pt x="4109163" y="1301538"/>
                </a:cubicBezTo>
                <a:cubicBezTo>
                  <a:pt x="4110294" y="1301538"/>
                  <a:pt x="4111989" y="1301538"/>
                  <a:pt x="4114250" y="1301538"/>
                </a:cubicBezTo>
                <a:cubicBezTo>
                  <a:pt x="4115380" y="1300407"/>
                  <a:pt x="4116510" y="1299842"/>
                  <a:pt x="4117641" y="1299842"/>
                </a:cubicBezTo>
                <a:cubicBezTo>
                  <a:pt x="4118771" y="1299842"/>
                  <a:pt x="4121597" y="1298712"/>
                  <a:pt x="4126118" y="1296451"/>
                </a:cubicBezTo>
                <a:cubicBezTo>
                  <a:pt x="4129509" y="1294191"/>
                  <a:pt x="4131769" y="1293626"/>
                  <a:pt x="4132900" y="1294756"/>
                </a:cubicBezTo>
                <a:cubicBezTo>
                  <a:pt x="4134030" y="1294756"/>
                  <a:pt x="4135726" y="1294191"/>
                  <a:pt x="4137986" y="1293060"/>
                </a:cubicBezTo>
                <a:cubicBezTo>
                  <a:pt x="4142507" y="1290800"/>
                  <a:pt x="4158897" y="1284583"/>
                  <a:pt x="4187154" y="1274410"/>
                </a:cubicBezTo>
                <a:cubicBezTo>
                  <a:pt x="4216542" y="1263108"/>
                  <a:pt x="4235192" y="1255195"/>
                  <a:pt x="4243104" y="1250674"/>
                </a:cubicBezTo>
                <a:cubicBezTo>
                  <a:pt x="4275883" y="1235980"/>
                  <a:pt x="4318834" y="1221286"/>
                  <a:pt x="4371958" y="1206593"/>
                </a:cubicBezTo>
                <a:cubicBezTo>
                  <a:pt x="4383261" y="1203202"/>
                  <a:pt x="4397955" y="1198680"/>
                  <a:pt x="4416040" y="1193029"/>
                </a:cubicBezTo>
                <a:cubicBezTo>
                  <a:pt x="4434125" y="1186247"/>
                  <a:pt x="4447123" y="1182291"/>
                  <a:pt x="4455035" y="1181161"/>
                </a:cubicBezTo>
                <a:cubicBezTo>
                  <a:pt x="4461817" y="1181161"/>
                  <a:pt x="4465773" y="1180596"/>
                  <a:pt x="4466903" y="1179465"/>
                </a:cubicBezTo>
                <a:cubicBezTo>
                  <a:pt x="4468316" y="1179183"/>
                  <a:pt x="4470047" y="1179077"/>
                  <a:pt x="4472096" y="1179147"/>
                </a:cubicBezTo>
                <a:close/>
                <a:moveTo>
                  <a:pt x="899041" y="1116506"/>
                </a:moveTo>
                <a:cubicBezTo>
                  <a:pt x="897682" y="1115148"/>
                  <a:pt x="894964" y="1117526"/>
                  <a:pt x="890887" y="1123641"/>
                </a:cubicBezTo>
                <a:cubicBezTo>
                  <a:pt x="881375" y="1137230"/>
                  <a:pt x="868465" y="1150819"/>
                  <a:pt x="852158" y="1164408"/>
                </a:cubicBezTo>
                <a:cubicBezTo>
                  <a:pt x="849440" y="1167125"/>
                  <a:pt x="855556" y="1165767"/>
                  <a:pt x="870503" y="1160331"/>
                </a:cubicBezTo>
                <a:cubicBezTo>
                  <a:pt x="884093" y="1156254"/>
                  <a:pt x="892246" y="1152857"/>
                  <a:pt x="894964" y="1150139"/>
                </a:cubicBezTo>
                <a:cubicBezTo>
                  <a:pt x="896323" y="1148780"/>
                  <a:pt x="897682" y="1142665"/>
                  <a:pt x="899041" y="1131794"/>
                </a:cubicBezTo>
                <a:cubicBezTo>
                  <a:pt x="900399" y="1122961"/>
                  <a:pt x="900399" y="1117865"/>
                  <a:pt x="899041" y="1116506"/>
                </a:cubicBezTo>
                <a:close/>
                <a:moveTo>
                  <a:pt x="5483820" y="1069405"/>
                </a:moveTo>
                <a:cubicBezTo>
                  <a:pt x="5486434" y="1069617"/>
                  <a:pt x="5488729" y="1070289"/>
                  <a:pt x="5490707" y="1071419"/>
                </a:cubicBezTo>
                <a:cubicBezTo>
                  <a:pt x="5491838" y="1072549"/>
                  <a:pt x="5492403" y="1073114"/>
                  <a:pt x="5492403" y="1073114"/>
                </a:cubicBezTo>
                <a:cubicBezTo>
                  <a:pt x="5494663" y="1073114"/>
                  <a:pt x="5496359" y="1073679"/>
                  <a:pt x="5497489" y="1074810"/>
                </a:cubicBezTo>
                <a:cubicBezTo>
                  <a:pt x="5497489" y="1074810"/>
                  <a:pt x="5498620" y="1074810"/>
                  <a:pt x="5500880" y="1074810"/>
                </a:cubicBezTo>
                <a:cubicBezTo>
                  <a:pt x="5511053" y="1080461"/>
                  <a:pt x="5529703" y="1091199"/>
                  <a:pt x="5556830" y="1107023"/>
                </a:cubicBezTo>
                <a:cubicBezTo>
                  <a:pt x="5567003" y="1114935"/>
                  <a:pt x="5576610" y="1122282"/>
                  <a:pt x="5585653" y="1129064"/>
                </a:cubicBezTo>
                <a:cubicBezTo>
                  <a:pt x="5592434" y="1136976"/>
                  <a:pt x="5600347" y="1147149"/>
                  <a:pt x="5609389" y="1159582"/>
                </a:cubicBezTo>
                <a:cubicBezTo>
                  <a:pt x="5618431" y="1172016"/>
                  <a:pt x="5622952" y="1179928"/>
                  <a:pt x="5622952" y="1183318"/>
                </a:cubicBezTo>
                <a:cubicBezTo>
                  <a:pt x="5622952" y="1185579"/>
                  <a:pt x="5625213" y="1189535"/>
                  <a:pt x="5629734" y="1195187"/>
                </a:cubicBezTo>
                <a:cubicBezTo>
                  <a:pt x="5647819" y="1226835"/>
                  <a:pt x="5651775" y="1251136"/>
                  <a:pt x="5641602" y="1268091"/>
                </a:cubicBezTo>
                <a:cubicBezTo>
                  <a:pt x="5633690" y="1278264"/>
                  <a:pt x="5620692" y="1284480"/>
                  <a:pt x="5602607" y="1286741"/>
                </a:cubicBezTo>
                <a:cubicBezTo>
                  <a:pt x="5594695" y="1287871"/>
                  <a:pt x="5588478" y="1289002"/>
                  <a:pt x="5583957" y="1290132"/>
                </a:cubicBezTo>
                <a:cubicBezTo>
                  <a:pt x="5570394" y="1292392"/>
                  <a:pt x="5560786" y="1294088"/>
                  <a:pt x="5555135" y="1295218"/>
                </a:cubicBezTo>
                <a:cubicBezTo>
                  <a:pt x="5549483" y="1296348"/>
                  <a:pt x="5546092" y="1297479"/>
                  <a:pt x="5544962" y="1298609"/>
                </a:cubicBezTo>
                <a:cubicBezTo>
                  <a:pt x="5541571" y="1299739"/>
                  <a:pt x="5538745" y="1299739"/>
                  <a:pt x="5536485" y="1298609"/>
                </a:cubicBezTo>
                <a:cubicBezTo>
                  <a:pt x="5534224" y="1297479"/>
                  <a:pt x="5531963" y="1298044"/>
                  <a:pt x="5529703" y="1300304"/>
                </a:cubicBezTo>
                <a:cubicBezTo>
                  <a:pt x="5527442" y="1301435"/>
                  <a:pt x="5524051" y="1302000"/>
                  <a:pt x="5519530" y="1302000"/>
                </a:cubicBezTo>
                <a:cubicBezTo>
                  <a:pt x="5515009" y="1302000"/>
                  <a:pt x="5510488" y="1303130"/>
                  <a:pt x="5505967" y="1305391"/>
                </a:cubicBezTo>
                <a:cubicBezTo>
                  <a:pt x="5500315" y="1306521"/>
                  <a:pt x="5492403" y="1308782"/>
                  <a:pt x="5482230" y="1312173"/>
                </a:cubicBezTo>
                <a:cubicBezTo>
                  <a:pt x="5470927" y="1314433"/>
                  <a:pt x="5461885" y="1317259"/>
                  <a:pt x="5455103" y="1320650"/>
                </a:cubicBezTo>
                <a:lnTo>
                  <a:pt x="5444930" y="1325736"/>
                </a:lnTo>
                <a:lnTo>
                  <a:pt x="5456798" y="1305391"/>
                </a:lnTo>
                <a:cubicBezTo>
                  <a:pt x="5464711" y="1294088"/>
                  <a:pt x="5468667" y="1287871"/>
                  <a:pt x="5468667" y="1286741"/>
                </a:cubicBezTo>
                <a:cubicBezTo>
                  <a:pt x="5468667" y="1285611"/>
                  <a:pt x="5470362" y="1283350"/>
                  <a:pt x="5473753" y="1279959"/>
                </a:cubicBezTo>
                <a:cubicBezTo>
                  <a:pt x="5477144" y="1274308"/>
                  <a:pt x="5480535" y="1266396"/>
                  <a:pt x="5483926" y="1256223"/>
                </a:cubicBezTo>
                <a:cubicBezTo>
                  <a:pt x="5488447" y="1244920"/>
                  <a:pt x="5491838" y="1235877"/>
                  <a:pt x="5494098" y="1229096"/>
                </a:cubicBezTo>
                <a:cubicBezTo>
                  <a:pt x="5499750" y="1213271"/>
                  <a:pt x="5500315" y="1199143"/>
                  <a:pt x="5495794" y="1186709"/>
                </a:cubicBezTo>
                <a:cubicBezTo>
                  <a:pt x="5494663" y="1183318"/>
                  <a:pt x="5492968" y="1176537"/>
                  <a:pt x="5490707" y="1166364"/>
                </a:cubicBezTo>
                <a:cubicBezTo>
                  <a:pt x="5476014" y="1126803"/>
                  <a:pt x="5465841" y="1104197"/>
                  <a:pt x="5460189" y="1098546"/>
                </a:cubicBezTo>
                <a:cubicBezTo>
                  <a:pt x="5457929" y="1095155"/>
                  <a:pt x="5453408" y="1092894"/>
                  <a:pt x="5446626" y="1091764"/>
                </a:cubicBezTo>
                <a:cubicBezTo>
                  <a:pt x="5439844" y="1091764"/>
                  <a:pt x="5436453" y="1091199"/>
                  <a:pt x="5436453" y="1090069"/>
                </a:cubicBezTo>
                <a:cubicBezTo>
                  <a:pt x="5436453" y="1090069"/>
                  <a:pt x="5441539" y="1086678"/>
                  <a:pt x="5451712" y="1079896"/>
                </a:cubicBezTo>
                <a:cubicBezTo>
                  <a:pt x="5465276" y="1072267"/>
                  <a:pt x="5475978" y="1068770"/>
                  <a:pt x="5483820" y="1069405"/>
                </a:cubicBezTo>
                <a:close/>
                <a:moveTo>
                  <a:pt x="4006589" y="1029418"/>
                </a:moveTo>
                <a:cubicBezTo>
                  <a:pt x="4003763" y="1029983"/>
                  <a:pt x="3997829" y="1032526"/>
                  <a:pt x="3988787" y="1037048"/>
                </a:cubicBezTo>
                <a:cubicBezTo>
                  <a:pt x="3949226" y="1059654"/>
                  <a:pt x="3922099" y="1082260"/>
                  <a:pt x="3907405" y="1104866"/>
                </a:cubicBezTo>
                <a:cubicBezTo>
                  <a:pt x="3904014" y="1110517"/>
                  <a:pt x="3905144" y="1116734"/>
                  <a:pt x="3910796" y="1123515"/>
                </a:cubicBezTo>
                <a:cubicBezTo>
                  <a:pt x="3915317" y="1131428"/>
                  <a:pt x="3923229" y="1141600"/>
                  <a:pt x="3934532" y="1154034"/>
                </a:cubicBezTo>
                <a:cubicBezTo>
                  <a:pt x="3958268" y="1183421"/>
                  <a:pt x="3976918" y="1189073"/>
                  <a:pt x="3990482" y="1170988"/>
                </a:cubicBezTo>
                <a:cubicBezTo>
                  <a:pt x="3997264" y="1165337"/>
                  <a:pt x="4001785" y="1154034"/>
                  <a:pt x="4004046" y="1137079"/>
                </a:cubicBezTo>
                <a:cubicBezTo>
                  <a:pt x="4007436" y="1121255"/>
                  <a:pt x="4010262" y="1107691"/>
                  <a:pt x="4012523" y="1096388"/>
                </a:cubicBezTo>
                <a:cubicBezTo>
                  <a:pt x="4014783" y="1085085"/>
                  <a:pt x="4015914" y="1072652"/>
                  <a:pt x="4015914" y="1059088"/>
                </a:cubicBezTo>
                <a:cubicBezTo>
                  <a:pt x="4015914" y="1044394"/>
                  <a:pt x="4014783" y="1035352"/>
                  <a:pt x="4012523" y="1031961"/>
                </a:cubicBezTo>
                <a:cubicBezTo>
                  <a:pt x="4011393" y="1029701"/>
                  <a:pt x="4009414" y="1028853"/>
                  <a:pt x="4006589" y="1029418"/>
                </a:cubicBezTo>
                <a:close/>
                <a:moveTo>
                  <a:pt x="3819242" y="1016702"/>
                </a:moveTo>
                <a:cubicBezTo>
                  <a:pt x="3818111" y="1016702"/>
                  <a:pt x="3815851" y="1021223"/>
                  <a:pt x="3812460" y="1030266"/>
                </a:cubicBezTo>
                <a:cubicBezTo>
                  <a:pt x="3809069" y="1049481"/>
                  <a:pt x="3810764" y="1064175"/>
                  <a:pt x="3817546" y="1074347"/>
                </a:cubicBezTo>
                <a:cubicBezTo>
                  <a:pt x="3826589" y="1081129"/>
                  <a:pt x="3836196" y="1081694"/>
                  <a:pt x="3846369" y="1076043"/>
                </a:cubicBezTo>
                <a:cubicBezTo>
                  <a:pt x="3849760" y="1073782"/>
                  <a:pt x="3849760" y="1068696"/>
                  <a:pt x="3846369" y="1060784"/>
                </a:cubicBezTo>
                <a:cubicBezTo>
                  <a:pt x="3842978" y="1052872"/>
                  <a:pt x="3837891" y="1043829"/>
                  <a:pt x="3831110" y="1033657"/>
                </a:cubicBezTo>
                <a:cubicBezTo>
                  <a:pt x="3824328" y="1022354"/>
                  <a:pt x="3820372" y="1016702"/>
                  <a:pt x="3819242" y="1016702"/>
                </a:cubicBezTo>
                <a:close/>
                <a:moveTo>
                  <a:pt x="2876521" y="942051"/>
                </a:moveTo>
                <a:cubicBezTo>
                  <a:pt x="2875390" y="942051"/>
                  <a:pt x="2866348" y="948832"/>
                  <a:pt x="2849393" y="962396"/>
                </a:cubicBezTo>
                <a:cubicBezTo>
                  <a:pt x="2832439" y="975960"/>
                  <a:pt x="2812093" y="992914"/>
                  <a:pt x="2788357" y="1013259"/>
                </a:cubicBezTo>
                <a:cubicBezTo>
                  <a:pt x="2764621" y="1033605"/>
                  <a:pt x="2740037" y="1054798"/>
                  <a:pt x="2714605" y="1076839"/>
                </a:cubicBezTo>
                <a:cubicBezTo>
                  <a:pt x="2689173" y="1098880"/>
                  <a:pt x="2665720" y="1119508"/>
                  <a:pt x="2644244" y="1138723"/>
                </a:cubicBezTo>
                <a:cubicBezTo>
                  <a:pt x="2621638" y="1159068"/>
                  <a:pt x="2600727" y="1178848"/>
                  <a:pt x="2581512" y="1198064"/>
                </a:cubicBezTo>
                <a:cubicBezTo>
                  <a:pt x="2562297" y="1217279"/>
                  <a:pt x="2546756" y="1233951"/>
                  <a:pt x="2534887" y="1248079"/>
                </a:cubicBezTo>
                <a:cubicBezTo>
                  <a:pt x="2523019" y="1262208"/>
                  <a:pt x="2517085" y="1270968"/>
                  <a:pt x="2517085" y="1274359"/>
                </a:cubicBezTo>
                <a:cubicBezTo>
                  <a:pt x="2517085" y="1276619"/>
                  <a:pt x="2523867" y="1276054"/>
                  <a:pt x="2537431" y="1272663"/>
                </a:cubicBezTo>
                <a:cubicBezTo>
                  <a:pt x="2537431" y="1271533"/>
                  <a:pt x="2541387" y="1268425"/>
                  <a:pt x="2549299" y="1263338"/>
                </a:cubicBezTo>
                <a:cubicBezTo>
                  <a:pt x="2557211" y="1258252"/>
                  <a:pt x="2574731" y="1247797"/>
                  <a:pt x="2601858" y="1231973"/>
                </a:cubicBezTo>
                <a:cubicBezTo>
                  <a:pt x="2622203" y="1219539"/>
                  <a:pt x="2635201" y="1211627"/>
                  <a:pt x="2640853" y="1208236"/>
                </a:cubicBezTo>
                <a:cubicBezTo>
                  <a:pt x="2644244" y="1205976"/>
                  <a:pt x="2648765" y="1203150"/>
                  <a:pt x="2654417" y="1199759"/>
                </a:cubicBezTo>
                <a:cubicBezTo>
                  <a:pt x="2658938" y="1196368"/>
                  <a:pt x="2664589" y="1192977"/>
                  <a:pt x="2671371" y="1189586"/>
                </a:cubicBezTo>
                <a:cubicBezTo>
                  <a:pt x="2674762" y="1187326"/>
                  <a:pt x="2680696" y="1183652"/>
                  <a:pt x="2689173" y="1178566"/>
                </a:cubicBezTo>
                <a:cubicBezTo>
                  <a:pt x="2697651" y="1173480"/>
                  <a:pt x="2710931" y="1164720"/>
                  <a:pt x="2729016" y="1152286"/>
                </a:cubicBezTo>
                <a:cubicBezTo>
                  <a:pt x="2743711" y="1143244"/>
                  <a:pt x="2755014" y="1135897"/>
                  <a:pt x="2762925" y="1130246"/>
                </a:cubicBezTo>
                <a:cubicBezTo>
                  <a:pt x="2769707" y="1126855"/>
                  <a:pt x="2774794" y="1124594"/>
                  <a:pt x="2778184" y="1123464"/>
                </a:cubicBezTo>
                <a:cubicBezTo>
                  <a:pt x="2795139" y="1112161"/>
                  <a:pt x="2821136" y="1097467"/>
                  <a:pt x="2856175" y="1079382"/>
                </a:cubicBezTo>
                <a:cubicBezTo>
                  <a:pt x="2875390" y="1069209"/>
                  <a:pt x="2886128" y="1062993"/>
                  <a:pt x="2888389" y="1060732"/>
                </a:cubicBezTo>
                <a:cubicBezTo>
                  <a:pt x="2889519" y="1058471"/>
                  <a:pt x="2890084" y="1046603"/>
                  <a:pt x="2890084" y="1025128"/>
                </a:cubicBezTo>
                <a:cubicBezTo>
                  <a:pt x="2892345" y="985567"/>
                  <a:pt x="2890084" y="960135"/>
                  <a:pt x="2883302" y="948832"/>
                </a:cubicBezTo>
                <a:cubicBezTo>
                  <a:pt x="2879911" y="944311"/>
                  <a:pt x="2877651" y="942051"/>
                  <a:pt x="2876521" y="942051"/>
                </a:cubicBezTo>
                <a:close/>
                <a:moveTo>
                  <a:pt x="4236322" y="931506"/>
                </a:moveTo>
                <a:cubicBezTo>
                  <a:pt x="4222193" y="931223"/>
                  <a:pt x="4207500" y="932495"/>
                  <a:pt x="4192241" y="935321"/>
                </a:cubicBezTo>
                <a:cubicBezTo>
                  <a:pt x="4167374" y="940972"/>
                  <a:pt x="4152680" y="947754"/>
                  <a:pt x="4148159" y="955666"/>
                </a:cubicBezTo>
                <a:cubicBezTo>
                  <a:pt x="4145898" y="957927"/>
                  <a:pt x="4144485" y="963296"/>
                  <a:pt x="4143920" y="971773"/>
                </a:cubicBezTo>
                <a:cubicBezTo>
                  <a:pt x="4143355" y="980250"/>
                  <a:pt x="4143072" y="997487"/>
                  <a:pt x="4143072" y="1023484"/>
                </a:cubicBezTo>
                <a:cubicBezTo>
                  <a:pt x="4143072" y="1056263"/>
                  <a:pt x="4142507" y="1082825"/>
                  <a:pt x="4141377" y="1103170"/>
                </a:cubicBezTo>
                <a:cubicBezTo>
                  <a:pt x="4139116" y="1123515"/>
                  <a:pt x="4141377" y="1133688"/>
                  <a:pt x="4148159" y="1133688"/>
                </a:cubicBezTo>
                <a:cubicBezTo>
                  <a:pt x="4152680" y="1133688"/>
                  <a:pt x="4162570" y="1128319"/>
                  <a:pt x="4177829" y="1117581"/>
                </a:cubicBezTo>
                <a:cubicBezTo>
                  <a:pt x="4193088" y="1106844"/>
                  <a:pt x="4206934" y="1095258"/>
                  <a:pt x="4219368" y="1082825"/>
                </a:cubicBezTo>
                <a:cubicBezTo>
                  <a:pt x="4236322" y="1064740"/>
                  <a:pt x="4251864" y="1046372"/>
                  <a:pt x="4265993" y="1027723"/>
                </a:cubicBezTo>
                <a:cubicBezTo>
                  <a:pt x="4280121" y="1009073"/>
                  <a:pt x="4287186" y="997487"/>
                  <a:pt x="4287186" y="992966"/>
                </a:cubicBezTo>
                <a:cubicBezTo>
                  <a:pt x="4287186" y="991836"/>
                  <a:pt x="4289446" y="987314"/>
                  <a:pt x="4293968" y="979402"/>
                </a:cubicBezTo>
                <a:cubicBezTo>
                  <a:pt x="4305270" y="964708"/>
                  <a:pt x="4306401" y="955101"/>
                  <a:pt x="4297358" y="950580"/>
                </a:cubicBezTo>
                <a:cubicBezTo>
                  <a:pt x="4291707" y="944928"/>
                  <a:pt x="4284925" y="940407"/>
                  <a:pt x="4277013" y="937016"/>
                </a:cubicBezTo>
                <a:cubicBezTo>
                  <a:pt x="4264015" y="933625"/>
                  <a:pt x="4250451" y="931788"/>
                  <a:pt x="4236322" y="931506"/>
                </a:cubicBezTo>
                <a:close/>
                <a:moveTo>
                  <a:pt x="6773508" y="805550"/>
                </a:moveTo>
                <a:cubicBezTo>
                  <a:pt x="6763995" y="806908"/>
                  <a:pt x="6753804" y="808267"/>
                  <a:pt x="6742932" y="809626"/>
                </a:cubicBezTo>
                <a:cubicBezTo>
                  <a:pt x="6710319" y="816421"/>
                  <a:pt x="6675667" y="827292"/>
                  <a:pt x="6638976" y="842240"/>
                </a:cubicBezTo>
                <a:cubicBezTo>
                  <a:pt x="6625387" y="844958"/>
                  <a:pt x="6615875" y="856508"/>
                  <a:pt x="6610440" y="876892"/>
                </a:cubicBezTo>
                <a:cubicBezTo>
                  <a:pt x="6583262" y="940760"/>
                  <a:pt x="6555404" y="1001231"/>
                  <a:pt x="6526867" y="1058305"/>
                </a:cubicBezTo>
                <a:cubicBezTo>
                  <a:pt x="6514637" y="1084124"/>
                  <a:pt x="6508522" y="1097034"/>
                  <a:pt x="6508522" y="1097034"/>
                </a:cubicBezTo>
                <a:cubicBezTo>
                  <a:pt x="6507163" y="1099751"/>
                  <a:pt x="6503087" y="1109943"/>
                  <a:pt x="6496292" y="1127609"/>
                </a:cubicBezTo>
                <a:cubicBezTo>
                  <a:pt x="6485421" y="1146633"/>
                  <a:pt x="6477267" y="1162261"/>
                  <a:pt x="6471832" y="1174491"/>
                </a:cubicBezTo>
                <a:lnTo>
                  <a:pt x="6463678" y="1194874"/>
                </a:lnTo>
                <a:lnTo>
                  <a:pt x="6471832" y="1219335"/>
                </a:lnTo>
                <a:cubicBezTo>
                  <a:pt x="6478626" y="1235641"/>
                  <a:pt x="6486780" y="1253307"/>
                  <a:pt x="6496292" y="1272332"/>
                </a:cubicBezTo>
                <a:cubicBezTo>
                  <a:pt x="6504445" y="1291356"/>
                  <a:pt x="6508522" y="1301548"/>
                  <a:pt x="6508522" y="1302907"/>
                </a:cubicBezTo>
                <a:cubicBezTo>
                  <a:pt x="6508522" y="1304266"/>
                  <a:pt x="6510560" y="1306304"/>
                  <a:pt x="6514637" y="1309022"/>
                </a:cubicBezTo>
                <a:cubicBezTo>
                  <a:pt x="6515996" y="1314458"/>
                  <a:pt x="6520752" y="1325329"/>
                  <a:pt x="6528906" y="1341636"/>
                </a:cubicBezTo>
                <a:cubicBezTo>
                  <a:pt x="6553366" y="1383761"/>
                  <a:pt x="6576467" y="1419772"/>
                  <a:pt x="6598209" y="1449668"/>
                </a:cubicBezTo>
                <a:cubicBezTo>
                  <a:pt x="6602286" y="1453745"/>
                  <a:pt x="6607042" y="1457822"/>
                  <a:pt x="6612478" y="1461898"/>
                </a:cubicBezTo>
                <a:lnTo>
                  <a:pt x="6624708" y="1465975"/>
                </a:lnTo>
                <a:lnTo>
                  <a:pt x="6634900" y="1453745"/>
                </a:lnTo>
                <a:cubicBezTo>
                  <a:pt x="6660719" y="1426567"/>
                  <a:pt x="6682461" y="1390556"/>
                  <a:pt x="6700127" y="1345712"/>
                </a:cubicBezTo>
                <a:cubicBezTo>
                  <a:pt x="6705563" y="1333482"/>
                  <a:pt x="6709639" y="1323970"/>
                  <a:pt x="6712357" y="1317175"/>
                </a:cubicBezTo>
                <a:cubicBezTo>
                  <a:pt x="6715075" y="1310381"/>
                  <a:pt x="6716434" y="1306984"/>
                  <a:pt x="6716434" y="1306984"/>
                </a:cubicBezTo>
                <a:cubicBezTo>
                  <a:pt x="6716434" y="1305625"/>
                  <a:pt x="6717113" y="1303586"/>
                  <a:pt x="6718472" y="1300869"/>
                </a:cubicBezTo>
                <a:cubicBezTo>
                  <a:pt x="6719831" y="1298151"/>
                  <a:pt x="6720510" y="1296112"/>
                  <a:pt x="6720510" y="1294753"/>
                </a:cubicBezTo>
                <a:cubicBezTo>
                  <a:pt x="6719152" y="1293395"/>
                  <a:pt x="6719152" y="1291356"/>
                  <a:pt x="6720510" y="1288638"/>
                </a:cubicBezTo>
                <a:cubicBezTo>
                  <a:pt x="6727305" y="1279126"/>
                  <a:pt x="6733420" y="1262819"/>
                  <a:pt x="6738856" y="1239718"/>
                </a:cubicBezTo>
                <a:cubicBezTo>
                  <a:pt x="6741573" y="1228847"/>
                  <a:pt x="6743612" y="1221373"/>
                  <a:pt x="6744971" y="1217296"/>
                </a:cubicBezTo>
                <a:cubicBezTo>
                  <a:pt x="6747688" y="1211861"/>
                  <a:pt x="6750406" y="1200989"/>
                  <a:pt x="6753124" y="1184683"/>
                </a:cubicBezTo>
                <a:cubicBezTo>
                  <a:pt x="6757201" y="1168376"/>
                  <a:pt x="6760598" y="1152748"/>
                  <a:pt x="6763316" y="1137801"/>
                </a:cubicBezTo>
                <a:cubicBezTo>
                  <a:pt x="6772828" y="1094316"/>
                  <a:pt x="6781661" y="1050831"/>
                  <a:pt x="6789814" y="1007346"/>
                </a:cubicBezTo>
                <a:cubicBezTo>
                  <a:pt x="6792532" y="989681"/>
                  <a:pt x="6795929" y="969976"/>
                  <a:pt x="6800006" y="948234"/>
                </a:cubicBezTo>
                <a:cubicBezTo>
                  <a:pt x="6802724" y="927851"/>
                  <a:pt x="6804762" y="912223"/>
                  <a:pt x="6806121" y="901352"/>
                </a:cubicBezTo>
                <a:cubicBezTo>
                  <a:pt x="6807480" y="893199"/>
                  <a:pt x="6809518" y="884366"/>
                  <a:pt x="6812236" y="874853"/>
                </a:cubicBezTo>
                <a:cubicBezTo>
                  <a:pt x="6813595" y="865341"/>
                  <a:pt x="6814275" y="855149"/>
                  <a:pt x="6814275" y="844278"/>
                </a:cubicBezTo>
                <a:cubicBezTo>
                  <a:pt x="6815633" y="829330"/>
                  <a:pt x="6811557" y="819138"/>
                  <a:pt x="6802044" y="813703"/>
                </a:cubicBezTo>
                <a:cubicBezTo>
                  <a:pt x="6795250" y="808267"/>
                  <a:pt x="6785738" y="805550"/>
                  <a:pt x="6773508" y="805550"/>
                </a:cubicBezTo>
                <a:close/>
                <a:moveTo>
                  <a:pt x="8315716" y="624579"/>
                </a:moveTo>
                <a:cubicBezTo>
                  <a:pt x="8325992" y="624579"/>
                  <a:pt x="8337076" y="624919"/>
                  <a:pt x="8348966" y="625598"/>
                </a:cubicBezTo>
                <a:cubicBezTo>
                  <a:pt x="8392451" y="626957"/>
                  <a:pt x="8422347" y="629675"/>
                  <a:pt x="8438654" y="633752"/>
                </a:cubicBezTo>
                <a:cubicBezTo>
                  <a:pt x="8453602" y="636470"/>
                  <a:pt x="8463114" y="637828"/>
                  <a:pt x="8467191" y="637828"/>
                </a:cubicBezTo>
                <a:cubicBezTo>
                  <a:pt x="8518829" y="648700"/>
                  <a:pt x="8573864" y="671121"/>
                  <a:pt x="8632297" y="705094"/>
                </a:cubicBezTo>
                <a:cubicBezTo>
                  <a:pt x="8637733" y="706453"/>
                  <a:pt x="8643168" y="709850"/>
                  <a:pt x="8648604" y="715286"/>
                </a:cubicBezTo>
                <a:cubicBezTo>
                  <a:pt x="8655398" y="718003"/>
                  <a:pt x="8658796" y="720042"/>
                  <a:pt x="8658796" y="721401"/>
                </a:cubicBezTo>
                <a:cubicBezTo>
                  <a:pt x="8658796" y="722760"/>
                  <a:pt x="8661513" y="724119"/>
                  <a:pt x="8666949" y="725477"/>
                </a:cubicBezTo>
                <a:cubicBezTo>
                  <a:pt x="8673743" y="728195"/>
                  <a:pt x="8683935" y="733631"/>
                  <a:pt x="8697524" y="741784"/>
                </a:cubicBezTo>
                <a:cubicBezTo>
                  <a:pt x="8709754" y="751297"/>
                  <a:pt x="8724023" y="761488"/>
                  <a:pt x="8740330" y="772359"/>
                </a:cubicBezTo>
                <a:cubicBezTo>
                  <a:pt x="8802839" y="813126"/>
                  <a:pt x="8861951" y="855932"/>
                  <a:pt x="8917666" y="900776"/>
                </a:cubicBezTo>
                <a:cubicBezTo>
                  <a:pt x="8940767" y="918441"/>
                  <a:pt x="8976778" y="946299"/>
                  <a:pt x="9025699" y="984348"/>
                </a:cubicBezTo>
                <a:cubicBezTo>
                  <a:pt x="9073260" y="1021038"/>
                  <a:pt x="9105194" y="1046178"/>
                  <a:pt x="9121501" y="1059767"/>
                </a:cubicBezTo>
                <a:cubicBezTo>
                  <a:pt x="9132372" y="1069279"/>
                  <a:pt x="9148679" y="1081509"/>
                  <a:pt x="9170421" y="1096457"/>
                </a:cubicBezTo>
                <a:cubicBezTo>
                  <a:pt x="9192164" y="1111405"/>
                  <a:pt x="9213227" y="1124994"/>
                  <a:pt x="9233610" y="1137224"/>
                </a:cubicBezTo>
                <a:cubicBezTo>
                  <a:pt x="9253994" y="1149454"/>
                  <a:pt x="9266224" y="1155569"/>
                  <a:pt x="9270301" y="1155569"/>
                </a:cubicBezTo>
                <a:cubicBezTo>
                  <a:pt x="9271659" y="1155569"/>
                  <a:pt x="9275057" y="1156928"/>
                  <a:pt x="9280492" y="1159646"/>
                </a:cubicBezTo>
                <a:cubicBezTo>
                  <a:pt x="9284569" y="1162364"/>
                  <a:pt x="9294761" y="1166440"/>
                  <a:pt x="9311067" y="1171876"/>
                </a:cubicBezTo>
                <a:cubicBezTo>
                  <a:pt x="9335528" y="1180029"/>
                  <a:pt x="9385807" y="1203131"/>
                  <a:pt x="9461905" y="1241180"/>
                </a:cubicBezTo>
                <a:cubicBezTo>
                  <a:pt x="9517620" y="1269717"/>
                  <a:pt x="9568579" y="1292139"/>
                  <a:pt x="9614782" y="1308445"/>
                </a:cubicBezTo>
                <a:lnTo>
                  <a:pt x="9669817" y="1328829"/>
                </a:lnTo>
                <a:lnTo>
                  <a:pt x="9643319" y="1328829"/>
                </a:lnTo>
                <a:cubicBezTo>
                  <a:pt x="9607987" y="1328829"/>
                  <a:pt x="9574694" y="1334265"/>
                  <a:pt x="9543439" y="1345136"/>
                </a:cubicBezTo>
                <a:cubicBezTo>
                  <a:pt x="9533927" y="1351930"/>
                  <a:pt x="9523056" y="1359404"/>
                  <a:pt x="9510826" y="1367558"/>
                </a:cubicBezTo>
                <a:cubicBezTo>
                  <a:pt x="9468700" y="1392018"/>
                  <a:pt x="9447637" y="1411722"/>
                  <a:pt x="9447637" y="1426670"/>
                </a:cubicBezTo>
                <a:cubicBezTo>
                  <a:pt x="9435407" y="1456566"/>
                  <a:pt x="9417741" y="1470834"/>
                  <a:pt x="9394640" y="1469475"/>
                </a:cubicBezTo>
                <a:cubicBezTo>
                  <a:pt x="9343002" y="1468116"/>
                  <a:pt x="9281851" y="1445694"/>
                  <a:pt x="9211189" y="1402210"/>
                </a:cubicBezTo>
                <a:cubicBezTo>
                  <a:pt x="9164986" y="1369596"/>
                  <a:pt x="9132372" y="1345136"/>
                  <a:pt x="9113348" y="1328829"/>
                </a:cubicBezTo>
                <a:cubicBezTo>
                  <a:pt x="9101118" y="1319317"/>
                  <a:pt x="9090246" y="1309804"/>
                  <a:pt x="9080734" y="1300292"/>
                </a:cubicBezTo>
                <a:cubicBezTo>
                  <a:pt x="9071222" y="1294856"/>
                  <a:pt x="9065107" y="1290780"/>
                  <a:pt x="9062389" y="1288062"/>
                </a:cubicBezTo>
                <a:cubicBezTo>
                  <a:pt x="9059671" y="1283985"/>
                  <a:pt x="9049479" y="1275152"/>
                  <a:pt x="9031814" y="1261563"/>
                </a:cubicBezTo>
                <a:cubicBezTo>
                  <a:pt x="9012789" y="1247974"/>
                  <a:pt x="8993085" y="1232347"/>
                  <a:pt x="8972701" y="1214681"/>
                </a:cubicBezTo>
                <a:cubicBezTo>
                  <a:pt x="8955036" y="1197016"/>
                  <a:pt x="8941447" y="1184786"/>
                  <a:pt x="8931935" y="1177991"/>
                </a:cubicBezTo>
                <a:cubicBezTo>
                  <a:pt x="8908833" y="1158967"/>
                  <a:pt x="8851759" y="1106649"/>
                  <a:pt x="8760713" y="1021038"/>
                </a:cubicBezTo>
                <a:cubicBezTo>
                  <a:pt x="8677820" y="943581"/>
                  <a:pt x="8626182" y="897378"/>
                  <a:pt x="8605799" y="882430"/>
                </a:cubicBezTo>
                <a:cubicBezTo>
                  <a:pt x="8592209" y="871559"/>
                  <a:pt x="8584056" y="865444"/>
                  <a:pt x="8581338" y="864085"/>
                </a:cubicBezTo>
                <a:cubicBezTo>
                  <a:pt x="8578621" y="862726"/>
                  <a:pt x="8575903" y="864085"/>
                  <a:pt x="8573185" y="868162"/>
                </a:cubicBezTo>
                <a:cubicBezTo>
                  <a:pt x="8559596" y="900776"/>
                  <a:pt x="8546007" y="927274"/>
                  <a:pt x="8532418" y="947658"/>
                </a:cubicBezTo>
                <a:cubicBezTo>
                  <a:pt x="8528341" y="953093"/>
                  <a:pt x="8524265" y="959888"/>
                  <a:pt x="8520188" y="968041"/>
                </a:cubicBezTo>
                <a:cubicBezTo>
                  <a:pt x="8512034" y="980271"/>
                  <a:pt x="8486895" y="1008808"/>
                  <a:pt x="8444769" y="1053652"/>
                </a:cubicBezTo>
                <a:cubicBezTo>
                  <a:pt x="8402643" y="1098496"/>
                  <a:pt x="8333339" y="1169838"/>
                  <a:pt x="8236857" y="1267678"/>
                </a:cubicBezTo>
                <a:cubicBezTo>
                  <a:pt x="8186578" y="1319317"/>
                  <a:pt x="8153285" y="1353969"/>
                  <a:pt x="8136978" y="1371634"/>
                </a:cubicBezTo>
                <a:cubicBezTo>
                  <a:pt x="8123389" y="1385223"/>
                  <a:pt x="8115915" y="1392018"/>
                  <a:pt x="8114556" y="1392018"/>
                </a:cubicBezTo>
                <a:cubicBezTo>
                  <a:pt x="8110479" y="1392018"/>
                  <a:pt x="8107762" y="1392697"/>
                  <a:pt x="8106403" y="1394056"/>
                </a:cubicBezTo>
                <a:cubicBezTo>
                  <a:pt x="8105044" y="1398133"/>
                  <a:pt x="8098929" y="1403568"/>
                  <a:pt x="8088058" y="1410363"/>
                </a:cubicBezTo>
                <a:cubicBezTo>
                  <a:pt x="8070392" y="1428029"/>
                  <a:pt x="8050688" y="1430067"/>
                  <a:pt x="8028945" y="1416478"/>
                </a:cubicBezTo>
                <a:cubicBezTo>
                  <a:pt x="7986820" y="1396095"/>
                  <a:pt x="7955565" y="1364840"/>
                  <a:pt x="7935181" y="1322714"/>
                </a:cubicBezTo>
                <a:cubicBezTo>
                  <a:pt x="7924310" y="1306407"/>
                  <a:pt x="7925669" y="1281947"/>
                  <a:pt x="7939258" y="1249333"/>
                </a:cubicBezTo>
                <a:cubicBezTo>
                  <a:pt x="7952847" y="1208566"/>
                  <a:pt x="7963718" y="1150813"/>
                  <a:pt x="7971872" y="1076074"/>
                </a:cubicBezTo>
                <a:cubicBezTo>
                  <a:pt x="7974589" y="1059767"/>
                  <a:pt x="7976628" y="1045159"/>
                  <a:pt x="7977987" y="1032249"/>
                </a:cubicBezTo>
                <a:cubicBezTo>
                  <a:pt x="7979346" y="1019340"/>
                  <a:pt x="7980704" y="1012885"/>
                  <a:pt x="7982063" y="1012885"/>
                </a:cubicBezTo>
                <a:cubicBezTo>
                  <a:pt x="7982063" y="1015603"/>
                  <a:pt x="7982743" y="1022397"/>
                  <a:pt x="7984102" y="1033268"/>
                </a:cubicBezTo>
                <a:cubicBezTo>
                  <a:pt x="7985461" y="1044140"/>
                  <a:pt x="7986140" y="1057729"/>
                  <a:pt x="7986140" y="1074035"/>
                </a:cubicBezTo>
                <a:cubicBezTo>
                  <a:pt x="7987499" y="1148775"/>
                  <a:pt x="7992595" y="1201432"/>
                  <a:pt x="8001428" y="1232007"/>
                </a:cubicBezTo>
                <a:cubicBezTo>
                  <a:pt x="8010261" y="1262583"/>
                  <a:pt x="8026228" y="1273114"/>
                  <a:pt x="8049329" y="1263602"/>
                </a:cubicBezTo>
                <a:cubicBezTo>
                  <a:pt x="8073789" y="1251372"/>
                  <a:pt x="8098249" y="1234385"/>
                  <a:pt x="8122710" y="1212643"/>
                </a:cubicBezTo>
                <a:cubicBezTo>
                  <a:pt x="8136299" y="1199054"/>
                  <a:pt x="8155323" y="1181388"/>
                  <a:pt x="8179783" y="1159646"/>
                </a:cubicBezTo>
                <a:cubicBezTo>
                  <a:pt x="8217833" y="1122956"/>
                  <a:pt x="8274227" y="1065882"/>
                  <a:pt x="8348966" y="988425"/>
                </a:cubicBezTo>
                <a:cubicBezTo>
                  <a:pt x="8410117" y="927274"/>
                  <a:pt x="8456319" y="881751"/>
                  <a:pt x="8487574" y="851855"/>
                </a:cubicBezTo>
                <a:cubicBezTo>
                  <a:pt x="8490292" y="850496"/>
                  <a:pt x="8495728" y="844381"/>
                  <a:pt x="8503881" y="833510"/>
                </a:cubicBezTo>
                <a:lnTo>
                  <a:pt x="8518149" y="819241"/>
                </a:lnTo>
                <a:lnTo>
                  <a:pt x="8477382" y="794781"/>
                </a:lnTo>
                <a:cubicBezTo>
                  <a:pt x="8410796" y="752655"/>
                  <a:pt x="8342851" y="718683"/>
                  <a:pt x="8273547" y="692864"/>
                </a:cubicBezTo>
                <a:cubicBezTo>
                  <a:pt x="8239575" y="684710"/>
                  <a:pt x="8206282" y="679275"/>
                  <a:pt x="8173668" y="676557"/>
                </a:cubicBezTo>
                <a:cubicBezTo>
                  <a:pt x="8168233" y="676557"/>
                  <a:pt x="8165515" y="675198"/>
                  <a:pt x="8165515" y="672480"/>
                </a:cubicBezTo>
                <a:cubicBezTo>
                  <a:pt x="8165515" y="669763"/>
                  <a:pt x="8169592" y="665006"/>
                  <a:pt x="8177745" y="658212"/>
                </a:cubicBezTo>
                <a:cubicBezTo>
                  <a:pt x="8183181" y="648700"/>
                  <a:pt x="8205602" y="640546"/>
                  <a:pt x="8245011" y="633752"/>
                </a:cubicBezTo>
                <a:cubicBezTo>
                  <a:pt x="8261317" y="627637"/>
                  <a:pt x="8284886" y="624579"/>
                  <a:pt x="8315716" y="624579"/>
                </a:cubicBezTo>
                <a:close/>
                <a:moveTo>
                  <a:pt x="3837891" y="603012"/>
                </a:moveTo>
                <a:cubicBezTo>
                  <a:pt x="3833370" y="621097"/>
                  <a:pt x="3829979" y="630140"/>
                  <a:pt x="3827719" y="630140"/>
                </a:cubicBezTo>
                <a:cubicBezTo>
                  <a:pt x="3826589" y="630140"/>
                  <a:pt x="3828284" y="625618"/>
                  <a:pt x="3832805" y="616576"/>
                </a:cubicBezTo>
                <a:cubicBezTo>
                  <a:pt x="3835066" y="607534"/>
                  <a:pt x="3836761" y="603012"/>
                  <a:pt x="3837891" y="603012"/>
                </a:cubicBezTo>
                <a:close/>
                <a:moveTo>
                  <a:pt x="5402544" y="584825"/>
                </a:moveTo>
                <a:cubicBezTo>
                  <a:pt x="5403674" y="584825"/>
                  <a:pt x="5404240" y="586520"/>
                  <a:pt x="5404240" y="589911"/>
                </a:cubicBezTo>
                <a:cubicBezTo>
                  <a:pt x="5405370" y="593302"/>
                  <a:pt x="5405370" y="594997"/>
                  <a:pt x="5404240" y="594997"/>
                </a:cubicBezTo>
                <a:cubicBezTo>
                  <a:pt x="5403109" y="594997"/>
                  <a:pt x="5401979" y="593302"/>
                  <a:pt x="5400849" y="589911"/>
                </a:cubicBezTo>
                <a:cubicBezTo>
                  <a:pt x="5400849" y="586520"/>
                  <a:pt x="5401414" y="584825"/>
                  <a:pt x="5402544" y="584825"/>
                </a:cubicBezTo>
                <a:close/>
                <a:moveTo>
                  <a:pt x="4999875" y="538200"/>
                </a:moveTo>
                <a:cubicBezTo>
                  <a:pt x="5010613" y="537635"/>
                  <a:pt x="5019938" y="539047"/>
                  <a:pt x="5027850" y="542438"/>
                </a:cubicBezTo>
                <a:cubicBezTo>
                  <a:pt x="5056107" y="554872"/>
                  <a:pt x="5081539" y="569566"/>
                  <a:pt x="5104145" y="586520"/>
                </a:cubicBezTo>
                <a:cubicBezTo>
                  <a:pt x="5110927" y="593302"/>
                  <a:pt x="5118274" y="606300"/>
                  <a:pt x="5126186" y="625515"/>
                </a:cubicBezTo>
                <a:cubicBezTo>
                  <a:pt x="5138619" y="646991"/>
                  <a:pt x="5144271" y="661685"/>
                  <a:pt x="5143140" y="669597"/>
                </a:cubicBezTo>
                <a:cubicBezTo>
                  <a:pt x="5143140" y="680900"/>
                  <a:pt x="5140315" y="689377"/>
                  <a:pt x="5134663" y="695029"/>
                </a:cubicBezTo>
                <a:cubicBezTo>
                  <a:pt x="5113187" y="723286"/>
                  <a:pt x="5095102" y="743632"/>
                  <a:pt x="5080409" y="756065"/>
                </a:cubicBezTo>
                <a:cubicBezTo>
                  <a:pt x="5078148" y="756065"/>
                  <a:pt x="5075322" y="757761"/>
                  <a:pt x="5071931" y="761151"/>
                </a:cubicBezTo>
                <a:cubicBezTo>
                  <a:pt x="5067410" y="765673"/>
                  <a:pt x="5057803" y="773585"/>
                  <a:pt x="5043109" y="784888"/>
                </a:cubicBezTo>
                <a:cubicBezTo>
                  <a:pt x="5006939" y="810885"/>
                  <a:pt x="4967379" y="845924"/>
                  <a:pt x="4924427" y="890006"/>
                </a:cubicBezTo>
                <a:cubicBezTo>
                  <a:pt x="4909733" y="905830"/>
                  <a:pt x="4900691" y="914872"/>
                  <a:pt x="4897300" y="917133"/>
                </a:cubicBezTo>
                <a:cubicBezTo>
                  <a:pt x="4893909" y="919393"/>
                  <a:pt x="4894474" y="917698"/>
                  <a:pt x="4898995" y="912046"/>
                </a:cubicBezTo>
                <a:cubicBezTo>
                  <a:pt x="4905777" y="901874"/>
                  <a:pt x="4912559" y="888875"/>
                  <a:pt x="4919341" y="873051"/>
                </a:cubicBezTo>
                <a:cubicBezTo>
                  <a:pt x="4926123" y="858357"/>
                  <a:pt x="4933470" y="843098"/>
                  <a:pt x="4941382" y="827274"/>
                </a:cubicBezTo>
                <a:cubicBezTo>
                  <a:pt x="4947033" y="813710"/>
                  <a:pt x="4953250" y="799017"/>
                  <a:pt x="4960032" y="783192"/>
                </a:cubicBezTo>
                <a:cubicBezTo>
                  <a:pt x="4966813" y="767368"/>
                  <a:pt x="4970204" y="757761"/>
                  <a:pt x="4970204" y="754370"/>
                </a:cubicBezTo>
                <a:cubicBezTo>
                  <a:pt x="4970204" y="750979"/>
                  <a:pt x="4972465" y="739111"/>
                  <a:pt x="4976986" y="718765"/>
                </a:cubicBezTo>
                <a:cubicBezTo>
                  <a:pt x="4984898" y="678074"/>
                  <a:pt x="4989419" y="648687"/>
                  <a:pt x="4990550" y="630602"/>
                </a:cubicBezTo>
                <a:cubicBezTo>
                  <a:pt x="4991680" y="617038"/>
                  <a:pt x="4992810" y="608561"/>
                  <a:pt x="4993941" y="605170"/>
                </a:cubicBezTo>
                <a:cubicBezTo>
                  <a:pt x="4993941" y="601779"/>
                  <a:pt x="4991115" y="597823"/>
                  <a:pt x="4985463" y="593302"/>
                </a:cubicBezTo>
                <a:cubicBezTo>
                  <a:pt x="4974160" y="583129"/>
                  <a:pt x="4961162" y="578043"/>
                  <a:pt x="4946468" y="578043"/>
                </a:cubicBezTo>
                <a:cubicBezTo>
                  <a:pt x="4928383" y="576912"/>
                  <a:pt x="4919341" y="574652"/>
                  <a:pt x="4919341" y="571261"/>
                </a:cubicBezTo>
                <a:cubicBezTo>
                  <a:pt x="4919341" y="564479"/>
                  <a:pt x="4934035" y="556002"/>
                  <a:pt x="4963423" y="545829"/>
                </a:cubicBezTo>
                <a:cubicBezTo>
                  <a:pt x="4976986" y="541308"/>
                  <a:pt x="4989137" y="538765"/>
                  <a:pt x="4999875" y="538200"/>
                </a:cubicBezTo>
                <a:close/>
                <a:moveTo>
                  <a:pt x="2842612" y="533447"/>
                </a:moveTo>
                <a:cubicBezTo>
                  <a:pt x="2840351" y="533447"/>
                  <a:pt x="2838091" y="538533"/>
                  <a:pt x="2835830" y="548706"/>
                </a:cubicBezTo>
                <a:cubicBezTo>
                  <a:pt x="2832439" y="564530"/>
                  <a:pt x="2830178" y="576399"/>
                  <a:pt x="2829048" y="584311"/>
                </a:cubicBezTo>
                <a:cubicBezTo>
                  <a:pt x="2827918" y="592223"/>
                  <a:pt x="2827353" y="596744"/>
                  <a:pt x="2827353" y="597874"/>
                </a:cubicBezTo>
                <a:cubicBezTo>
                  <a:pt x="2842047" y="589962"/>
                  <a:pt x="2859566" y="579224"/>
                  <a:pt x="2879911" y="565661"/>
                </a:cubicBezTo>
                <a:cubicBezTo>
                  <a:pt x="2886694" y="561139"/>
                  <a:pt x="2882172" y="554358"/>
                  <a:pt x="2866348" y="545315"/>
                </a:cubicBezTo>
                <a:cubicBezTo>
                  <a:pt x="2852784" y="537403"/>
                  <a:pt x="2844872" y="533447"/>
                  <a:pt x="2842612" y="533447"/>
                </a:cubicBezTo>
                <a:close/>
                <a:moveTo>
                  <a:pt x="5478839" y="354243"/>
                </a:moveTo>
                <a:cubicBezTo>
                  <a:pt x="5487882" y="355374"/>
                  <a:pt x="5503141" y="361025"/>
                  <a:pt x="5524616" y="371198"/>
                </a:cubicBezTo>
                <a:cubicBezTo>
                  <a:pt x="5558525" y="389283"/>
                  <a:pt x="5583957" y="410758"/>
                  <a:pt x="5600912" y="435625"/>
                </a:cubicBezTo>
                <a:cubicBezTo>
                  <a:pt x="5607694" y="443537"/>
                  <a:pt x="5615040" y="456536"/>
                  <a:pt x="5622952" y="474620"/>
                </a:cubicBezTo>
                <a:cubicBezTo>
                  <a:pt x="5631995" y="491575"/>
                  <a:pt x="5636516" y="506834"/>
                  <a:pt x="5636516" y="520398"/>
                </a:cubicBezTo>
                <a:cubicBezTo>
                  <a:pt x="5638777" y="546394"/>
                  <a:pt x="5631430" y="574087"/>
                  <a:pt x="5614475" y="603475"/>
                </a:cubicBezTo>
                <a:cubicBezTo>
                  <a:pt x="5612215" y="607996"/>
                  <a:pt x="5604303" y="623820"/>
                  <a:pt x="5590739" y="650947"/>
                </a:cubicBezTo>
                <a:cubicBezTo>
                  <a:pt x="5577175" y="676944"/>
                  <a:pt x="5567568" y="696724"/>
                  <a:pt x="5561916" y="710288"/>
                </a:cubicBezTo>
                <a:cubicBezTo>
                  <a:pt x="5556265" y="718200"/>
                  <a:pt x="5544397" y="739676"/>
                  <a:pt x="5526312" y="774715"/>
                </a:cubicBezTo>
                <a:cubicBezTo>
                  <a:pt x="5520660" y="788279"/>
                  <a:pt x="5513313" y="802407"/>
                  <a:pt x="5504271" y="817101"/>
                </a:cubicBezTo>
                <a:cubicBezTo>
                  <a:pt x="5491838" y="839707"/>
                  <a:pt x="5483078" y="856944"/>
                  <a:pt x="5477992" y="868813"/>
                </a:cubicBezTo>
                <a:cubicBezTo>
                  <a:pt x="5472905" y="880681"/>
                  <a:pt x="5471492" y="888310"/>
                  <a:pt x="5473753" y="891701"/>
                </a:cubicBezTo>
                <a:cubicBezTo>
                  <a:pt x="5483926" y="898483"/>
                  <a:pt x="5494663" y="897918"/>
                  <a:pt x="5505967" y="890006"/>
                </a:cubicBezTo>
                <a:cubicBezTo>
                  <a:pt x="5543266" y="869660"/>
                  <a:pt x="5590739" y="845924"/>
                  <a:pt x="5648384" y="818797"/>
                </a:cubicBezTo>
                <a:cubicBezTo>
                  <a:pt x="5658557" y="815406"/>
                  <a:pt x="5665904" y="813145"/>
                  <a:pt x="5670425" y="812015"/>
                </a:cubicBezTo>
                <a:cubicBezTo>
                  <a:pt x="5676077" y="810885"/>
                  <a:pt x="5681163" y="809189"/>
                  <a:pt x="5685684" y="806929"/>
                </a:cubicBezTo>
                <a:cubicBezTo>
                  <a:pt x="5691336" y="804668"/>
                  <a:pt x="5703769" y="801277"/>
                  <a:pt x="5722984" y="796756"/>
                </a:cubicBezTo>
                <a:cubicBezTo>
                  <a:pt x="5761414" y="786583"/>
                  <a:pt x="5797019" y="792800"/>
                  <a:pt x="5829797" y="815406"/>
                </a:cubicBezTo>
                <a:cubicBezTo>
                  <a:pt x="5837710" y="819927"/>
                  <a:pt x="5842231" y="822188"/>
                  <a:pt x="5843361" y="822188"/>
                </a:cubicBezTo>
                <a:cubicBezTo>
                  <a:pt x="5845622" y="822188"/>
                  <a:pt x="5846752" y="823318"/>
                  <a:pt x="5846752" y="825579"/>
                </a:cubicBezTo>
                <a:cubicBezTo>
                  <a:pt x="5846752" y="826709"/>
                  <a:pt x="5847882" y="827839"/>
                  <a:pt x="5850143" y="828969"/>
                </a:cubicBezTo>
                <a:cubicBezTo>
                  <a:pt x="5852403" y="828969"/>
                  <a:pt x="5853534" y="829535"/>
                  <a:pt x="5853534" y="830665"/>
                </a:cubicBezTo>
                <a:cubicBezTo>
                  <a:pt x="5853534" y="831795"/>
                  <a:pt x="5854664" y="832925"/>
                  <a:pt x="5856925" y="834056"/>
                </a:cubicBezTo>
                <a:cubicBezTo>
                  <a:pt x="5864837" y="834056"/>
                  <a:pt x="5876705" y="844794"/>
                  <a:pt x="5892529" y="866269"/>
                </a:cubicBezTo>
                <a:cubicBezTo>
                  <a:pt x="5908353" y="887745"/>
                  <a:pt x="5920221" y="909221"/>
                  <a:pt x="5928134" y="930696"/>
                </a:cubicBezTo>
                <a:cubicBezTo>
                  <a:pt x="5933785" y="945390"/>
                  <a:pt x="5930394" y="958954"/>
                  <a:pt x="5917961" y="971387"/>
                </a:cubicBezTo>
                <a:lnTo>
                  <a:pt x="5906093" y="983255"/>
                </a:lnTo>
                <a:lnTo>
                  <a:pt x="5902702" y="1018860"/>
                </a:lnTo>
                <a:cubicBezTo>
                  <a:pt x="5901572" y="1041466"/>
                  <a:pt x="5900441" y="1059551"/>
                  <a:pt x="5899311" y="1073114"/>
                </a:cubicBezTo>
                <a:cubicBezTo>
                  <a:pt x="5898181" y="1084417"/>
                  <a:pt x="5897050" y="1092329"/>
                  <a:pt x="5895920" y="1096851"/>
                </a:cubicBezTo>
                <a:cubicBezTo>
                  <a:pt x="5894790" y="1100241"/>
                  <a:pt x="5893659" y="1107023"/>
                  <a:pt x="5892529" y="1117196"/>
                </a:cubicBezTo>
                <a:cubicBezTo>
                  <a:pt x="5892529" y="1126238"/>
                  <a:pt x="5891964" y="1133585"/>
                  <a:pt x="5890834" y="1139237"/>
                </a:cubicBezTo>
                <a:cubicBezTo>
                  <a:pt x="5889703" y="1143758"/>
                  <a:pt x="5888573" y="1148279"/>
                  <a:pt x="5887443" y="1152800"/>
                </a:cubicBezTo>
                <a:cubicBezTo>
                  <a:pt x="5884052" y="1173146"/>
                  <a:pt x="5880661" y="1186144"/>
                  <a:pt x="5877270" y="1191796"/>
                </a:cubicBezTo>
                <a:cubicBezTo>
                  <a:pt x="5876140" y="1191796"/>
                  <a:pt x="5876140" y="1192926"/>
                  <a:pt x="5877270" y="1195187"/>
                </a:cubicBezTo>
                <a:cubicBezTo>
                  <a:pt x="5877270" y="1197447"/>
                  <a:pt x="5876705" y="1203664"/>
                  <a:pt x="5875575" y="1213837"/>
                </a:cubicBezTo>
                <a:cubicBezTo>
                  <a:pt x="5872184" y="1224009"/>
                  <a:pt x="5869923" y="1234182"/>
                  <a:pt x="5868793" y="1244355"/>
                </a:cubicBezTo>
                <a:cubicBezTo>
                  <a:pt x="5867663" y="1254527"/>
                  <a:pt x="5866532" y="1260179"/>
                  <a:pt x="5865402" y="1261309"/>
                </a:cubicBezTo>
                <a:cubicBezTo>
                  <a:pt x="5862011" y="1279394"/>
                  <a:pt x="5858055" y="1300304"/>
                  <a:pt x="5853534" y="1324041"/>
                </a:cubicBezTo>
                <a:cubicBezTo>
                  <a:pt x="5850143" y="1336474"/>
                  <a:pt x="5846752" y="1347212"/>
                  <a:pt x="5843361" y="1356254"/>
                </a:cubicBezTo>
                <a:cubicBezTo>
                  <a:pt x="5842231" y="1360776"/>
                  <a:pt x="5839970" y="1370948"/>
                  <a:pt x="5836579" y="1386772"/>
                </a:cubicBezTo>
                <a:cubicBezTo>
                  <a:pt x="5835449" y="1401466"/>
                  <a:pt x="5834319" y="1411074"/>
                  <a:pt x="5833188" y="1415595"/>
                </a:cubicBezTo>
                <a:cubicBezTo>
                  <a:pt x="5827537" y="1430289"/>
                  <a:pt x="5823581" y="1451765"/>
                  <a:pt x="5821320" y="1480022"/>
                </a:cubicBezTo>
                <a:cubicBezTo>
                  <a:pt x="5820190" y="1493586"/>
                  <a:pt x="5819060" y="1501498"/>
                  <a:pt x="5817929" y="1503759"/>
                </a:cubicBezTo>
                <a:cubicBezTo>
                  <a:pt x="5816799" y="1507150"/>
                  <a:pt x="5814538" y="1519583"/>
                  <a:pt x="5811148" y="1541059"/>
                </a:cubicBezTo>
                <a:cubicBezTo>
                  <a:pt x="5807757" y="1563665"/>
                  <a:pt x="5804366" y="1580619"/>
                  <a:pt x="5800975" y="1591922"/>
                </a:cubicBezTo>
                <a:cubicBezTo>
                  <a:pt x="5774978" y="1667652"/>
                  <a:pt x="5750111" y="1698735"/>
                  <a:pt x="5726375" y="1685172"/>
                </a:cubicBezTo>
                <a:cubicBezTo>
                  <a:pt x="5704899" y="1677260"/>
                  <a:pt x="5688510" y="1668217"/>
                  <a:pt x="5677207" y="1658045"/>
                </a:cubicBezTo>
                <a:cubicBezTo>
                  <a:pt x="5665904" y="1645611"/>
                  <a:pt x="5653471" y="1637134"/>
                  <a:pt x="5639907" y="1632613"/>
                </a:cubicBezTo>
                <a:cubicBezTo>
                  <a:pt x="5637646" y="1631483"/>
                  <a:pt x="5628604" y="1626961"/>
                  <a:pt x="5612780" y="1619049"/>
                </a:cubicBezTo>
                <a:cubicBezTo>
                  <a:pt x="5564177" y="1595313"/>
                  <a:pt x="5518965" y="1563665"/>
                  <a:pt x="5477144" y="1524104"/>
                </a:cubicBezTo>
                <a:cubicBezTo>
                  <a:pt x="5422889" y="1475501"/>
                  <a:pt x="5389546" y="1429724"/>
                  <a:pt x="5377112" y="1386772"/>
                </a:cubicBezTo>
                <a:cubicBezTo>
                  <a:pt x="5369200" y="1357385"/>
                  <a:pt x="5365244" y="1328562"/>
                  <a:pt x="5365244" y="1300304"/>
                </a:cubicBezTo>
                <a:cubicBezTo>
                  <a:pt x="5365244" y="1296914"/>
                  <a:pt x="5365527" y="1295783"/>
                  <a:pt x="5366092" y="1296914"/>
                </a:cubicBezTo>
                <a:cubicBezTo>
                  <a:pt x="5366657" y="1298044"/>
                  <a:pt x="5367505" y="1304260"/>
                  <a:pt x="5368635" y="1315564"/>
                </a:cubicBezTo>
                <a:cubicBezTo>
                  <a:pt x="5373156" y="1341560"/>
                  <a:pt x="5382764" y="1368123"/>
                  <a:pt x="5397458" y="1395250"/>
                </a:cubicBezTo>
                <a:cubicBezTo>
                  <a:pt x="5418933" y="1441592"/>
                  <a:pt x="5451147" y="1474371"/>
                  <a:pt x="5494098" y="1493586"/>
                </a:cubicBezTo>
                <a:cubicBezTo>
                  <a:pt x="5531398" y="1509410"/>
                  <a:pt x="5556830" y="1517322"/>
                  <a:pt x="5570394" y="1517322"/>
                </a:cubicBezTo>
                <a:cubicBezTo>
                  <a:pt x="5573785" y="1517322"/>
                  <a:pt x="5577175" y="1517887"/>
                  <a:pt x="5580566" y="1519018"/>
                </a:cubicBezTo>
                <a:cubicBezTo>
                  <a:pt x="5582827" y="1521278"/>
                  <a:pt x="5585087" y="1521278"/>
                  <a:pt x="5587348" y="1519018"/>
                </a:cubicBezTo>
                <a:cubicBezTo>
                  <a:pt x="5590739" y="1517887"/>
                  <a:pt x="5594695" y="1517322"/>
                  <a:pt x="5599216" y="1517322"/>
                </a:cubicBezTo>
                <a:cubicBezTo>
                  <a:pt x="5605998" y="1517322"/>
                  <a:pt x="5610519" y="1516192"/>
                  <a:pt x="5612780" y="1513931"/>
                </a:cubicBezTo>
                <a:cubicBezTo>
                  <a:pt x="5616171" y="1512801"/>
                  <a:pt x="5620692" y="1511106"/>
                  <a:pt x="5626343" y="1508845"/>
                </a:cubicBezTo>
                <a:cubicBezTo>
                  <a:pt x="5637646" y="1504324"/>
                  <a:pt x="5648949" y="1494151"/>
                  <a:pt x="5660252" y="1478327"/>
                </a:cubicBezTo>
                <a:cubicBezTo>
                  <a:pt x="5670425" y="1462503"/>
                  <a:pt x="5680598" y="1448374"/>
                  <a:pt x="5690771" y="1435941"/>
                </a:cubicBezTo>
                <a:cubicBezTo>
                  <a:pt x="5696422" y="1424637"/>
                  <a:pt x="5700378" y="1411639"/>
                  <a:pt x="5702639" y="1396945"/>
                </a:cubicBezTo>
                <a:cubicBezTo>
                  <a:pt x="5702639" y="1393554"/>
                  <a:pt x="5703769" y="1391294"/>
                  <a:pt x="5706030" y="1390163"/>
                </a:cubicBezTo>
                <a:cubicBezTo>
                  <a:pt x="5706030" y="1390163"/>
                  <a:pt x="5706030" y="1389033"/>
                  <a:pt x="5706030" y="1386772"/>
                </a:cubicBezTo>
                <a:cubicBezTo>
                  <a:pt x="5708290" y="1370948"/>
                  <a:pt x="5712811" y="1351733"/>
                  <a:pt x="5719593" y="1329127"/>
                </a:cubicBezTo>
                <a:cubicBezTo>
                  <a:pt x="5721854" y="1325736"/>
                  <a:pt x="5723549" y="1320085"/>
                  <a:pt x="5724680" y="1312173"/>
                </a:cubicBezTo>
                <a:cubicBezTo>
                  <a:pt x="5725810" y="1303130"/>
                  <a:pt x="5726940" y="1297479"/>
                  <a:pt x="5728070" y="1295218"/>
                </a:cubicBezTo>
                <a:cubicBezTo>
                  <a:pt x="5729201" y="1291827"/>
                  <a:pt x="5730331" y="1282785"/>
                  <a:pt x="5731461" y="1268091"/>
                </a:cubicBezTo>
                <a:cubicBezTo>
                  <a:pt x="5733722" y="1254527"/>
                  <a:pt x="5734852" y="1244920"/>
                  <a:pt x="5734852" y="1239268"/>
                </a:cubicBezTo>
                <a:cubicBezTo>
                  <a:pt x="5735983" y="1232487"/>
                  <a:pt x="5738243" y="1220618"/>
                  <a:pt x="5741634" y="1203664"/>
                </a:cubicBezTo>
                <a:cubicBezTo>
                  <a:pt x="5745025" y="1184449"/>
                  <a:pt x="5748416" y="1165234"/>
                  <a:pt x="5751807" y="1146019"/>
                </a:cubicBezTo>
                <a:cubicBezTo>
                  <a:pt x="5754067" y="1127934"/>
                  <a:pt x="5755763" y="1116631"/>
                  <a:pt x="5756893" y="1112110"/>
                </a:cubicBezTo>
                <a:cubicBezTo>
                  <a:pt x="5758023" y="1108719"/>
                  <a:pt x="5758589" y="1101937"/>
                  <a:pt x="5758589" y="1091764"/>
                </a:cubicBezTo>
                <a:cubicBezTo>
                  <a:pt x="5759719" y="1082722"/>
                  <a:pt x="5760849" y="1074810"/>
                  <a:pt x="5761979" y="1068028"/>
                </a:cubicBezTo>
                <a:cubicBezTo>
                  <a:pt x="5763110" y="1061246"/>
                  <a:pt x="5763675" y="1053334"/>
                  <a:pt x="5763675" y="1044292"/>
                </a:cubicBezTo>
                <a:cubicBezTo>
                  <a:pt x="5764805" y="1032989"/>
                  <a:pt x="5765935" y="1023381"/>
                  <a:pt x="5767066" y="1015469"/>
                </a:cubicBezTo>
                <a:cubicBezTo>
                  <a:pt x="5768196" y="982690"/>
                  <a:pt x="5768196" y="950477"/>
                  <a:pt x="5767066" y="918828"/>
                </a:cubicBezTo>
                <a:cubicBezTo>
                  <a:pt x="5765935" y="907525"/>
                  <a:pt x="5759154" y="900178"/>
                  <a:pt x="5746720" y="896787"/>
                </a:cubicBezTo>
                <a:cubicBezTo>
                  <a:pt x="5715072" y="888875"/>
                  <a:pt x="5675511" y="888875"/>
                  <a:pt x="5628039" y="896787"/>
                </a:cubicBezTo>
                <a:cubicBezTo>
                  <a:pt x="5592999" y="905830"/>
                  <a:pt x="5568698" y="913742"/>
                  <a:pt x="5555135" y="920524"/>
                </a:cubicBezTo>
                <a:cubicBezTo>
                  <a:pt x="5552874" y="921654"/>
                  <a:pt x="5551179" y="922219"/>
                  <a:pt x="5550048" y="922219"/>
                </a:cubicBezTo>
                <a:cubicBezTo>
                  <a:pt x="5546657" y="922219"/>
                  <a:pt x="5534789" y="927588"/>
                  <a:pt x="5514444" y="938326"/>
                </a:cubicBezTo>
                <a:cubicBezTo>
                  <a:pt x="5494098" y="949064"/>
                  <a:pt x="5476579" y="958954"/>
                  <a:pt x="5461885" y="967996"/>
                </a:cubicBezTo>
                <a:cubicBezTo>
                  <a:pt x="5420064" y="997384"/>
                  <a:pt x="5374287" y="1043726"/>
                  <a:pt x="5324553" y="1107023"/>
                </a:cubicBezTo>
                <a:cubicBezTo>
                  <a:pt x="5310990" y="1127369"/>
                  <a:pt x="5300252" y="1134716"/>
                  <a:pt x="5292340" y="1129064"/>
                </a:cubicBezTo>
                <a:cubicBezTo>
                  <a:pt x="5287819" y="1126803"/>
                  <a:pt x="5283863" y="1126238"/>
                  <a:pt x="5280472" y="1127369"/>
                </a:cubicBezTo>
                <a:cubicBezTo>
                  <a:pt x="5271429" y="1130760"/>
                  <a:pt x="5261257" y="1143758"/>
                  <a:pt x="5249954" y="1166364"/>
                </a:cubicBezTo>
                <a:cubicBezTo>
                  <a:pt x="5245432" y="1172016"/>
                  <a:pt x="5240346" y="1180493"/>
                  <a:pt x="5234695" y="1191796"/>
                </a:cubicBezTo>
                <a:cubicBezTo>
                  <a:pt x="5229043" y="1201968"/>
                  <a:pt x="5223957" y="1213837"/>
                  <a:pt x="5219435" y="1227400"/>
                </a:cubicBezTo>
                <a:cubicBezTo>
                  <a:pt x="5217175" y="1231921"/>
                  <a:pt x="5215762" y="1242377"/>
                  <a:pt x="5215197" y="1258766"/>
                </a:cubicBezTo>
                <a:cubicBezTo>
                  <a:pt x="5214632" y="1275155"/>
                  <a:pt x="5214914" y="1325171"/>
                  <a:pt x="5216045" y="1408813"/>
                </a:cubicBezTo>
                <a:cubicBezTo>
                  <a:pt x="5217175" y="1461937"/>
                  <a:pt x="5215479" y="1494151"/>
                  <a:pt x="5210958" y="1505454"/>
                </a:cubicBezTo>
                <a:cubicBezTo>
                  <a:pt x="5205307" y="1521278"/>
                  <a:pt x="5199090" y="1532016"/>
                  <a:pt x="5192308" y="1537668"/>
                </a:cubicBezTo>
                <a:cubicBezTo>
                  <a:pt x="5184396" y="1539928"/>
                  <a:pt x="5170833" y="1535407"/>
                  <a:pt x="5151617" y="1524104"/>
                </a:cubicBezTo>
                <a:cubicBezTo>
                  <a:pt x="5131272" y="1510540"/>
                  <a:pt x="5109796" y="1486804"/>
                  <a:pt x="5087190" y="1452895"/>
                </a:cubicBezTo>
                <a:cubicBezTo>
                  <a:pt x="5077018" y="1438201"/>
                  <a:pt x="5069671" y="1429159"/>
                  <a:pt x="5065150" y="1425768"/>
                </a:cubicBezTo>
                <a:cubicBezTo>
                  <a:pt x="5060628" y="1422377"/>
                  <a:pt x="5055259" y="1423225"/>
                  <a:pt x="5049043" y="1428311"/>
                </a:cubicBezTo>
                <a:cubicBezTo>
                  <a:pt x="5042826" y="1433397"/>
                  <a:pt x="5030110" y="1446679"/>
                  <a:pt x="5010895" y="1468154"/>
                </a:cubicBezTo>
                <a:cubicBezTo>
                  <a:pt x="5000722" y="1479457"/>
                  <a:pt x="4987441" y="1492173"/>
                  <a:pt x="4971052" y="1506302"/>
                </a:cubicBezTo>
                <a:cubicBezTo>
                  <a:pt x="4954663" y="1520431"/>
                  <a:pt x="4945903" y="1527495"/>
                  <a:pt x="4944773" y="1527495"/>
                </a:cubicBezTo>
                <a:cubicBezTo>
                  <a:pt x="4942512" y="1527495"/>
                  <a:pt x="4937991" y="1525234"/>
                  <a:pt x="4931209" y="1520713"/>
                </a:cubicBezTo>
                <a:cubicBezTo>
                  <a:pt x="4922167" y="1513931"/>
                  <a:pt x="4915950" y="1512801"/>
                  <a:pt x="4912559" y="1517322"/>
                </a:cubicBezTo>
                <a:cubicBezTo>
                  <a:pt x="4906908" y="1521843"/>
                  <a:pt x="4893909" y="1519018"/>
                  <a:pt x="4873564" y="1508845"/>
                </a:cubicBezTo>
                <a:cubicBezTo>
                  <a:pt x="4862261" y="1505454"/>
                  <a:pt x="4851523" y="1494151"/>
                  <a:pt x="4841350" y="1474936"/>
                </a:cubicBezTo>
                <a:cubicBezTo>
                  <a:pt x="4831177" y="1460242"/>
                  <a:pt x="4824396" y="1449504"/>
                  <a:pt x="4821005" y="1442722"/>
                </a:cubicBezTo>
                <a:cubicBezTo>
                  <a:pt x="4816483" y="1423507"/>
                  <a:pt x="4815918" y="1398075"/>
                  <a:pt x="4819309" y="1366427"/>
                </a:cubicBezTo>
                <a:cubicBezTo>
                  <a:pt x="4822700" y="1285046"/>
                  <a:pt x="4822700" y="1200838"/>
                  <a:pt x="4819309" y="1113805"/>
                </a:cubicBezTo>
                <a:cubicBezTo>
                  <a:pt x="4818179" y="1105893"/>
                  <a:pt x="4816483" y="1097416"/>
                  <a:pt x="4814223" y="1088373"/>
                </a:cubicBezTo>
                <a:cubicBezTo>
                  <a:pt x="4813093" y="1060116"/>
                  <a:pt x="4797834" y="1043161"/>
                  <a:pt x="4768446" y="1037510"/>
                </a:cubicBezTo>
                <a:cubicBezTo>
                  <a:pt x="4731146" y="1031858"/>
                  <a:pt x="4706844" y="1036379"/>
                  <a:pt x="4695541" y="1051073"/>
                </a:cubicBezTo>
                <a:cubicBezTo>
                  <a:pt x="4691020" y="1057855"/>
                  <a:pt x="4688760" y="1058985"/>
                  <a:pt x="4688760" y="1054464"/>
                </a:cubicBezTo>
                <a:cubicBezTo>
                  <a:pt x="4688760" y="1046552"/>
                  <a:pt x="4694411" y="1036379"/>
                  <a:pt x="4705714" y="1023946"/>
                </a:cubicBezTo>
                <a:cubicBezTo>
                  <a:pt x="4739623" y="1005861"/>
                  <a:pt x="4762229" y="996819"/>
                  <a:pt x="4773532" y="996819"/>
                </a:cubicBezTo>
                <a:cubicBezTo>
                  <a:pt x="4780314" y="996819"/>
                  <a:pt x="4792182" y="1001340"/>
                  <a:pt x="4809137" y="1010383"/>
                </a:cubicBezTo>
                <a:cubicBezTo>
                  <a:pt x="4827221" y="1018295"/>
                  <a:pt x="4841915" y="1029033"/>
                  <a:pt x="4853218" y="1042596"/>
                </a:cubicBezTo>
                <a:cubicBezTo>
                  <a:pt x="4867912" y="1055029"/>
                  <a:pt x="4882041" y="1077070"/>
                  <a:pt x="4895605" y="1108719"/>
                </a:cubicBezTo>
                <a:cubicBezTo>
                  <a:pt x="4912559" y="1130194"/>
                  <a:pt x="4921036" y="1205924"/>
                  <a:pt x="4921036" y="1335909"/>
                </a:cubicBezTo>
                <a:cubicBezTo>
                  <a:pt x="4921036" y="1359645"/>
                  <a:pt x="4921036" y="1379708"/>
                  <a:pt x="4921036" y="1396097"/>
                </a:cubicBezTo>
                <a:cubicBezTo>
                  <a:pt x="4921036" y="1412487"/>
                  <a:pt x="4921601" y="1420681"/>
                  <a:pt x="4922732" y="1420681"/>
                </a:cubicBezTo>
                <a:cubicBezTo>
                  <a:pt x="4923862" y="1419551"/>
                  <a:pt x="4926688" y="1415595"/>
                  <a:pt x="4931209" y="1408813"/>
                </a:cubicBezTo>
                <a:cubicBezTo>
                  <a:pt x="4943642" y="1389598"/>
                  <a:pt x="4953815" y="1374904"/>
                  <a:pt x="4961727" y="1364732"/>
                </a:cubicBezTo>
                <a:cubicBezTo>
                  <a:pt x="4976421" y="1340995"/>
                  <a:pt x="4983768" y="1326301"/>
                  <a:pt x="4983768" y="1320650"/>
                </a:cubicBezTo>
                <a:cubicBezTo>
                  <a:pt x="4983768" y="1317259"/>
                  <a:pt x="4975856" y="1304260"/>
                  <a:pt x="4960032" y="1281655"/>
                </a:cubicBezTo>
                <a:cubicBezTo>
                  <a:pt x="4927253" y="1238703"/>
                  <a:pt x="4915950" y="1211011"/>
                  <a:pt x="4926123" y="1198578"/>
                </a:cubicBezTo>
                <a:cubicBezTo>
                  <a:pt x="4930644" y="1191796"/>
                  <a:pt x="4936860" y="1183884"/>
                  <a:pt x="4944773" y="1174841"/>
                </a:cubicBezTo>
                <a:cubicBezTo>
                  <a:pt x="4962857" y="1159017"/>
                  <a:pt x="4971900" y="1152800"/>
                  <a:pt x="4971900" y="1156191"/>
                </a:cubicBezTo>
                <a:cubicBezTo>
                  <a:pt x="4971900" y="1157322"/>
                  <a:pt x="4974725" y="1155626"/>
                  <a:pt x="4980377" y="1151105"/>
                </a:cubicBezTo>
                <a:cubicBezTo>
                  <a:pt x="4995071" y="1139802"/>
                  <a:pt x="5011460" y="1131890"/>
                  <a:pt x="5029545" y="1127369"/>
                </a:cubicBezTo>
                <a:cubicBezTo>
                  <a:pt x="5047630" y="1129629"/>
                  <a:pt x="5065150" y="1136976"/>
                  <a:pt x="5082104" y="1149409"/>
                </a:cubicBezTo>
                <a:cubicBezTo>
                  <a:pt x="5085495" y="1153931"/>
                  <a:pt x="5087756" y="1157887"/>
                  <a:pt x="5088886" y="1161278"/>
                </a:cubicBezTo>
                <a:cubicBezTo>
                  <a:pt x="5091146" y="1165799"/>
                  <a:pt x="5093972" y="1170320"/>
                  <a:pt x="5097363" y="1174841"/>
                </a:cubicBezTo>
                <a:cubicBezTo>
                  <a:pt x="5100754" y="1180493"/>
                  <a:pt x="5103580" y="1186144"/>
                  <a:pt x="5105840" y="1191796"/>
                </a:cubicBezTo>
                <a:lnTo>
                  <a:pt x="5107536" y="1200273"/>
                </a:lnTo>
                <a:lnTo>
                  <a:pt x="5093972" y="1207055"/>
                </a:lnTo>
                <a:cubicBezTo>
                  <a:pt x="5084930" y="1210446"/>
                  <a:pt x="5074192" y="1220053"/>
                  <a:pt x="5061759" y="1235877"/>
                </a:cubicBezTo>
                <a:cubicBezTo>
                  <a:pt x="5057237" y="1242659"/>
                  <a:pt x="5053281" y="1248311"/>
                  <a:pt x="5049891" y="1252832"/>
                </a:cubicBezTo>
                <a:cubicBezTo>
                  <a:pt x="5046500" y="1257353"/>
                  <a:pt x="5044804" y="1259614"/>
                  <a:pt x="5044804" y="1259614"/>
                </a:cubicBezTo>
                <a:cubicBezTo>
                  <a:pt x="5043674" y="1259614"/>
                  <a:pt x="5042544" y="1260179"/>
                  <a:pt x="5041413" y="1261309"/>
                </a:cubicBezTo>
                <a:cubicBezTo>
                  <a:pt x="5041413" y="1262440"/>
                  <a:pt x="5037457" y="1269221"/>
                  <a:pt x="5029545" y="1281655"/>
                </a:cubicBezTo>
                <a:cubicBezTo>
                  <a:pt x="5014851" y="1304260"/>
                  <a:pt x="5007504" y="1318955"/>
                  <a:pt x="5007504" y="1325736"/>
                </a:cubicBezTo>
                <a:cubicBezTo>
                  <a:pt x="5007504" y="1327997"/>
                  <a:pt x="5011460" y="1334213"/>
                  <a:pt x="5019372" y="1344386"/>
                </a:cubicBezTo>
                <a:cubicBezTo>
                  <a:pt x="5026154" y="1351168"/>
                  <a:pt x="5030675" y="1355124"/>
                  <a:pt x="5032936" y="1356254"/>
                </a:cubicBezTo>
                <a:cubicBezTo>
                  <a:pt x="5035197" y="1357385"/>
                  <a:pt x="5036892" y="1356819"/>
                  <a:pt x="5038022" y="1354559"/>
                </a:cubicBezTo>
                <a:cubicBezTo>
                  <a:pt x="5057237" y="1338735"/>
                  <a:pt x="5066845" y="1330257"/>
                  <a:pt x="5066845" y="1329127"/>
                </a:cubicBezTo>
                <a:cubicBezTo>
                  <a:pt x="5066845" y="1327997"/>
                  <a:pt x="5069671" y="1324041"/>
                  <a:pt x="5075322" y="1317259"/>
                </a:cubicBezTo>
                <a:cubicBezTo>
                  <a:pt x="5086625" y="1305956"/>
                  <a:pt x="5097928" y="1289002"/>
                  <a:pt x="5109231" y="1266396"/>
                </a:cubicBezTo>
                <a:cubicBezTo>
                  <a:pt x="5114883" y="1258483"/>
                  <a:pt x="5117143" y="1245485"/>
                  <a:pt x="5116013" y="1227400"/>
                </a:cubicBezTo>
                <a:cubicBezTo>
                  <a:pt x="5117143" y="1211576"/>
                  <a:pt x="5117708" y="1201968"/>
                  <a:pt x="5117708" y="1198578"/>
                </a:cubicBezTo>
                <a:cubicBezTo>
                  <a:pt x="5118839" y="1196317"/>
                  <a:pt x="5119404" y="1191796"/>
                  <a:pt x="5119404" y="1185014"/>
                </a:cubicBezTo>
                <a:cubicBezTo>
                  <a:pt x="5117143" y="1172581"/>
                  <a:pt x="5117708" y="1151670"/>
                  <a:pt x="5121099" y="1122282"/>
                </a:cubicBezTo>
                <a:cubicBezTo>
                  <a:pt x="5129011" y="1035249"/>
                  <a:pt x="5128446" y="983821"/>
                  <a:pt x="5119404" y="967996"/>
                </a:cubicBezTo>
                <a:cubicBezTo>
                  <a:pt x="5118274" y="965736"/>
                  <a:pt x="5117143" y="965171"/>
                  <a:pt x="5116013" y="966301"/>
                </a:cubicBezTo>
                <a:cubicBezTo>
                  <a:pt x="5116013" y="966301"/>
                  <a:pt x="5114883" y="965736"/>
                  <a:pt x="5112622" y="964605"/>
                </a:cubicBezTo>
                <a:cubicBezTo>
                  <a:pt x="5110362" y="962345"/>
                  <a:pt x="5109231" y="962345"/>
                  <a:pt x="5109231" y="964605"/>
                </a:cubicBezTo>
                <a:cubicBezTo>
                  <a:pt x="5109231" y="966866"/>
                  <a:pt x="5106406" y="967431"/>
                  <a:pt x="5100754" y="966301"/>
                </a:cubicBezTo>
                <a:cubicBezTo>
                  <a:pt x="5096233" y="966301"/>
                  <a:pt x="5092842" y="967431"/>
                  <a:pt x="5090581" y="969692"/>
                </a:cubicBezTo>
                <a:cubicBezTo>
                  <a:pt x="5087190" y="970822"/>
                  <a:pt x="5081539" y="973648"/>
                  <a:pt x="5073627" y="978169"/>
                </a:cubicBezTo>
                <a:cubicBezTo>
                  <a:pt x="5064584" y="982690"/>
                  <a:pt x="5055542" y="987211"/>
                  <a:pt x="5046500" y="991733"/>
                </a:cubicBezTo>
                <a:cubicBezTo>
                  <a:pt x="5023894" y="1005296"/>
                  <a:pt x="5002983" y="1014904"/>
                  <a:pt x="4983768" y="1020555"/>
                </a:cubicBezTo>
                <a:cubicBezTo>
                  <a:pt x="4975856" y="1021686"/>
                  <a:pt x="4964553" y="1022251"/>
                  <a:pt x="4949859" y="1022251"/>
                </a:cubicBezTo>
                <a:cubicBezTo>
                  <a:pt x="4921601" y="1022251"/>
                  <a:pt x="4900691" y="1013208"/>
                  <a:pt x="4887127" y="995124"/>
                </a:cubicBezTo>
                <a:cubicBezTo>
                  <a:pt x="4879215" y="986081"/>
                  <a:pt x="4875259" y="980995"/>
                  <a:pt x="4875259" y="979865"/>
                </a:cubicBezTo>
                <a:cubicBezTo>
                  <a:pt x="4875259" y="979865"/>
                  <a:pt x="4878085" y="979865"/>
                  <a:pt x="4883736" y="979865"/>
                </a:cubicBezTo>
                <a:cubicBezTo>
                  <a:pt x="4896170" y="982125"/>
                  <a:pt x="4909168" y="978169"/>
                  <a:pt x="4922732" y="967996"/>
                </a:cubicBezTo>
                <a:cubicBezTo>
                  <a:pt x="4931774" y="963475"/>
                  <a:pt x="4937426" y="960649"/>
                  <a:pt x="4939686" y="959519"/>
                </a:cubicBezTo>
                <a:cubicBezTo>
                  <a:pt x="4941947" y="958389"/>
                  <a:pt x="4945338" y="956128"/>
                  <a:pt x="4949859" y="952737"/>
                </a:cubicBezTo>
                <a:cubicBezTo>
                  <a:pt x="4956641" y="949346"/>
                  <a:pt x="4961727" y="946521"/>
                  <a:pt x="4965118" y="944260"/>
                </a:cubicBezTo>
                <a:cubicBezTo>
                  <a:pt x="4968509" y="941999"/>
                  <a:pt x="4973595" y="938043"/>
                  <a:pt x="4980377" y="932392"/>
                </a:cubicBezTo>
                <a:cubicBezTo>
                  <a:pt x="4988289" y="926740"/>
                  <a:pt x="4995071" y="922219"/>
                  <a:pt x="5000722" y="918828"/>
                </a:cubicBezTo>
                <a:cubicBezTo>
                  <a:pt x="5007504" y="915437"/>
                  <a:pt x="5017112" y="909221"/>
                  <a:pt x="5029545" y="900178"/>
                </a:cubicBezTo>
                <a:cubicBezTo>
                  <a:pt x="5045369" y="890006"/>
                  <a:pt x="5057803" y="882094"/>
                  <a:pt x="5066845" y="876442"/>
                </a:cubicBezTo>
                <a:cubicBezTo>
                  <a:pt x="5075887" y="870791"/>
                  <a:pt x="5080974" y="867965"/>
                  <a:pt x="5082104" y="867965"/>
                </a:cubicBezTo>
                <a:cubicBezTo>
                  <a:pt x="5082104" y="867965"/>
                  <a:pt x="5082669" y="867400"/>
                  <a:pt x="5083800" y="866269"/>
                </a:cubicBezTo>
                <a:cubicBezTo>
                  <a:pt x="5083800" y="865139"/>
                  <a:pt x="5087190" y="862878"/>
                  <a:pt x="5093972" y="859488"/>
                </a:cubicBezTo>
                <a:cubicBezTo>
                  <a:pt x="5101884" y="856097"/>
                  <a:pt x="5105840" y="853836"/>
                  <a:pt x="5105840" y="852706"/>
                </a:cubicBezTo>
                <a:cubicBezTo>
                  <a:pt x="5105840" y="851575"/>
                  <a:pt x="5109231" y="849880"/>
                  <a:pt x="5116013" y="847619"/>
                </a:cubicBezTo>
                <a:cubicBezTo>
                  <a:pt x="5120534" y="844229"/>
                  <a:pt x="5123925" y="841403"/>
                  <a:pt x="5126186" y="839142"/>
                </a:cubicBezTo>
                <a:cubicBezTo>
                  <a:pt x="5128446" y="838012"/>
                  <a:pt x="5134098" y="837447"/>
                  <a:pt x="5143140" y="837447"/>
                </a:cubicBezTo>
                <a:cubicBezTo>
                  <a:pt x="5149922" y="836316"/>
                  <a:pt x="5164051" y="841403"/>
                  <a:pt x="5185527" y="852706"/>
                </a:cubicBezTo>
                <a:cubicBezTo>
                  <a:pt x="5214914" y="870791"/>
                  <a:pt x="5229608" y="883789"/>
                  <a:pt x="5229608" y="891701"/>
                </a:cubicBezTo>
                <a:cubicBezTo>
                  <a:pt x="5229608" y="892831"/>
                  <a:pt x="5232999" y="899613"/>
                  <a:pt x="5239781" y="912046"/>
                </a:cubicBezTo>
                <a:cubicBezTo>
                  <a:pt x="5251084" y="931262"/>
                  <a:pt x="5252214" y="951042"/>
                  <a:pt x="5243172" y="971387"/>
                </a:cubicBezTo>
                <a:cubicBezTo>
                  <a:pt x="5235260" y="998514"/>
                  <a:pt x="5229608" y="1034119"/>
                  <a:pt x="5226217" y="1078201"/>
                </a:cubicBezTo>
                <a:cubicBezTo>
                  <a:pt x="5226217" y="1086113"/>
                  <a:pt x="5225087" y="1095720"/>
                  <a:pt x="5222826" y="1107023"/>
                </a:cubicBezTo>
                <a:cubicBezTo>
                  <a:pt x="5221696" y="1118326"/>
                  <a:pt x="5221696" y="1126803"/>
                  <a:pt x="5222826" y="1132455"/>
                </a:cubicBezTo>
                <a:cubicBezTo>
                  <a:pt x="5222826" y="1139237"/>
                  <a:pt x="5226217" y="1139802"/>
                  <a:pt x="5232999" y="1134150"/>
                </a:cubicBezTo>
                <a:cubicBezTo>
                  <a:pt x="5251084" y="1118326"/>
                  <a:pt x="5260126" y="1107023"/>
                  <a:pt x="5260126" y="1100241"/>
                </a:cubicBezTo>
                <a:cubicBezTo>
                  <a:pt x="5260126" y="1093460"/>
                  <a:pt x="5268038" y="1081591"/>
                  <a:pt x="5283863" y="1064637"/>
                </a:cubicBezTo>
                <a:cubicBezTo>
                  <a:pt x="5305338" y="1037510"/>
                  <a:pt x="5326814" y="1005296"/>
                  <a:pt x="5348290" y="967996"/>
                </a:cubicBezTo>
                <a:cubicBezTo>
                  <a:pt x="5353941" y="956693"/>
                  <a:pt x="5361288" y="940304"/>
                  <a:pt x="5370331" y="918828"/>
                </a:cubicBezTo>
                <a:cubicBezTo>
                  <a:pt x="5379373" y="897353"/>
                  <a:pt x="5385025" y="884354"/>
                  <a:pt x="5387285" y="879833"/>
                </a:cubicBezTo>
                <a:cubicBezTo>
                  <a:pt x="5400849" y="847054"/>
                  <a:pt x="5409326" y="802407"/>
                  <a:pt x="5412717" y="745892"/>
                </a:cubicBezTo>
                <a:cubicBezTo>
                  <a:pt x="5413847" y="725547"/>
                  <a:pt x="5414412" y="715374"/>
                  <a:pt x="5414412" y="715374"/>
                </a:cubicBezTo>
                <a:cubicBezTo>
                  <a:pt x="5416673" y="715374"/>
                  <a:pt x="5417803" y="715939"/>
                  <a:pt x="5417803" y="717070"/>
                </a:cubicBezTo>
                <a:cubicBezTo>
                  <a:pt x="5416673" y="721591"/>
                  <a:pt x="5416673" y="737415"/>
                  <a:pt x="5417803" y="764542"/>
                </a:cubicBezTo>
                <a:cubicBezTo>
                  <a:pt x="5417803" y="783757"/>
                  <a:pt x="5417803" y="795343"/>
                  <a:pt x="5417803" y="799299"/>
                </a:cubicBezTo>
                <a:cubicBezTo>
                  <a:pt x="5417803" y="803255"/>
                  <a:pt x="5418933" y="802973"/>
                  <a:pt x="5421194" y="798451"/>
                </a:cubicBezTo>
                <a:cubicBezTo>
                  <a:pt x="5427976" y="781497"/>
                  <a:pt x="5433627" y="763977"/>
                  <a:pt x="5438148" y="745892"/>
                </a:cubicBezTo>
                <a:cubicBezTo>
                  <a:pt x="5439279" y="740241"/>
                  <a:pt x="5442104" y="730068"/>
                  <a:pt x="5446626" y="715374"/>
                </a:cubicBezTo>
                <a:cubicBezTo>
                  <a:pt x="5454538" y="687117"/>
                  <a:pt x="5459624" y="662250"/>
                  <a:pt x="5461885" y="640775"/>
                </a:cubicBezTo>
                <a:cubicBezTo>
                  <a:pt x="5463015" y="633993"/>
                  <a:pt x="5464711" y="625515"/>
                  <a:pt x="5466971" y="615343"/>
                </a:cubicBezTo>
                <a:cubicBezTo>
                  <a:pt x="5468102" y="605170"/>
                  <a:pt x="5469797" y="592172"/>
                  <a:pt x="5472058" y="576347"/>
                </a:cubicBezTo>
                <a:cubicBezTo>
                  <a:pt x="5474318" y="560523"/>
                  <a:pt x="5476014" y="549785"/>
                  <a:pt x="5477144" y="544134"/>
                </a:cubicBezTo>
                <a:cubicBezTo>
                  <a:pt x="5485056" y="498922"/>
                  <a:pt x="5486186" y="464448"/>
                  <a:pt x="5480535" y="440711"/>
                </a:cubicBezTo>
                <a:cubicBezTo>
                  <a:pt x="5479404" y="432799"/>
                  <a:pt x="5474883" y="428278"/>
                  <a:pt x="5466971" y="427148"/>
                </a:cubicBezTo>
                <a:cubicBezTo>
                  <a:pt x="5461320" y="424887"/>
                  <a:pt x="5455668" y="425452"/>
                  <a:pt x="5450017" y="428843"/>
                </a:cubicBezTo>
                <a:cubicBezTo>
                  <a:pt x="5444365" y="432234"/>
                  <a:pt x="5440974" y="434495"/>
                  <a:pt x="5439844" y="435625"/>
                </a:cubicBezTo>
                <a:cubicBezTo>
                  <a:pt x="5437583" y="437886"/>
                  <a:pt x="5434758" y="439016"/>
                  <a:pt x="5431367" y="439016"/>
                </a:cubicBezTo>
                <a:cubicBezTo>
                  <a:pt x="5422324" y="446928"/>
                  <a:pt x="5414412" y="460492"/>
                  <a:pt x="5407630" y="479707"/>
                </a:cubicBezTo>
                <a:cubicBezTo>
                  <a:pt x="5405370" y="487619"/>
                  <a:pt x="5404240" y="507964"/>
                  <a:pt x="5404240" y="540743"/>
                </a:cubicBezTo>
                <a:cubicBezTo>
                  <a:pt x="5404240" y="556567"/>
                  <a:pt x="5403957" y="567022"/>
                  <a:pt x="5403392" y="572109"/>
                </a:cubicBezTo>
                <a:cubicBezTo>
                  <a:pt x="5402827" y="577195"/>
                  <a:pt x="5401979" y="578608"/>
                  <a:pt x="5400849" y="576347"/>
                </a:cubicBezTo>
                <a:cubicBezTo>
                  <a:pt x="5399718" y="575217"/>
                  <a:pt x="5398871" y="569000"/>
                  <a:pt x="5398305" y="557697"/>
                </a:cubicBezTo>
                <a:cubicBezTo>
                  <a:pt x="5397740" y="546394"/>
                  <a:pt x="5397458" y="532266"/>
                  <a:pt x="5397458" y="515311"/>
                </a:cubicBezTo>
                <a:cubicBezTo>
                  <a:pt x="5396327" y="472360"/>
                  <a:pt x="5399153" y="446928"/>
                  <a:pt x="5405935" y="439016"/>
                </a:cubicBezTo>
                <a:cubicBezTo>
                  <a:pt x="5410456" y="426583"/>
                  <a:pt x="5416673" y="415280"/>
                  <a:pt x="5424585" y="405107"/>
                </a:cubicBezTo>
                <a:cubicBezTo>
                  <a:pt x="5444930" y="380240"/>
                  <a:pt x="5460754" y="363851"/>
                  <a:pt x="5472058" y="355939"/>
                </a:cubicBezTo>
                <a:cubicBezTo>
                  <a:pt x="5475448" y="354808"/>
                  <a:pt x="5477709" y="354243"/>
                  <a:pt x="5478839" y="354243"/>
                </a:cubicBezTo>
                <a:close/>
                <a:moveTo>
                  <a:pt x="3953182" y="279181"/>
                </a:moveTo>
                <a:cubicBezTo>
                  <a:pt x="3954312" y="279181"/>
                  <a:pt x="3963920" y="283703"/>
                  <a:pt x="3982005" y="292745"/>
                </a:cubicBezTo>
                <a:cubicBezTo>
                  <a:pt x="4014783" y="307439"/>
                  <a:pt x="4040780" y="334001"/>
                  <a:pt x="4059995" y="372431"/>
                </a:cubicBezTo>
                <a:cubicBezTo>
                  <a:pt x="4078080" y="405210"/>
                  <a:pt x="4081471" y="434032"/>
                  <a:pt x="4070168" y="458899"/>
                </a:cubicBezTo>
                <a:cubicBezTo>
                  <a:pt x="4065647" y="472463"/>
                  <a:pt x="4061691" y="482635"/>
                  <a:pt x="4058300" y="489417"/>
                </a:cubicBezTo>
                <a:cubicBezTo>
                  <a:pt x="4054909" y="495069"/>
                  <a:pt x="4051518" y="501285"/>
                  <a:pt x="4048127" y="508067"/>
                </a:cubicBezTo>
                <a:cubicBezTo>
                  <a:pt x="4036824" y="525022"/>
                  <a:pt x="4028912" y="536325"/>
                  <a:pt x="4024391" y="541976"/>
                </a:cubicBezTo>
                <a:cubicBezTo>
                  <a:pt x="4022130" y="543106"/>
                  <a:pt x="4021000" y="544237"/>
                  <a:pt x="4021000" y="545367"/>
                </a:cubicBezTo>
                <a:cubicBezTo>
                  <a:pt x="4021000" y="546497"/>
                  <a:pt x="4018174" y="551019"/>
                  <a:pt x="4012523" y="558931"/>
                </a:cubicBezTo>
                <a:cubicBezTo>
                  <a:pt x="4006871" y="567973"/>
                  <a:pt x="4004046" y="573059"/>
                  <a:pt x="4004046" y="574190"/>
                </a:cubicBezTo>
                <a:cubicBezTo>
                  <a:pt x="4004046" y="575320"/>
                  <a:pt x="4001220" y="579841"/>
                  <a:pt x="3995568" y="587753"/>
                </a:cubicBezTo>
                <a:cubicBezTo>
                  <a:pt x="3989917" y="596796"/>
                  <a:pt x="3984830" y="605838"/>
                  <a:pt x="3980309" y="614880"/>
                </a:cubicBezTo>
                <a:cubicBezTo>
                  <a:pt x="3980309" y="616011"/>
                  <a:pt x="3982005" y="618836"/>
                  <a:pt x="3985396" y="623358"/>
                </a:cubicBezTo>
                <a:lnTo>
                  <a:pt x="3990482" y="628444"/>
                </a:lnTo>
                <a:lnTo>
                  <a:pt x="4010827" y="618271"/>
                </a:lnTo>
                <a:cubicBezTo>
                  <a:pt x="4023261" y="610359"/>
                  <a:pt x="4031738" y="605273"/>
                  <a:pt x="4036259" y="603012"/>
                </a:cubicBezTo>
                <a:cubicBezTo>
                  <a:pt x="4038520" y="599621"/>
                  <a:pt x="4043041" y="596231"/>
                  <a:pt x="4049823" y="592840"/>
                </a:cubicBezTo>
                <a:cubicBezTo>
                  <a:pt x="4079211" y="574755"/>
                  <a:pt x="4097860" y="563452"/>
                  <a:pt x="4105773" y="558931"/>
                </a:cubicBezTo>
                <a:cubicBezTo>
                  <a:pt x="4114815" y="554409"/>
                  <a:pt x="4121032" y="550453"/>
                  <a:pt x="4124422" y="547063"/>
                </a:cubicBezTo>
                <a:cubicBezTo>
                  <a:pt x="4128944" y="543672"/>
                  <a:pt x="4131204" y="541976"/>
                  <a:pt x="4131204" y="541976"/>
                </a:cubicBezTo>
                <a:cubicBezTo>
                  <a:pt x="4132335" y="541976"/>
                  <a:pt x="4137421" y="539433"/>
                  <a:pt x="4146463" y="534347"/>
                </a:cubicBezTo>
                <a:cubicBezTo>
                  <a:pt x="4155506" y="529260"/>
                  <a:pt x="4162853" y="524456"/>
                  <a:pt x="4168504" y="519935"/>
                </a:cubicBezTo>
                <a:cubicBezTo>
                  <a:pt x="4174156" y="515414"/>
                  <a:pt x="4181503" y="511458"/>
                  <a:pt x="4190545" y="508067"/>
                </a:cubicBezTo>
                <a:cubicBezTo>
                  <a:pt x="4198457" y="503546"/>
                  <a:pt x="4205804" y="499590"/>
                  <a:pt x="4212586" y="496199"/>
                </a:cubicBezTo>
                <a:cubicBezTo>
                  <a:pt x="4218237" y="492808"/>
                  <a:pt x="4221628" y="491113"/>
                  <a:pt x="4222759" y="491113"/>
                </a:cubicBezTo>
                <a:cubicBezTo>
                  <a:pt x="4223889" y="492243"/>
                  <a:pt x="4227280" y="491113"/>
                  <a:pt x="4232931" y="487722"/>
                </a:cubicBezTo>
                <a:cubicBezTo>
                  <a:pt x="4237453" y="484331"/>
                  <a:pt x="4240843" y="482635"/>
                  <a:pt x="4243104" y="482635"/>
                </a:cubicBezTo>
                <a:cubicBezTo>
                  <a:pt x="4244234" y="483766"/>
                  <a:pt x="4245930" y="483766"/>
                  <a:pt x="4248190" y="482635"/>
                </a:cubicBezTo>
                <a:cubicBezTo>
                  <a:pt x="4250451" y="480375"/>
                  <a:pt x="4257233" y="478679"/>
                  <a:pt x="4268536" y="477549"/>
                </a:cubicBezTo>
                <a:cubicBezTo>
                  <a:pt x="4287751" y="476419"/>
                  <a:pt x="4302445" y="479244"/>
                  <a:pt x="4312617" y="486026"/>
                </a:cubicBezTo>
                <a:cubicBezTo>
                  <a:pt x="4314878" y="489417"/>
                  <a:pt x="4316008" y="490548"/>
                  <a:pt x="4316008" y="489417"/>
                </a:cubicBezTo>
                <a:cubicBezTo>
                  <a:pt x="4316008" y="488287"/>
                  <a:pt x="4318551" y="489135"/>
                  <a:pt x="4323638" y="491960"/>
                </a:cubicBezTo>
                <a:cubicBezTo>
                  <a:pt x="4328724" y="494786"/>
                  <a:pt x="4339745" y="501850"/>
                  <a:pt x="4356699" y="513153"/>
                </a:cubicBezTo>
                <a:cubicBezTo>
                  <a:pt x="4378175" y="525587"/>
                  <a:pt x="4393434" y="541976"/>
                  <a:pt x="4402476" y="562322"/>
                </a:cubicBezTo>
                <a:cubicBezTo>
                  <a:pt x="4418300" y="588318"/>
                  <a:pt x="4425648" y="605273"/>
                  <a:pt x="4424517" y="613185"/>
                </a:cubicBezTo>
                <a:cubicBezTo>
                  <a:pt x="4427908" y="622227"/>
                  <a:pt x="4425648" y="629574"/>
                  <a:pt x="4417735" y="635226"/>
                </a:cubicBezTo>
                <a:cubicBezTo>
                  <a:pt x="4410954" y="640877"/>
                  <a:pt x="4405302" y="643703"/>
                  <a:pt x="4400781" y="643703"/>
                </a:cubicBezTo>
                <a:cubicBezTo>
                  <a:pt x="4397390" y="643703"/>
                  <a:pt x="4393434" y="645399"/>
                  <a:pt x="4388913" y="648789"/>
                </a:cubicBezTo>
                <a:cubicBezTo>
                  <a:pt x="4383261" y="652180"/>
                  <a:pt x="4379870" y="653876"/>
                  <a:pt x="4378740" y="653876"/>
                </a:cubicBezTo>
                <a:cubicBezTo>
                  <a:pt x="4376479" y="653876"/>
                  <a:pt x="4372523" y="656136"/>
                  <a:pt x="4366872" y="660658"/>
                </a:cubicBezTo>
                <a:cubicBezTo>
                  <a:pt x="4360090" y="666309"/>
                  <a:pt x="4350482" y="673091"/>
                  <a:pt x="4338049" y="681003"/>
                </a:cubicBezTo>
                <a:cubicBezTo>
                  <a:pt x="4329007" y="687785"/>
                  <a:pt x="4322790" y="691741"/>
                  <a:pt x="4319399" y="692871"/>
                </a:cubicBezTo>
                <a:cubicBezTo>
                  <a:pt x="4317139" y="692871"/>
                  <a:pt x="4314313" y="694001"/>
                  <a:pt x="4310922" y="696262"/>
                </a:cubicBezTo>
                <a:cubicBezTo>
                  <a:pt x="4308661" y="698523"/>
                  <a:pt x="4299902" y="703326"/>
                  <a:pt x="4284642" y="710673"/>
                </a:cubicBezTo>
                <a:cubicBezTo>
                  <a:pt x="4269383" y="718020"/>
                  <a:pt x="4253842" y="725367"/>
                  <a:pt x="4238018" y="732714"/>
                </a:cubicBezTo>
                <a:cubicBezTo>
                  <a:pt x="4222193" y="740061"/>
                  <a:pt x="4213716" y="743735"/>
                  <a:pt x="4212586" y="743735"/>
                </a:cubicBezTo>
                <a:cubicBezTo>
                  <a:pt x="4211456" y="743735"/>
                  <a:pt x="4205522" y="746278"/>
                  <a:pt x="4194784" y="751364"/>
                </a:cubicBezTo>
                <a:cubicBezTo>
                  <a:pt x="4184046" y="756451"/>
                  <a:pt x="4171612" y="762667"/>
                  <a:pt x="4157484" y="770014"/>
                </a:cubicBezTo>
                <a:cubicBezTo>
                  <a:pt x="4143355" y="777361"/>
                  <a:pt x="4130357" y="784426"/>
                  <a:pt x="4118488" y="791207"/>
                </a:cubicBezTo>
                <a:cubicBezTo>
                  <a:pt x="4106620" y="797989"/>
                  <a:pt x="4098991" y="802510"/>
                  <a:pt x="4095600" y="804771"/>
                </a:cubicBezTo>
                <a:cubicBezTo>
                  <a:pt x="4095600" y="807032"/>
                  <a:pt x="4099556" y="816639"/>
                  <a:pt x="4107468" y="833594"/>
                </a:cubicBezTo>
                <a:cubicBezTo>
                  <a:pt x="4118771" y="856200"/>
                  <a:pt x="4127248" y="881631"/>
                  <a:pt x="4132900" y="909889"/>
                </a:cubicBezTo>
                <a:cubicBezTo>
                  <a:pt x="4134030" y="926843"/>
                  <a:pt x="4149289" y="929104"/>
                  <a:pt x="4178677" y="916671"/>
                </a:cubicBezTo>
                <a:cubicBezTo>
                  <a:pt x="4197892" y="907628"/>
                  <a:pt x="4210890" y="902542"/>
                  <a:pt x="4217672" y="901412"/>
                </a:cubicBezTo>
                <a:cubicBezTo>
                  <a:pt x="4224454" y="899151"/>
                  <a:pt x="4229540" y="897455"/>
                  <a:pt x="4232931" y="896325"/>
                </a:cubicBezTo>
                <a:cubicBezTo>
                  <a:pt x="4234062" y="895195"/>
                  <a:pt x="4234627" y="895195"/>
                  <a:pt x="4234627" y="896325"/>
                </a:cubicBezTo>
                <a:cubicBezTo>
                  <a:pt x="4234627" y="897455"/>
                  <a:pt x="4236887" y="896325"/>
                  <a:pt x="4241409" y="892934"/>
                </a:cubicBezTo>
                <a:cubicBezTo>
                  <a:pt x="4244799" y="889543"/>
                  <a:pt x="4246495" y="888413"/>
                  <a:pt x="4246495" y="889543"/>
                </a:cubicBezTo>
                <a:cubicBezTo>
                  <a:pt x="4246495" y="890674"/>
                  <a:pt x="4249886" y="888978"/>
                  <a:pt x="4256668" y="884457"/>
                </a:cubicBezTo>
                <a:cubicBezTo>
                  <a:pt x="4264580" y="878806"/>
                  <a:pt x="4273057" y="874849"/>
                  <a:pt x="4282099" y="872589"/>
                </a:cubicBezTo>
                <a:cubicBezTo>
                  <a:pt x="4296793" y="864677"/>
                  <a:pt x="4332398" y="880501"/>
                  <a:pt x="4388913" y="920062"/>
                </a:cubicBezTo>
                <a:cubicBezTo>
                  <a:pt x="4411519" y="934755"/>
                  <a:pt x="4429038" y="956231"/>
                  <a:pt x="4441472" y="984489"/>
                </a:cubicBezTo>
                <a:cubicBezTo>
                  <a:pt x="4456166" y="1013876"/>
                  <a:pt x="4461817" y="1033657"/>
                  <a:pt x="4458426" y="1043829"/>
                </a:cubicBezTo>
                <a:cubicBezTo>
                  <a:pt x="4458426" y="1052872"/>
                  <a:pt x="4450514" y="1058523"/>
                  <a:pt x="4434690" y="1060784"/>
                </a:cubicBezTo>
                <a:cubicBezTo>
                  <a:pt x="4412084" y="1065305"/>
                  <a:pt x="4393434" y="1069826"/>
                  <a:pt x="4378740" y="1074347"/>
                </a:cubicBezTo>
                <a:cubicBezTo>
                  <a:pt x="4374219" y="1076608"/>
                  <a:pt x="4365176" y="1079434"/>
                  <a:pt x="4351613" y="1082825"/>
                </a:cubicBezTo>
                <a:cubicBezTo>
                  <a:pt x="4336919" y="1087346"/>
                  <a:pt x="4327876" y="1090737"/>
                  <a:pt x="4324486" y="1092997"/>
                </a:cubicBezTo>
                <a:cubicBezTo>
                  <a:pt x="4323355" y="1094128"/>
                  <a:pt x="4322225" y="1094128"/>
                  <a:pt x="4321095" y="1092997"/>
                </a:cubicBezTo>
                <a:cubicBezTo>
                  <a:pt x="4319964" y="1091867"/>
                  <a:pt x="4317704" y="1092432"/>
                  <a:pt x="4314313" y="1094693"/>
                </a:cubicBezTo>
                <a:cubicBezTo>
                  <a:pt x="4312052" y="1096953"/>
                  <a:pt x="4310922" y="1097519"/>
                  <a:pt x="4310922" y="1096388"/>
                </a:cubicBezTo>
                <a:cubicBezTo>
                  <a:pt x="4310922" y="1095258"/>
                  <a:pt x="4309792" y="1095823"/>
                  <a:pt x="4307531" y="1098084"/>
                </a:cubicBezTo>
                <a:cubicBezTo>
                  <a:pt x="4305270" y="1099214"/>
                  <a:pt x="4303010" y="1099779"/>
                  <a:pt x="4300749" y="1099779"/>
                </a:cubicBezTo>
                <a:cubicBezTo>
                  <a:pt x="4299619" y="1098649"/>
                  <a:pt x="4297924" y="1099214"/>
                  <a:pt x="4295663" y="1101475"/>
                </a:cubicBezTo>
                <a:cubicBezTo>
                  <a:pt x="4293402" y="1102605"/>
                  <a:pt x="4291707" y="1102605"/>
                  <a:pt x="4290577" y="1101475"/>
                </a:cubicBezTo>
                <a:cubicBezTo>
                  <a:pt x="4289446" y="1100344"/>
                  <a:pt x="4288316" y="1100909"/>
                  <a:pt x="4287186" y="1103170"/>
                </a:cubicBezTo>
                <a:cubicBezTo>
                  <a:pt x="4282664" y="1105431"/>
                  <a:pt x="4270796" y="1109387"/>
                  <a:pt x="4251581" y="1115038"/>
                </a:cubicBezTo>
                <a:cubicBezTo>
                  <a:pt x="4164548" y="1150078"/>
                  <a:pt x="4121032" y="1178335"/>
                  <a:pt x="4121032" y="1199811"/>
                </a:cubicBezTo>
                <a:cubicBezTo>
                  <a:pt x="4121032" y="1208853"/>
                  <a:pt x="4109729" y="1227503"/>
                  <a:pt x="4087123" y="1255761"/>
                </a:cubicBezTo>
                <a:cubicBezTo>
                  <a:pt x="4070168" y="1271585"/>
                  <a:pt x="4053214" y="1278367"/>
                  <a:pt x="4036259" y="1276106"/>
                </a:cubicBezTo>
                <a:cubicBezTo>
                  <a:pt x="4008002" y="1268194"/>
                  <a:pt x="3974658" y="1238806"/>
                  <a:pt x="3936228" y="1187943"/>
                </a:cubicBezTo>
                <a:cubicBezTo>
                  <a:pt x="3913622" y="1157424"/>
                  <a:pt x="3899493" y="1139340"/>
                  <a:pt x="3893841" y="1133688"/>
                </a:cubicBezTo>
                <a:cubicBezTo>
                  <a:pt x="3888190" y="1128037"/>
                  <a:pt x="3883103" y="1128037"/>
                  <a:pt x="3878582" y="1133688"/>
                </a:cubicBezTo>
                <a:cubicBezTo>
                  <a:pt x="3872931" y="1138209"/>
                  <a:pt x="3862758" y="1147817"/>
                  <a:pt x="3848064" y="1162511"/>
                </a:cubicBezTo>
                <a:cubicBezTo>
                  <a:pt x="3828849" y="1188508"/>
                  <a:pt x="3809069" y="1193029"/>
                  <a:pt x="3788723" y="1176074"/>
                </a:cubicBezTo>
                <a:cubicBezTo>
                  <a:pt x="3769508" y="1168162"/>
                  <a:pt x="3754814" y="1152903"/>
                  <a:pt x="3744642" y="1130297"/>
                </a:cubicBezTo>
                <a:cubicBezTo>
                  <a:pt x="3732208" y="1109952"/>
                  <a:pt x="3731078" y="1091867"/>
                  <a:pt x="3741251" y="1076043"/>
                </a:cubicBezTo>
                <a:cubicBezTo>
                  <a:pt x="3745772" y="1067000"/>
                  <a:pt x="3750858" y="1054567"/>
                  <a:pt x="3756510" y="1038743"/>
                </a:cubicBezTo>
                <a:cubicBezTo>
                  <a:pt x="3761031" y="1024049"/>
                  <a:pt x="3764422" y="1014442"/>
                  <a:pt x="3766683" y="1009920"/>
                </a:cubicBezTo>
                <a:cubicBezTo>
                  <a:pt x="3768943" y="1006529"/>
                  <a:pt x="3770639" y="1002573"/>
                  <a:pt x="3771769" y="998052"/>
                </a:cubicBezTo>
                <a:cubicBezTo>
                  <a:pt x="3774030" y="993531"/>
                  <a:pt x="3777420" y="988445"/>
                  <a:pt x="3781942" y="982793"/>
                </a:cubicBezTo>
                <a:cubicBezTo>
                  <a:pt x="3786463" y="976011"/>
                  <a:pt x="3791549" y="973751"/>
                  <a:pt x="3797201" y="976011"/>
                </a:cubicBezTo>
                <a:cubicBezTo>
                  <a:pt x="3814155" y="985054"/>
                  <a:pt x="3831675" y="1004269"/>
                  <a:pt x="3849760" y="1033657"/>
                </a:cubicBezTo>
                <a:cubicBezTo>
                  <a:pt x="3856541" y="1046090"/>
                  <a:pt x="3862193" y="1054567"/>
                  <a:pt x="3866714" y="1059088"/>
                </a:cubicBezTo>
                <a:cubicBezTo>
                  <a:pt x="3870105" y="1064740"/>
                  <a:pt x="3876322" y="1064740"/>
                  <a:pt x="3885364" y="1059088"/>
                </a:cubicBezTo>
                <a:cubicBezTo>
                  <a:pt x="3894407" y="1056828"/>
                  <a:pt x="3910231" y="1048916"/>
                  <a:pt x="3932837" y="1035352"/>
                </a:cubicBezTo>
                <a:cubicBezTo>
                  <a:pt x="3961094" y="1018398"/>
                  <a:pt x="3981157" y="1005964"/>
                  <a:pt x="3993025" y="998052"/>
                </a:cubicBezTo>
                <a:cubicBezTo>
                  <a:pt x="4004893" y="990140"/>
                  <a:pt x="4011958" y="983358"/>
                  <a:pt x="4014218" y="977707"/>
                </a:cubicBezTo>
                <a:cubicBezTo>
                  <a:pt x="4016479" y="974316"/>
                  <a:pt x="4017609" y="968664"/>
                  <a:pt x="4017609" y="960752"/>
                </a:cubicBezTo>
                <a:cubicBezTo>
                  <a:pt x="4017609" y="952840"/>
                  <a:pt x="4017609" y="935321"/>
                  <a:pt x="4017609" y="908193"/>
                </a:cubicBezTo>
                <a:cubicBezTo>
                  <a:pt x="4016479" y="872024"/>
                  <a:pt x="4015066" y="844331"/>
                  <a:pt x="4013371" y="825116"/>
                </a:cubicBezTo>
                <a:cubicBezTo>
                  <a:pt x="4011675" y="805901"/>
                  <a:pt x="4009697" y="795163"/>
                  <a:pt x="4007436" y="792903"/>
                </a:cubicBezTo>
                <a:cubicBezTo>
                  <a:pt x="4004046" y="789512"/>
                  <a:pt x="4000090" y="787251"/>
                  <a:pt x="3995568" y="786121"/>
                </a:cubicBezTo>
                <a:cubicBezTo>
                  <a:pt x="3991047" y="786121"/>
                  <a:pt x="3987656" y="783860"/>
                  <a:pt x="3985396" y="779339"/>
                </a:cubicBezTo>
                <a:cubicBezTo>
                  <a:pt x="3982005" y="774818"/>
                  <a:pt x="3983700" y="766341"/>
                  <a:pt x="3990482" y="753907"/>
                </a:cubicBezTo>
                <a:cubicBezTo>
                  <a:pt x="3995003" y="734692"/>
                  <a:pt x="4009132" y="732997"/>
                  <a:pt x="4032868" y="748821"/>
                </a:cubicBezTo>
                <a:cubicBezTo>
                  <a:pt x="4055474" y="760124"/>
                  <a:pt x="4071299" y="773122"/>
                  <a:pt x="4080341" y="787816"/>
                </a:cubicBezTo>
                <a:cubicBezTo>
                  <a:pt x="4083732" y="792338"/>
                  <a:pt x="4085992" y="794598"/>
                  <a:pt x="4087123" y="794598"/>
                </a:cubicBezTo>
                <a:cubicBezTo>
                  <a:pt x="4088253" y="794598"/>
                  <a:pt x="4092492" y="790925"/>
                  <a:pt x="4099839" y="783578"/>
                </a:cubicBezTo>
                <a:cubicBezTo>
                  <a:pt x="4107185" y="776231"/>
                  <a:pt x="4115663" y="767471"/>
                  <a:pt x="4125270" y="757298"/>
                </a:cubicBezTo>
                <a:cubicBezTo>
                  <a:pt x="4134878" y="747126"/>
                  <a:pt x="4143072" y="738083"/>
                  <a:pt x="4149854" y="730171"/>
                </a:cubicBezTo>
                <a:cubicBezTo>
                  <a:pt x="4187154" y="683829"/>
                  <a:pt x="4209760" y="645399"/>
                  <a:pt x="4217672" y="614880"/>
                </a:cubicBezTo>
                <a:cubicBezTo>
                  <a:pt x="4217672" y="610359"/>
                  <a:pt x="4215977" y="606403"/>
                  <a:pt x="4212586" y="603012"/>
                </a:cubicBezTo>
                <a:cubicBezTo>
                  <a:pt x="4209195" y="598491"/>
                  <a:pt x="4201848" y="596231"/>
                  <a:pt x="4190545" y="596231"/>
                </a:cubicBezTo>
                <a:cubicBezTo>
                  <a:pt x="4173591" y="595100"/>
                  <a:pt x="4156071" y="597926"/>
                  <a:pt x="4137986" y="604708"/>
                </a:cubicBezTo>
                <a:cubicBezTo>
                  <a:pt x="4105207" y="618271"/>
                  <a:pt x="4078645" y="631270"/>
                  <a:pt x="4058300" y="643703"/>
                </a:cubicBezTo>
                <a:cubicBezTo>
                  <a:pt x="4057170" y="644833"/>
                  <a:pt x="4054909" y="645964"/>
                  <a:pt x="4051518" y="647094"/>
                </a:cubicBezTo>
                <a:cubicBezTo>
                  <a:pt x="4046997" y="649355"/>
                  <a:pt x="4044736" y="651050"/>
                  <a:pt x="4044736" y="652180"/>
                </a:cubicBezTo>
                <a:cubicBezTo>
                  <a:pt x="4044736" y="653311"/>
                  <a:pt x="4044171" y="653876"/>
                  <a:pt x="4043041" y="653876"/>
                </a:cubicBezTo>
                <a:cubicBezTo>
                  <a:pt x="4038520" y="653876"/>
                  <a:pt x="4024391" y="663483"/>
                  <a:pt x="4000655" y="682699"/>
                </a:cubicBezTo>
                <a:cubicBezTo>
                  <a:pt x="4000655" y="683829"/>
                  <a:pt x="4000090" y="684959"/>
                  <a:pt x="3998959" y="686089"/>
                </a:cubicBezTo>
                <a:cubicBezTo>
                  <a:pt x="3994438" y="686089"/>
                  <a:pt x="3979744" y="698523"/>
                  <a:pt x="3954878" y="723389"/>
                </a:cubicBezTo>
                <a:cubicBezTo>
                  <a:pt x="3930011" y="748256"/>
                  <a:pt x="3910796" y="770297"/>
                  <a:pt x="3897232" y="789512"/>
                </a:cubicBezTo>
                <a:cubicBezTo>
                  <a:pt x="3884799" y="806466"/>
                  <a:pt x="3876887" y="816639"/>
                  <a:pt x="3873496" y="820030"/>
                </a:cubicBezTo>
                <a:cubicBezTo>
                  <a:pt x="3871235" y="822291"/>
                  <a:pt x="3867844" y="828507"/>
                  <a:pt x="3863323" y="838680"/>
                </a:cubicBezTo>
                <a:cubicBezTo>
                  <a:pt x="3846369" y="870328"/>
                  <a:pt x="3830545" y="894065"/>
                  <a:pt x="3815851" y="909889"/>
                </a:cubicBezTo>
                <a:cubicBezTo>
                  <a:pt x="3809069" y="916671"/>
                  <a:pt x="3803982" y="920062"/>
                  <a:pt x="3800592" y="920062"/>
                </a:cubicBezTo>
                <a:cubicBezTo>
                  <a:pt x="3789289" y="920062"/>
                  <a:pt x="3774030" y="911584"/>
                  <a:pt x="3754814" y="894630"/>
                </a:cubicBezTo>
                <a:cubicBezTo>
                  <a:pt x="3745772" y="882196"/>
                  <a:pt x="3739555" y="875980"/>
                  <a:pt x="3736165" y="875980"/>
                </a:cubicBezTo>
                <a:cubicBezTo>
                  <a:pt x="3721471" y="899716"/>
                  <a:pt x="3706212" y="933060"/>
                  <a:pt x="3690387" y="976011"/>
                </a:cubicBezTo>
                <a:cubicBezTo>
                  <a:pt x="3688127" y="985054"/>
                  <a:pt x="3685301" y="992966"/>
                  <a:pt x="3681910" y="999748"/>
                </a:cubicBezTo>
                <a:cubicBezTo>
                  <a:pt x="3662695" y="1048350"/>
                  <a:pt x="3649697" y="1109387"/>
                  <a:pt x="3642915" y="1182856"/>
                </a:cubicBezTo>
                <a:cubicBezTo>
                  <a:pt x="3640654" y="1224677"/>
                  <a:pt x="3638111" y="1255478"/>
                  <a:pt x="3635285" y="1275258"/>
                </a:cubicBezTo>
                <a:cubicBezTo>
                  <a:pt x="3632459" y="1295038"/>
                  <a:pt x="3628786" y="1307189"/>
                  <a:pt x="3624265" y="1311710"/>
                </a:cubicBezTo>
                <a:cubicBezTo>
                  <a:pt x="3622004" y="1316232"/>
                  <a:pt x="3616353" y="1317927"/>
                  <a:pt x="3607310" y="1316797"/>
                </a:cubicBezTo>
                <a:cubicBezTo>
                  <a:pt x="3590356" y="1314536"/>
                  <a:pt x="3571141" y="1305494"/>
                  <a:pt x="3549665" y="1289670"/>
                </a:cubicBezTo>
                <a:cubicBezTo>
                  <a:pt x="3525929" y="1268194"/>
                  <a:pt x="3508409" y="1241067"/>
                  <a:pt x="3497106" y="1208288"/>
                </a:cubicBezTo>
                <a:cubicBezTo>
                  <a:pt x="3492585" y="1190203"/>
                  <a:pt x="3494280" y="1170423"/>
                  <a:pt x="3502192" y="1148947"/>
                </a:cubicBezTo>
                <a:cubicBezTo>
                  <a:pt x="3506714" y="1134253"/>
                  <a:pt x="3510670" y="1116734"/>
                  <a:pt x="3514061" y="1096388"/>
                </a:cubicBezTo>
                <a:cubicBezTo>
                  <a:pt x="3515191" y="1090737"/>
                  <a:pt x="3516886" y="1081694"/>
                  <a:pt x="3519147" y="1069261"/>
                </a:cubicBezTo>
                <a:cubicBezTo>
                  <a:pt x="3522538" y="1053437"/>
                  <a:pt x="3524233" y="1041004"/>
                  <a:pt x="3524233" y="1031961"/>
                </a:cubicBezTo>
                <a:cubicBezTo>
                  <a:pt x="3525364" y="1018398"/>
                  <a:pt x="3523668" y="1010486"/>
                  <a:pt x="3519147" y="1008225"/>
                </a:cubicBezTo>
                <a:cubicBezTo>
                  <a:pt x="3514626" y="1004834"/>
                  <a:pt x="3508974" y="1003704"/>
                  <a:pt x="3502192" y="1004834"/>
                </a:cubicBezTo>
                <a:cubicBezTo>
                  <a:pt x="3488629" y="1009355"/>
                  <a:pt x="3477891" y="1015007"/>
                  <a:pt x="3469979" y="1021788"/>
                </a:cubicBezTo>
                <a:cubicBezTo>
                  <a:pt x="3468849" y="1024049"/>
                  <a:pt x="3467153" y="1025179"/>
                  <a:pt x="3464893" y="1025179"/>
                </a:cubicBezTo>
                <a:cubicBezTo>
                  <a:pt x="3463762" y="1025179"/>
                  <a:pt x="3457263" y="1030831"/>
                  <a:pt x="3445395" y="1042134"/>
                </a:cubicBezTo>
                <a:cubicBezTo>
                  <a:pt x="3433527" y="1053437"/>
                  <a:pt x="3424767" y="1062479"/>
                  <a:pt x="3419115" y="1069261"/>
                </a:cubicBezTo>
                <a:cubicBezTo>
                  <a:pt x="3396509" y="1102040"/>
                  <a:pt x="3377859" y="1124646"/>
                  <a:pt x="3363166" y="1137079"/>
                </a:cubicBezTo>
                <a:cubicBezTo>
                  <a:pt x="3360905" y="1138209"/>
                  <a:pt x="3356949" y="1137644"/>
                  <a:pt x="3351297" y="1135384"/>
                </a:cubicBezTo>
                <a:cubicBezTo>
                  <a:pt x="3345646" y="1133123"/>
                  <a:pt x="3339994" y="1130862"/>
                  <a:pt x="3334343" y="1128602"/>
                </a:cubicBezTo>
                <a:cubicBezTo>
                  <a:pt x="3329822" y="1127471"/>
                  <a:pt x="3326996" y="1125211"/>
                  <a:pt x="3325866" y="1121820"/>
                </a:cubicBezTo>
                <a:cubicBezTo>
                  <a:pt x="3324735" y="1118429"/>
                  <a:pt x="3323040" y="1114473"/>
                  <a:pt x="3320779" y="1109952"/>
                </a:cubicBezTo>
                <a:cubicBezTo>
                  <a:pt x="3311737" y="1100909"/>
                  <a:pt x="3316823" y="1084520"/>
                  <a:pt x="3336038" y="1060784"/>
                </a:cubicBezTo>
                <a:cubicBezTo>
                  <a:pt x="3348472" y="1043829"/>
                  <a:pt x="3358644" y="1029701"/>
                  <a:pt x="3366556" y="1018398"/>
                </a:cubicBezTo>
                <a:cubicBezTo>
                  <a:pt x="3372208" y="1008225"/>
                  <a:pt x="3377859" y="998617"/>
                  <a:pt x="3383511" y="989575"/>
                </a:cubicBezTo>
                <a:cubicBezTo>
                  <a:pt x="3389162" y="980532"/>
                  <a:pt x="3395944" y="969795"/>
                  <a:pt x="3403856" y="957361"/>
                </a:cubicBezTo>
                <a:cubicBezTo>
                  <a:pt x="3410638" y="943798"/>
                  <a:pt x="3416855" y="931365"/>
                  <a:pt x="3422506" y="920062"/>
                </a:cubicBezTo>
                <a:cubicBezTo>
                  <a:pt x="3429288" y="907628"/>
                  <a:pt x="3440026" y="886718"/>
                  <a:pt x="3454720" y="857330"/>
                </a:cubicBezTo>
                <a:cubicBezTo>
                  <a:pt x="3468283" y="827942"/>
                  <a:pt x="3476761" y="810988"/>
                  <a:pt x="3480152" y="806466"/>
                </a:cubicBezTo>
                <a:cubicBezTo>
                  <a:pt x="3482412" y="803075"/>
                  <a:pt x="3485238" y="796859"/>
                  <a:pt x="3488629" y="787816"/>
                </a:cubicBezTo>
                <a:cubicBezTo>
                  <a:pt x="3493150" y="775383"/>
                  <a:pt x="3502192" y="751082"/>
                  <a:pt x="3515756" y="714912"/>
                </a:cubicBezTo>
                <a:cubicBezTo>
                  <a:pt x="3530450" y="679873"/>
                  <a:pt x="3538927" y="656702"/>
                  <a:pt x="3541188" y="645399"/>
                </a:cubicBezTo>
                <a:cubicBezTo>
                  <a:pt x="3543448" y="638617"/>
                  <a:pt x="3545144" y="634096"/>
                  <a:pt x="3546274" y="631835"/>
                </a:cubicBezTo>
                <a:cubicBezTo>
                  <a:pt x="3547404" y="629574"/>
                  <a:pt x="3549665" y="622227"/>
                  <a:pt x="3553056" y="609794"/>
                </a:cubicBezTo>
                <a:cubicBezTo>
                  <a:pt x="3556447" y="597361"/>
                  <a:pt x="3559273" y="588318"/>
                  <a:pt x="3561533" y="582667"/>
                </a:cubicBezTo>
                <a:cubicBezTo>
                  <a:pt x="3563794" y="578146"/>
                  <a:pt x="3565489" y="571929"/>
                  <a:pt x="3566619" y="564017"/>
                </a:cubicBezTo>
                <a:cubicBezTo>
                  <a:pt x="3567750" y="557235"/>
                  <a:pt x="3568315" y="551584"/>
                  <a:pt x="3568315" y="547063"/>
                </a:cubicBezTo>
                <a:cubicBezTo>
                  <a:pt x="3569445" y="541411"/>
                  <a:pt x="3570576" y="531803"/>
                  <a:pt x="3571706" y="518240"/>
                </a:cubicBezTo>
                <a:cubicBezTo>
                  <a:pt x="3573966" y="502416"/>
                  <a:pt x="3572836" y="492243"/>
                  <a:pt x="3568315" y="487722"/>
                </a:cubicBezTo>
                <a:cubicBezTo>
                  <a:pt x="3566054" y="483201"/>
                  <a:pt x="3563229" y="480375"/>
                  <a:pt x="3559838" y="479244"/>
                </a:cubicBezTo>
                <a:cubicBezTo>
                  <a:pt x="3542883" y="473593"/>
                  <a:pt x="3524233" y="468507"/>
                  <a:pt x="3503888" y="463985"/>
                </a:cubicBezTo>
                <a:cubicBezTo>
                  <a:pt x="3488064" y="460595"/>
                  <a:pt x="3478739" y="458051"/>
                  <a:pt x="3475913" y="456356"/>
                </a:cubicBezTo>
                <a:cubicBezTo>
                  <a:pt x="3473087" y="454660"/>
                  <a:pt x="3474500" y="452117"/>
                  <a:pt x="3480152" y="448726"/>
                </a:cubicBezTo>
                <a:cubicBezTo>
                  <a:pt x="3485803" y="445336"/>
                  <a:pt x="3493715" y="441379"/>
                  <a:pt x="3503888" y="436858"/>
                </a:cubicBezTo>
                <a:cubicBezTo>
                  <a:pt x="3514061" y="433467"/>
                  <a:pt x="3521973" y="430642"/>
                  <a:pt x="3527624" y="428381"/>
                </a:cubicBezTo>
                <a:cubicBezTo>
                  <a:pt x="3533276" y="426120"/>
                  <a:pt x="3537232" y="424990"/>
                  <a:pt x="3539492" y="424990"/>
                </a:cubicBezTo>
                <a:cubicBezTo>
                  <a:pt x="3541753" y="424990"/>
                  <a:pt x="3548535" y="422164"/>
                  <a:pt x="3559838" y="416513"/>
                </a:cubicBezTo>
                <a:cubicBezTo>
                  <a:pt x="3576792" y="400689"/>
                  <a:pt x="3605615" y="405210"/>
                  <a:pt x="3646306" y="430076"/>
                </a:cubicBezTo>
                <a:cubicBezTo>
                  <a:pt x="3674563" y="442510"/>
                  <a:pt x="3695474" y="465116"/>
                  <a:pt x="3709037" y="497894"/>
                </a:cubicBezTo>
                <a:cubicBezTo>
                  <a:pt x="3728252" y="534064"/>
                  <a:pt x="3734469" y="560626"/>
                  <a:pt x="3727687" y="577581"/>
                </a:cubicBezTo>
                <a:cubicBezTo>
                  <a:pt x="3718645" y="609229"/>
                  <a:pt x="3708472" y="632965"/>
                  <a:pt x="3697169" y="648789"/>
                </a:cubicBezTo>
                <a:cubicBezTo>
                  <a:pt x="3693778" y="652180"/>
                  <a:pt x="3690953" y="656702"/>
                  <a:pt x="3688692" y="662353"/>
                </a:cubicBezTo>
                <a:cubicBezTo>
                  <a:pt x="3676259" y="682699"/>
                  <a:pt x="3659869" y="706435"/>
                  <a:pt x="3639524" y="733562"/>
                </a:cubicBezTo>
                <a:cubicBezTo>
                  <a:pt x="3630481" y="745995"/>
                  <a:pt x="3619744" y="761254"/>
                  <a:pt x="3607310" y="779339"/>
                </a:cubicBezTo>
                <a:cubicBezTo>
                  <a:pt x="3594877" y="797424"/>
                  <a:pt x="3581313" y="817204"/>
                  <a:pt x="3566619" y="838680"/>
                </a:cubicBezTo>
                <a:cubicBezTo>
                  <a:pt x="3540623" y="874849"/>
                  <a:pt x="3524233" y="901412"/>
                  <a:pt x="3517451" y="918366"/>
                </a:cubicBezTo>
                <a:cubicBezTo>
                  <a:pt x="3514061" y="925148"/>
                  <a:pt x="3516321" y="931365"/>
                  <a:pt x="3524233" y="937016"/>
                </a:cubicBezTo>
                <a:cubicBezTo>
                  <a:pt x="3529885" y="942667"/>
                  <a:pt x="3536101" y="947189"/>
                  <a:pt x="3542883" y="950580"/>
                </a:cubicBezTo>
                <a:cubicBezTo>
                  <a:pt x="3559838" y="959622"/>
                  <a:pt x="3576227" y="976576"/>
                  <a:pt x="3592051" y="1001443"/>
                </a:cubicBezTo>
                <a:cubicBezTo>
                  <a:pt x="3601094" y="1013876"/>
                  <a:pt x="3606180" y="1020093"/>
                  <a:pt x="3607310" y="1020093"/>
                </a:cubicBezTo>
                <a:cubicBezTo>
                  <a:pt x="3610701" y="1020093"/>
                  <a:pt x="3619744" y="1010768"/>
                  <a:pt x="3634437" y="992118"/>
                </a:cubicBezTo>
                <a:cubicBezTo>
                  <a:pt x="3649131" y="973468"/>
                  <a:pt x="3660434" y="956796"/>
                  <a:pt x="3668347" y="942102"/>
                </a:cubicBezTo>
                <a:cubicBezTo>
                  <a:pt x="3671737" y="935321"/>
                  <a:pt x="3676824" y="926843"/>
                  <a:pt x="3683606" y="916671"/>
                </a:cubicBezTo>
                <a:cubicBezTo>
                  <a:pt x="3697169" y="895195"/>
                  <a:pt x="3709037" y="873154"/>
                  <a:pt x="3719210" y="850548"/>
                </a:cubicBezTo>
                <a:cubicBezTo>
                  <a:pt x="3723731" y="840375"/>
                  <a:pt x="3728252" y="831898"/>
                  <a:pt x="3732774" y="825116"/>
                </a:cubicBezTo>
                <a:cubicBezTo>
                  <a:pt x="3751989" y="792338"/>
                  <a:pt x="3772334" y="755038"/>
                  <a:pt x="3793810" y="713217"/>
                </a:cubicBezTo>
                <a:cubicBezTo>
                  <a:pt x="3802852" y="695132"/>
                  <a:pt x="3812460" y="670830"/>
                  <a:pt x="3822632" y="640312"/>
                </a:cubicBezTo>
                <a:cubicBezTo>
                  <a:pt x="3824893" y="635791"/>
                  <a:pt x="3826589" y="633530"/>
                  <a:pt x="3827719" y="633530"/>
                </a:cubicBezTo>
                <a:cubicBezTo>
                  <a:pt x="3828849" y="635791"/>
                  <a:pt x="3826306" y="645116"/>
                  <a:pt x="3820089" y="661505"/>
                </a:cubicBezTo>
                <a:cubicBezTo>
                  <a:pt x="3813873" y="677895"/>
                  <a:pt x="3805678" y="699653"/>
                  <a:pt x="3795505" y="726780"/>
                </a:cubicBezTo>
                <a:cubicBezTo>
                  <a:pt x="3789854" y="740344"/>
                  <a:pt x="3785615" y="751647"/>
                  <a:pt x="3782789" y="760689"/>
                </a:cubicBezTo>
                <a:cubicBezTo>
                  <a:pt x="3779964" y="769732"/>
                  <a:pt x="3778268" y="776231"/>
                  <a:pt x="3777703" y="780187"/>
                </a:cubicBezTo>
                <a:cubicBezTo>
                  <a:pt x="3777138" y="784143"/>
                  <a:pt x="3778551" y="785556"/>
                  <a:pt x="3781942" y="784426"/>
                </a:cubicBezTo>
                <a:cubicBezTo>
                  <a:pt x="3793245" y="773122"/>
                  <a:pt x="3804548" y="758994"/>
                  <a:pt x="3815851" y="742039"/>
                </a:cubicBezTo>
                <a:cubicBezTo>
                  <a:pt x="3819242" y="736388"/>
                  <a:pt x="3824328" y="728476"/>
                  <a:pt x="3831110" y="718303"/>
                </a:cubicBezTo>
                <a:cubicBezTo>
                  <a:pt x="3837891" y="705870"/>
                  <a:pt x="3848064" y="686089"/>
                  <a:pt x="3861628" y="658962"/>
                </a:cubicBezTo>
                <a:cubicBezTo>
                  <a:pt x="3875191" y="632965"/>
                  <a:pt x="3883103" y="617706"/>
                  <a:pt x="3885364" y="613185"/>
                </a:cubicBezTo>
                <a:cubicBezTo>
                  <a:pt x="3889885" y="605273"/>
                  <a:pt x="3894972" y="592840"/>
                  <a:pt x="3900623" y="575885"/>
                </a:cubicBezTo>
                <a:cubicBezTo>
                  <a:pt x="3902884" y="570234"/>
                  <a:pt x="3905144" y="565712"/>
                  <a:pt x="3907405" y="562322"/>
                </a:cubicBezTo>
                <a:cubicBezTo>
                  <a:pt x="3908535" y="556670"/>
                  <a:pt x="3912491" y="543672"/>
                  <a:pt x="3919273" y="523326"/>
                </a:cubicBezTo>
                <a:cubicBezTo>
                  <a:pt x="3940749" y="463420"/>
                  <a:pt x="3952052" y="415382"/>
                  <a:pt x="3953182" y="379213"/>
                </a:cubicBezTo>
                <a:lnTo>
                  <a:pt x="3954878" y="355477"/>
                </a:lnTo>
                <a:lnTo>
                  <a:pt x="3946400" y="346999"/>
                </a:lnTo>
                <a:cubicBezTo>
                  <a:pt x="3940749" y="339087"/>
                  <a:pt x="3935662" y="337392"/>
                  <a:pt x="3931141" y="341913"/>
                </a:cubicBezTo>
                <a:cubicBezTo>
                  <a:pt x="3900623" y="361128"/>
                  <a:pt x="3881973" y="396167"/>
                  <a:pt x="3875191" y="447031"/>
                </a:cubicBezTo>
                <a:cubicBezTo>
                  <a:pt x="3875191" y="448161"/>
                  <a:pt x="3874626" y="448726"/>
                  <a:pt x="3873496" y="448726"/>
                </a:cubicBezTo>
                <a:cubicBezTo>
                  <a:pt x="3871235" y="448726"/>
                  <a:pt x="3871235" y="439119"/>
                  <a:pt x="3873496" y="419904"/>
                </a:cubicBezTo>
                <a:cubicBezTo>
                  <a:pt x="3880278" y="371301"/>
                  <a:pt x="3898928" y="330610"/>
                  <a:pt x="3929446" y="297831"/>
                </a:cubicBezTo>
                <a:cubicBezTo>
                  <a:pt x="3943009" y="285398"/>
                  <a:pt x="3950921" y="279181"/>
                  <a:pt x="3953182" y="279181"/>
                </a:cubicBezTo>
                <a:close/>
                <a:moveTo>
                  <a:pt x="2776489" y="262175"/>
                </a:moveTo>
                <a:cubicBezTo>
                  <a:pt x="2796835" y="264436"/>
                  <a:pt x="2822266" y="276304"/>
                  <a:pt x="2852784" y="297780"/>
                </a:cubicBezTo>
                <a:cubicBezTo>
                  <a:pt x="2861827" y="302301"/>
                  <a:pt x="2870869" y="316995"/>
                  <a:pt x="2879911" y="341861"/>
                </a:cubicBezTo>
                <a:cubicBezTo>
                  <a:pt x="2887824" y="357685"/>
                  <a:pt x="2890649" y="368423"/>
                  <a:pt x="2888389" y="374075"/>
                </a:cubicBezTo>
                <a:cubicBezTo>
                  <a:pt x="2887259" y="380857"/>
                  <a:pt x="2886128" y="384248"/>
                  <a:pt x="2884998" y="384248"/>
                </a:cubicBezTo>
                <a:cubicBezTo>
                  <a:pt x="2883868" y="384248"/>
                  <a:pt x="2881042" y="388769"/>
                  <a:pt x="2876521" y="397811"/>
                </a:cubicBezTo>
                <a:cubicBezTo>
                  <a:pt x="2873130" y="405723"/>
                  <a:pt x="2870304" y="410244"/>
                  <a:pt x="2868043" y="411375"/>
                </a:cubicBezTo>
                <a:cubicBezTo>
                  <a:pt x="2866913" y="413635"/>
                  <a:pt x="2866348" y="415896"/>
                  <a:pt x="2866348" y="418157"/>
                </a:cubicBezTo>
                <a:cubicBezTo>
                  <a:pt x="2866348" y="420417"/>
                  <a:pt x="2864652" y="427764"/>
                  <a:pt x="2861261" y="440197"/>
                </a:cubicBezTo>
                <a:cubicBezTo>
                  <a:pt x="2857871" y="450370"/>
                  <a:pt x="2855045" y="460543"/>
                  <a:pt x="2852784" y="470716"/>
                </a:cubicBezTo>
                <a:cubicBezTo>
                  <a:pt x="2851654" y="480888"/>
                  <a:pt x="2849393" y="492756"/>
                  <a:pt x="2846003" y="506320"/>
                </a:cubicBezTo>
                <a:lnTo>
                  <a:pt x="2840916" y="528361"/>
                </a:lnTo>
                <a:lnTo>
                  <a:pt x="2861261" y="536838"/>
                </a:lnTo>
                <a:cubicBezTo>
                  <a:pt x="2883868" y="545880"/>
                  <a:pt x="2902518" y="547011"/>
                  <a:pt x="2917211" y="540229"/>
                </a:cubicBezTo>
                <a:cubicBezTo>
                  <a:pt x="2923994" y="536838"/>
                  <a:pt x="2929080" y="535143"/>
                  <a:pt x="2932470" y="535143"/>
                </a:cubicBezTo>
                <a:cubicBezTo>
                  <a:pt x="2940383" y="535143"/>
                  <a:pt x="2957337" y="544185"/>
                  <a:pt x="2983334" y="562270"/>
                </a:cubicBezTo>
                <a:cubicBezTo>
                  <a:pt x="2991246" y="576964"/>
                  <a:pt x="2995202" y="588267"/>
                  <a:pt x="2995202" y="596179"/>
                </a:cubicBezTo>
                <a:cubicBezTo>
                  <a:pt x="2994072" y="598439"/>
                  <a:pt x="2989551" y="601265"/>
                  <a:pt x="2981638" y="604656"/>
                </a:cubicBezTo>
                <a:cubicBezTo>
                  <a:pt x="2973726" y="608047"/>
                  <a:pt x="2966944" y="610873"/>
                  <a:pt x="2961293" y="613133"/>
                </a:cubicBezTo>
                <a:cubicBezTo>
                  <a:pt x="2956772" y="615394"/>
                  <a:pt x="2953946" y="616524"/>
                  <a:pt x="2952816" y="616524"/>
                </a:cubicBezTo>
                <a:cubicBezTo>
                  <a:pt x="2950555" y="616524"/>
                  <a:pt x="2943774" y="619350"/>
                  <a:pt x="2932470" y="625001"/>
                </a:cubicBezTo>
                <a:cubicBezTo>
                  <a:pt x="2921167" y="629523"/>
                  <a:pt x="2913821" y="632914"/>
                  <a:pt x="2910430" y="635174"/>
                </a:cubicBezTo>
                <a:cubicBezTo>
                  <a:pt x="2891214" y="644216"/>
                  <a:pt x="2865783" y="657780"/>
                  <a:pt x="2834134" y="675865"/>
                </a:cubicBezTo>
                <a:cubicBezTo>
                  <a:pt x="2819440" y="683777"/>
                  <a:pt x="2812093" y="691124"/>
                  <a:pt x="2812093" y="697906"/>
                </a:cubicBezTo>
                <a:cubicBezTo>
                  <a:pt x="2812093" y="701297"/>
                  <a:pt x="2810398" y="713730"/>
                  <a:pt x="2807007" y="735206"/>
                </a:cubicBezTo>
                <a:cubicBezTo>
                  <a:pt x="2803616" y="756681"/>
                  <a:pt x="2801356" y="769115"/>
                  <a:pt x="2800226" y="772506"/>
                </a:cubicBezTo>
                <a:cubicBezTo>
                  <a:pt x="2799095" y="774766"/>
                  <a:pt x="2797965" y="782678"/>
                  <a:pt x="2796835" y="796242"/>
                </a:cubicBezTo>
                <a:cubicBezTo>
                  <a:pt x="2795704" y="809806"/>
                  <a:pt x="2794574" y="819413"/>
                  <a:pt x="2793443" y="825065"/>
                </a:cubicBezTo>
                <a:cubicBezTo>
                  <a:pt x="2791183" y="829586"/>
                  <a:pt x="2790053" y="833542"/>
                  <a:pt x="2790053" y="836933"/>
                </a:cubicBezTo>
                <a:cubicBezTo>
                  <a:pt x="2790053" y="841454"/>
                  <a:pt x="2792313" y="841454"/>
                  <a:pt x="2796835" y="836933"/>
                </a:cubicBezTo>
                <a:cubicBezTo>
                  <a:pt x="2802486" y="832412"/>
                  <a:pt x="2805877" y="830151"/>
                  <a:pt x="2807007" y="830151"/>
                </a:cubicBezTo>
                <a:cubicBezTo>
                  <a:pt x="2809268" y="830151"/>
                  <a:pt x="2814354" y="827890"/>
                  <a:pt x="2822266" y="823369"/>
                </a:cubicBezTo>
                <a:cubicBezTo>
                  <a:pt x="2831309" y="817718"/>
                  <a:pt x="2844872" y="809806"/>
                  <a:pt x="2862957" y="799633"/>
                </a:cubicBezTo>
                <a:cubicBezTo>
                  <a:pt x="2881042" y="790590"/>
                  <a:pt x="2894605" y="783809"/>
                  <a:pt x="2903648" y="779287"/>
                </a:cubicBezTo>
                <a:cubicBezTo>
                  <a:pt x="2928514" y="764594"/>
                  <a:pt x="2946316" y="754703"/>
                  <a:pt x="2957054" y="749617"/>
                </a:cubicBezTo>
                <a:cubicBezTo>
                  <a:pt x="2967792" y="744531"/>
                  <a:pt x="2973726" y="741422"/>
                  <a:pt x="2974857" y="740292"/>
                </a:cubicBezTo>
                <a:cubicBezTo>
                  <a:pt x="3004244" y="727859"/>
                  <a:pt x="3041544" y="708079"/>
                  <a:pt x="3086756" y="680951"/>
                </a:cubicBezTo>
                <a:cubicBezTo>
                  <a:pt x="3095799" y="674169"/>
                  <a:pt x="3100885" y="670779"/>
                  <a:pt x="3102015" y="670779"/>
                </a:cubicBezTo>
                <a:cubicBezTo>
                  <a:pt x="3104276" y="670779"/>
                  <a:pt x="3108232" y="668518"/>
                  <a:pt x="3113883" y="663997"/>
                </a:cubicBezTo>
                <a:cubicBezTo>
                  <a:pt x="3120665" y="658345"/>
                  <a:pt x="3124621" y="655520"/>
                  <a:pt x="3125752" y="655520"/>
                </a:cubicBezTo>
                <a:cubicBezTo>
                  <a:pt x="3128012" y="655520"/>
                  <a:pt x="3129708" y="654389"/>
                  <a:pt x="3130838" y="652129"/>
                </a:cubicBezTo>
                <a:cubicBezTo>
                  <a:pt x="3136489" y="646477"/>
                  <a:pt x="3144967" y="641956"/>
                  <a:pt x="3156270" y="638565"/>
                </a:cubicBezTo>
                <a:cubicBezTo>
                  <a:pt x="3167573" y="636304"/>
                  <a:pt x="3176615" y="636870"/>
                  <a:pt x="3183397" y="640260"/>
                </a:cubicBezTo>
                <a:cubicBezTo>
                  <a:pt x="3186788" y="642521"/>
                  <a:pt x="3191874" y="645912"/>
                  <a:pt x="3198656" y="650433"/>
                </a:cubicBezTo>
                <a:cubicBezTo>
                  <a:pt x="3225783" y="662866"/>
                  <a:pt x="3242738" y="673604"/>
                  <a:pt x="3249519" y="682647"/>
                </a:cubicBezTo>
                <a:cubicBezTo>
                  <a:pt x="3252910" y="687168"/>
                  <a:pt x="3255736" y="692254"/>
                  <a:pt x="3257997" y="697906"/>
                </a:cubicBezTo>
                <a:cubicBezTo>
                  <a:pt x="3259127" y="703557"/>
                  <a:pt x="3260822" y="710339"/>
                  <a:pt x="3263083" y="718251"/>
                </a:cubicBezTo>
                <a:cubicBezTo>
                  <a:pt x="3268734" y="732945"/>
                  <a:pt x="3267604" y="743118"/>
                  <a:pt x="3259692" y="748769"/>
                </a:cubicBezTo>
                <a:cubicBezTo>
                  <a:pt x="3254041" y="751030"/>
                  <a:pt x="3243868" y="753290"/>
                  <a:pt x="3229174" y="755551"/>
                </a:cubicBezTo>
                <a:cubicBezTo>
                  <a:pt x="3169268" y="766854"/>
                  <a:pt x="3116709" y="783809"/>
                  <a:pt x="3071497" y="806415"/>
                </a:cubicBezTo>
                <a:cubicBezTo>
                  <a:pt x="3066976" y="809806"/>
                  <a:pt x="3061324" y="813762"/>
                  <a:pt x="3054543" y="818283"/>
                </a:cubicBezTo>
                <a:cubicBezTo>
                  <a:pt x="3027415" y="834107"/>
                  <a:pt x="2996332" y="853887"/>
                  <a:pt x="2961293" y="877623"/>
                </a:cubicBezTo>
                <a:cubicBezTo>
                  <a:pt x="2928514" y="902490"/>
                  <a:pt x="2911560" y="915489"/>
                  <a:pt x="2910430" y="916619"/>
                </a:cubicBezTo>
                <a:cubicBezTo>
                  <a:pt x="2910430" y="917749"/>
                  <a:pt x="2913821" y="921705"/>
                  <a:pt x="2920602" y="928487"/>
                </a:cubicBezTo>
                <a:cubicBezTo>
                  <a:pt x="2926254" y="936399"/>
                  <a:pt x="2933036" y="946854"/>
                  <a:pt x="2940947" y="959853"/>
                </a:cubicBezTo>
                <a:cubicBezTo>
                  <a:pt x="2948860" y="972851"/>
                  <a:pt x="2952251" y="979351"/>
                  <a:pt x="2951120" y="979351"/>
                </a:cubicBezTo>
                <a:cubicBezTo>
                  <a:pt x="2949990" y="979351"/>
                  <a:pt x="2951120" y="981611"/>
                  <a:pt x="2954511" y="986132"/>
                </a:cubicBezTo>
                <a:cubicBezTo>
                  <a:pt x="2956772" y="990654"/>
                  <a:pt x="2957337" y="992914"/>
                  <a:pt x="2956207" y="992914"/>
                </a:cubicBezTo>
                <a:cubicBezTo>
                  <a:pt x="2955076" y="992914"/>
                  <a:pt x="2955076" y="993479"/>
                  <a:pt x="2956207" y="994610"/>
                </a:cubicBezTo>
                <a:cubicBezTo>
                  <a:pt x="2957337" y="996870"/>
                  <a:pt x="2958467" y="998566"/>
                  <a:pt x="2959597" y="999696"/>
                </a:cubicBezTo>
                <a:cubicBezTo>
                  <a:pt x="2959597" y="1000826"/>
                  <a:pt x="2960163" y="1003652"/>
                  <a:pt x="2961293" y="1008173"/>
                </a:cubicBezTo>
                <a:cubicBezTo>
                  <a:pt x="2963554" y="1013825"/>
                  <a:pt x="2964684" y="1017781"/>
                  <a:pt x="2964684" y="1020041"/>
                </a:cubicBezTo>
                <a:cubicBezTo>
                  <a:pt x="2964684" y="1022302"/>
                  <a:pt x="2965249" y="1023432"/>
                  <a:pt x="2966379" y="1023432"/>
                </a:cubicBezTo>
                <a:cubicBezTo>
                  <a:pt x="2967510" y="1023432"/>
                  <a:pt x="2986160" y="1015520"/>
                  <a:pt x="3022329" y="999696"/>
                </a:cubicBezTo>
                <a:cubicBezTo>
                  <a:pt x="3064150" y="981611"/>
                  <a:pt x="3090712" y="971721"/>
                  <a:pt x="3102015" y="970026"/>
                </a:cubicBezTo>
                <a:cubicBezTo>
                  <a:pt x="3113318" y="968330"/>
                  <a:pt x="3126882" y="972004"/>
                  <a:pt x="3142706" y="981046"/>
                </a:cubicBezTo>
                <a:cubicBezTo>
                  <a:pt x="3160791" y="990088"/>
                  <a:pt x="3171529" y="998000"/>
                  <a:pt x="3174920" y="1004782"/>
                </a:cubicBezTo>
                <a:cubicBezTo>
                  <a:pt x="3179441" y="1011564"/>
                  <a:pt x="3181701" y="1015520"/>
                  <a:pt x="3181701" y="1016650"/>
                </a:cubicBezTo>
                <a:cubicBezTo>
                  <a:pt x="3181701" y="1017781"/>
                  <a:pt x="3183397" y="1022302"/>
                  <a:pt x="3186788" y="1030214"/>
                </a:cubicBezTo>
                <a:cubicBezTo>
                  <a:pt x="3198091" y="1044908"/>
                  <a:pt x="3190744" y="1054515"/>
                  <a:pt x="3164747" y="1059037"/>
                </a:cubicBezTo>
                <a:cubicBezTo>
                  <a:pt x="3119535" y="1071470"/>
                  <a:pt x="3080540" y="1086164"/>
                  <a:pt x="3047761" y="1103118"/>
                </a:cubicBezTo>
                <a:lnTo>
                  <a:pt x="3020634" y="1114986"/>
                </a:lnTo>
                <a:lnTo>
                  <a:pt x="3029111" y="1106509"/>
                </a:lnTo>
                <a:cubicBezTo>
                  <a:pt x="3041544" y="1092946"/>
                  <a:pt x="3048891" y="1082208"/>
                  <a:pt x="3051152" y="1074296"/>
                </a:cubicBezTo>
                <a:cubicBezTo>
                  <a:pt x="3053412" y="1069774"/>
                  <a:pt x="3052282" y="1067514"/>
                  <a:pt x="3047761" y="1067514"/>
                </a:cubicBezTo>
                <a:cubicBezTo>
                  <a:pt x="3031937" y="1067514"/>
                  <a:pt x="3011591" y="1071470"/>
                  <a:pt x="2986725" y="1079382"/>
                </a:cubicBezTo>
                <a:cubicBezTo>
                  <a:pt x="2974292" y="1079382"/>
                  <a:pt x="2972031" y="1092380"/>
                  <a:pt x="2979943" y="1118377"/>
                </a:cubicBezTo>
                <a:cubicBezTo>
                  <a:pt x="2985595" y="1148895"/>
                  <a:pt x="2991811" y="1192412"/>
                  <a:pt x="2998593" y="1248927"/>
                </a:cubicBezTo>
                <a:cubicBezTo>
                  <a:pt x="3005375" y="1302051"/>
                  <a:pt x="3008766" y="1335395"/>
                  <a:pt x="3008766" y="1348959"/>
                </a:cubicBezTo>
                <a:cubicBezTo>
                  <a:pt x="3008766" y="1365913"/>
                  <a:pt x="3009331" y="1381172"/>
                  <a:pt x="3010461" y="1394736"/>
                </a:cubicBezTo>
                <a:cubicBezTo>
                  <a:pt x="3011591" y="1407169"/>
                  <a:pt x="3012722" y="1419602"/>
                  <a:pt x="3013852" y="1432036"/>
                </a:cubicBezTo>
                <a:cubicBezTo>
                  <a:pt x="3014982" y="1451251"/>
                  <a:pt x="3016678" y="1469336"/>
                  <a:pt x="3018938" y="1486290"/>
                </a:cubicBezTo>
                <a:cubicBezTo>
                  <a:pt x="3023459" y="1568802"/>
                  <a:pt x="3024025" y="1636620"/>
                  <a:pt x="3020634" y="1689744"/>
                </a:cubicBezTo>
                <a:cubicBezTo>
                  <a:pt x="3018373" y="1695396"/>
                  <a:pt x="3017243" y="1701612"/>
                  <a:pt x="3017243" y="1708394"/>
                </a:cubicBezTo>
                <a:cubicBezTo>
                  <a:pt x="3017243" y="1723088"/>
                  <a:pt x="3012722" y="1743999"/>
                  <a:pt x="3003679" y="1771126"/>
                </a:cubicBezTo>
                <a:cubicBezTo>
                  <a:pt x="2995767" y="1784689"/>
                  <a:pt x="2986160" y="1791471"/>
                  <a:pt x="2974857" y="1791471"/>
                </a:cubicBezTo>
                <a:cubicBezTo>
                  <a:pt x="2961293" y="1789211"/>
                  <a:pt x="2943208" y="1780168"/>
                  <a:pt x="2920602" y="1764344"/>
                </a:cubicBezTo>
                <a:cubicBezTo>
                  <a:pt x="2911560" y="1753041"/>
                  <a:pt x="2882737" y="1745694"/>
                  <a:pt x="2834134" y="1742303"/>
                </a:cubicBezTo>
                <a:cubicBezTo>
                  <a:pt x="2807007" y="1736652"/>
                  <a:pt x="2784966" y="1731000"/>
                  <a:pt x="2768012" y="1725349"/>
                </a:cubicBezTo>
                <a:cubicBezTo>
                  <a:pt x="2765751" y="1723088"/>
                  <a:pt x="2763490" y="1721958"/>
                  <a:pt x="2761230" y="1721958"/>
                </a:cubicBezTo>
                <a:cubicBezTo>
                  <a:pt x="2754448" y="1721958"/>
                  <a:pt x="2731277" y="1710090"/>
                  <a:pt x="2691716" y="1686353"/>
                </a:cubicBezTo>
                <a:cubicBezTo>
                  <a:pt x="2640853" y="1650184"/>
                  <a:pt x="2600727" y="1615144"/>
                  <a:pt x="2571340" y="1581235"/>
                </a:cubicBezTo>
                <a:cubicBezTo>
                  <a:pt x="2566818" y="1575584"/>
                  <a:pt x="2565123" y="1573041"/>
                  <a:pt x="2566253" y="1573606"/>
                </a:cubicBezTo>
                <a:cubicBezTo>
                  <a:pt x="2567384" y="1574171"/>
                  <a:pt x="2571340" y="1577844"/>
                  <a:pt x="2578121" y="1584626"/>
                </a:cubicBezTo>
                <a:cubicBezTo>
                  <a:pt x="2621073" y="1625317"/>
                  <a:pt x="2675892" y="1646793"/>
                  <a:pt x="2742580" y="1649053"/>
                </a:cubicBezTo>
                <a:cubicBezTo>
                  <a:pt x="2778749" y="1651314"/>
                  <a:pt x="2809268" y="1645663"/>
                  <a:pt x="2834134" y="1632099"/>
                </a:cubicBezTo>
                <a:cubicBezTo>
                  <a:pt x="2856740" y="1621926"/>
                  <a:pt x="2873130" y="1601016"/>
                  <a:pt x="2883302" y="1569367"/>
                </a:cubicBezTo>
                <a:cubicBezTo>
                  <a:pt x="2886694" y="1560325"/>
                  <a:pt x="2888954" y="1541675"/>
                  <a:pt x="2890084" y="1513417"/>
                </a:cubicBezTo>
                <a:cubicBezTo>
                  <a:pt x="2891214" y="1504375"/>
                  <a:pt x="2892345" y="1497593"/>
                  <a:pt x="2893475" y="1493072"/>
                </a:cubicBezTo>
                <a:cubicBezTo>
                  <a:pt x="2895735" y="1419602"/>
                  <a:pt x="2895735" y="1324092"/>
                  <a:pt x="2893475" y="1206541"/>
                </a:cubicBezTo>
                <a:cubicBezTo>
                  <a:pt x="2892345" y="1159068"/>
                  <a:pt x="2890649" y="1130811"/>
                  <a:pt x="2888389" y="1121768"/>
                </a:cubicBezTo>
                <a:cubicBezTo>
                  <a:pt x="2877086" y="1126289"/>
                  <a:pt x="2859001" y="1135332"/>
                  <a:pt x="2834134" y="1148895"/>
                </a:cubicBezTo>
                <a:cubicBezTo>
                  <a:pt x="2829613" y="1152286"/>
                  <a:pt x="2823961" y="1155677"/>
                  <a:pt x="2817180" y="1159068"/>
                </a:cubicBezTo>
                <a:cubicBezTo>
                  <a:pt x="2755014" y="1195238"/>
                  <a:pt x="2697368" y="1237624"/>
                  <a:pt x="2644244" y="1286227"/>
                </a:cubicBezTo>
                <a:cubicBezTo>
                  <a:pt x="2636332" y="1293009"/>
                  <a:pt x="2626725" y="1300921"/>
                  <a:pt x="2615421" y="1309963"/>
                </a:cubicBezTo>
                <a:cubicBezTo>
                  <a:pt x="2604118" y="1320136"/>
                  <a:pt x="2592250" y="1330309"/>
                  <a:pt x="2579817" y="1340481"/>
                </a:cubicBezTo>
                <a:cubicBezTo>
                  <a:pt x="2541387" y="1374390"/>
                  <a:pt x="2508043" y="1393040"/>
                  <a:pt x="2479785" y="1396431"/>
                </a:cubicBezTo>
                <a:cubicBezTo>
                  <a:pt x="2470743" y="1398692"/>
                  <a:pt x="2459440" y="1395301"/>
                  <a:pt x="2445876" y="1386258"/>
                </a:cubicBezTo>
                <a:cubicBezTo>
                  <a:pt x="2433443" y="1379477"/>
                  <a:pt x="2424401" y="1373825"/>
                  <a:pt x="2418749" y="1369304"/>
                </a:cubicBezTo>
                <a:cubicBezTo>
                  <a:pt x="2407446" y="1354610"/>
                  <a:pt x="2401230" y="1341612"/>
                  <a:pt x="2400099" y="1330309"/>
                </a:cubicBezTo>
                <a:cubicBezTo>
                  <a:pt x="2402360" y="1326918"/>
                  <a:pt x="2407446" y="1323527"/>
                  <a:pt x="2415358" y="1320136"/>
                </a:cubicBezTo>
                <a:cubicBezTo>
                  <a:pt x="2433443" y="1309963"/>
                  <a:pt x="2447007" y="1301486"/>
                  <a:pt x="2456049" y="1294704"/>
                </a:cubicBezTo>
                <a:cubicBezTo>
                  <a:pt x="2458310" y="1293574"/>
                  <a:pt x="2465657" y="1287922"/>
                  <a:pt x="2478090" y="1277750"/>
                </a:cubicBezTo>
                <a:cubicBezTo>
                  <a:pt x="2491653" y="1267577"/>
                  <a:pt x="2501261" y="1260230"/>
                  <a:pt x="2506913" y="1255709"/>
                </a:cubicBezTo>
                <a:cubicBezTo>
                  <a:pt x="2513694" y="1250057"/>
                  <a:pt x="2524997" y="1240450"/>
                  <a:pt x="2540822" y="1226886"/>
                </a:cubicBezTo>
                <a:cubicBezTo>
                  <a:pt x="2615421" y="1160199"/>
                  <a:pt x="2692282" y="1088424"/>
                  <a:pt x="2771403" y="1011564"/>
                </a:cubicBezTo>
                <a:cubicBezTo>
                  <a:pt x="2784966" y="998000"/>
                  <a:pt x="2794291" y="988393"/>
                  <a:pt x="2799378" y="982741"/>
                </a:cubicBezTo>
                <a:cubicBezTo>
                  <a:pt x="2804464" y="977090"/>
                  <a:pt x="2807007" y="972569"/>
                  <a:pt x="2807007" y="969178"/>
                </a:cubicBezTo>
                <a:cubicBezTo>
                  <a:pt x="2811529" y="945441"/>
                  <a:pt x="2826788" y="927357"/>
                  <a:pt x="2852784" y="914923"/>
                </a:cubicBezTo>
                <a:cubicBezTo>
                  <a:pt x="2861827" y="909272"/>
                  <a:pt x="2868043" y="905316"/>
                  <a:pt x="2871434" y="903055"/>
                </a:cubicBezTo>
                <a:cubicBezTo>
                  <a:pt x="2873695" y="899664"/>
                  <a:pt x="2875956" y="897969"/>
                  <a:pt x="2878216" y="897969"/>
                </a:cubicBezTo>
                <a:cubicBezTo>
                  <a:pt x="2880476" y="897969"/>
                  <a:pt x="2886694" y="893165"/>
                  <a:pt x="2896866" y="883558"/>
                </a:cubicBezTo>
                <a:cubicBezTo>
                  <a:pt x="2907039" y="873950"/>
                  <a:pt x="2916929" y="863777"/>
                  <a:pt x="2926536" y="853039"/>
                </a:cubicBezTo>
                <a:cubicBezTo>
                  <a:pt x="2936144" y="842302"/>
                  <a:pt x="2940947" y="835802"/>
                  <a:pt x="2940947" y="833542"/>
                </a:cubicBezTo>
                <a:cubicBezTo>
                  <a:pt x="2940947" y="831281"/>
                  <a:pt x="2938122" y="830716"/>
                  <a:pt x="2932470" y="831846"/>
                </a:cubicBezTo>
                <a:cubicBezTo>
                  <a:pt x="2909864" y="838628"/>
                  <a:pt x="2888954" y="847105"/>
                  <a:pt x="2869739" y="857278"/>
                </a:cubicBezTo>
                <a:cubicBezTo>
                  <a:pt x="2866348" y="859539"/>
                  <a:pt x="2857306" y="864625"/>
                  <a:pt x="2842612" y="872537"/>
                </a:cubicBezTo>
                <a:cubicBezTo>
                  <a:pt x="2800790" y="892883"/>
                  <a:pt x="2775924" y="908142"/>
                  <a:pt x="2768012" y="918314"/>
                </a:cubicBezTo>
                <a:cubicBezTo>
                  <a:pt x="2758970" y="929617"/>
                  <a:pt x="2752187" y="933573"/>
                  <a:pt x="2747666" y="930182"/>
                </a:cubicBezTo>
                <a:cubicBezTo>
                  <a:pt x="2743145" y="927922"/>
                  <a:pt x="2731277" y="933008"/>
                  <a:pt x="2712062" y="945441"/>
                </a:cubicBezTo>
                <a:cubicBezTo>
                  <a:pt x="2695107" y="955614"/>
                  <a:pt x="2683240" y="962961"/>
                  <a:pt x="2676457" y="967482"/>
                </a:cubicBezTo>
                <a:cubicBezTo>
                  <a:pt x="2669676" y="972004"/>
                  <a:pt x="2660633" y="977090"/>
                  <a:pt x="2649331" y="982741"/>
                </a:cubicBezTo>
                <a:cubicBezTo>
                  <a:pt x="2639158" y="989523"/>
                  <a:pt x="2631811" y="994610"/>
                  <a:pt x="2627289" y="998000"/>
                </a:cubicBezTo>
                <a:cubicBezTo>
                  <a:pt x="2623898" y="1001391"/>
                  <a:pt x="2618247" y="1005347"/>
                  <a:pt x="2610335" y="1009869"/>
                </a:cubicBezTo>
                <a:cubicBezTo>
                  <a:pt x="2594511" y="1018911"/>
                  <a:pt x="2576991" y="1030779"/>
                  <a:pt x="2557776" y="1045473"/>
                </a:cubicBezTo>
                <a:cubicBezTo>
                  <a:pt x="2548734" y="1051125"/>
                  <a:pt x="2543082" y="1054515"/>
                  <a:pt x="2540822" y="1055646"/>
                </a:cubicBezTo>
                <a:cubicBezTo>
                  <a:pt x="2534040" y="1057906"/>
                  <a:pt x="2526128" y="1062993"/>
                  <a:pt x="2517085" y="1070905"/>
                </a:cubicBezTo>
                <a:cubicBezTo>
                  <a:pt x="2511434" y="1075426"/>
                  <a:pt x="2505217" y="1079947"/>
                  <a:pt x="2498435" y="1084468"/>
                </a:cubicBezTo>
                <a:cubicBezTo>
                  <a:pt x="2490524" y="1087859"/>
                  <a:pt x="2482611" y="1092380"/>
                  <a:pt x="2474699" y="1098032"/>
                </a:cubicBezTo>
                <a:cubicBezTo>
                  <a:pt x="2434008" y="1125159"/>
                  <a:pt x="2396708" y="1139853"/>
                  <a:pt x="2362799" y="1142114"/>
                </a:cubicBezTo>
                <a:cubicBezTo>
                  <a:pt x="2346975" y="1142114"/>
                  <a:pt x="2340759" y="1143809"/>
                  <a:pt x="2344149" y="1147200"/>
                </a:cubicBezTo>
                <a:cubicBezTo>
                  <a:pt x="2343019" y="1151721"/>
                  <a:pt x="2340759" y="1158503"/>
                  <a:pt x="2337367" y="1167545"/>
                </a:cubicBezTo>
                <a:cubicBezTo>
                  <a:pt x="2323804" y="1211627"/>
                  <a:pt x="2311371" y="1259100"/>
                  <a:pt x="2300068" y="1309963"/>
                </a:cubicBezTo>
                <a:cubicBezTo>
                  <a:pt x="2297807" y="1319006"/>
                  <a:pt x="2294981" y="1330309"/>
                  <a:pt x="2291591" y="1343872"/>
                </a:cubicBezTo>
                <a:cubicBezTo>
                  <a:pt x="2289330" y="1357436"/>
                  <a:pt x="2286504" y="1375521"/>
                  <a:pt x="2283113" y="1398127"/>
                </a:cubicBezTo>
                <a:cubicBezTo>
                  <a:pt x="2279722" y="1420733"/>
                  <a:pt x="2276332" y="1442208"/>
                  <a:pt x="2272940" y="1462554"/>
                </a:cubicBezTo>
                <a:cubicBezTo>
                  <a:pt x="2268420" y="1490811"/>
                  <a:pt x="2265593" y="1512287"/>
                  <a:pt x="2264463" y="1526981"/>
                </a:cubicBezTo>
                <a:cubicBezTo>
                  <a:pt x="2264463" y="1555238"/>
                  <a:pt x="2256551" y="1566541"/>
                  <a:pt x="2240727" y="1560890"/>
                </a:cubicBezTo>
                <a:cubicBezTo>
                  <a:pt x="2227163" y="1556369"/>
                  <a:pt x="2212469" y="1547891"/>
                  <a:pt x="2196645" y="1535458"/>
                </a:cubicBezTo>
                <a:cubicBezTo>
                  <a:pt x="2172909" y="1511722"/>
                  <a:pt x="2156520" y="1486855"/>
                  <a:pt x="2147477" y="1460858"/>
                </a:cubicBezTo>
                <a:cubicBezTo>
                  <a:pt x="2144086" y="1451816"/>
                  <a:pt x="2144651" y="1439948"/>
                  <a:pt x="2149172" y="1425254"/>
                </a:cubicBezTo>
                <a:cubicBezTo>
                  <a:pt x="2152564" y="1412820"/>
                  <a:pt x="2154824" y="1404908"/>
                  <a:pt x="2155954" y="1401518"/>
                </a:cubicBezTo>
                <a:cubicBezTo>
                  <a:pt x="2157085" y="1399257"/>
                  <a:pt x="2157650" y="1396431"/>
                  <a:pt x="2157650" y="1393040"/>
                </a:cubicBezTo>
                <a:cubicBezTo>
                  <a:pt x="2157650" y="1390780"/>
                  <a:pt x="2158215" y="1389084"/>
                  <a:pt x="2159345" y="1387954"/>
                </a:cubicBezTo>
                <a:cubicBezTo>
                  <a:pt x="2160476" y="1386824"/>
                  <a:pt x="2161041" y="1385128"/>
                  <a:pt x="2161041" y="1382868"/>
                </a:cubicBezTo>
                <a:cubicBezTo>
                  <a:pt x="2159910" y="1379477"/>
                  <a:pt x="2159910" y="1376651"/>
                  <a:pt x="2161041" y="1374390"/>
                </a:cubicBezTo>
                <a:cubicBezTo>
                  <a:pt x="2162171" y="1370999"/>
                  <a:pt x="2162736" y="1368739"/>
                  <a:pt x="2162736" y="1367609"/>
                </a:cubicBezTo>
                <a:cubicBezTo>
                  <a:pt x="2162736" y="1366478"/>
                  <a:pt x="2163301" y="1365348"/>
                  <a:pt x="2164432" y="1364218"/>
                </a:cubicBezTo>
                <a:cubicBezTo>
                  <a:pt x="2165562" y="1363087"/>
                  <a:pt x="2166127" y="1361392"/>
                  <a:pt x="2166127" y="1359131"/>
                </a:cubicBezTo>
                <a:cubicBezTo>
                  <a:pt x="2164997" y="1355740"/>
                  <a:pt x="2164997" y="1352915"/>
                  <a:pt x="2166127" y="1350654"/>
                </a:cubicBezTo>
                <a:cubicBezTo>
                  <a:pt x="2167257" y="1347263"/>
                  <a:pt x="2168105" y="1342459"/>
                  <a:pt x="2168670" y="1336243"/>
                </a:cubicBezTo>
                <a:cubicBezTo>
                  <a:pt x="2169236" y="1330026"/>
                  <a:pt x="2170083" y="1317875"/>
                  <a:pt x="2171213" y="1299790"/>
                </a:cubicBezTo>
                <a:cubicBezTo>
                  <a:pt x="2172344" y="1278315"/>
                  <a:pt x="2173474" y="1266447"/>
                  <a:pt x="2174604" y="1264186"/>
                </a:cubicBezTo>
                <a:cubicBezTo>
                  <a:pt x="2175735" y="1255144"/>
                  <a:pt x="2175169" y="1244406"/>
                  <a:pt x="2172909" y="1231973"/>
                </a:cubicBezTo>
                <a:cubicBezTo>
                  <a:pt x="2169518" y="1225191"/>
                  <a:pt x="2161606" y="1226321"/>
                  <a:pt x="2149172" y="1235363"/>
                </a:cubicBezTo>
                <a:cubicBezTo>
                  <a:pt x="2124306" y="1260230"/>
                  <a:pt x="2102830" y="1285662"/>
                  <a:pt x="2084746" y="1311659"/>
                </a:cubicBezTo>
                <a:cubicBezTo>
                  <a:pt x="2083615" y="1313919"/>
                  <a:pt x="2080790" y="1317875"/>
                  <a:pt x="2076268" y="1323527"/>
                </a:cubicBezTo>
                <a:cubicBezTo>
                  <a:pt x="2070617" y="1331439"/>
                  <a:pt x="2060444" y="1347263"/>
                  <a:pt x="2045750" y="1370999"/>
                </a:cubicBezTo>
                <a:cubicBezTo>
                  <a:pt x="2032186" y="1393605"/>
                  <a:pt x="2024275" y="1406604"/>
                  <a:pt x="2022014" y="1409995"/>
                </a:cubicBezTo>
                <a:cubicBezTo>
                  <a:pt x="2019753" y="1412255"/>
                  <a:pt x="2016927" y="1416776"/>
                  <a:pt x="2013537" y="1423558"/>
                </a:cubicBezTo>
                <a:cubicBezTo>
                  <a:pt x="2009016" y="1429210"/>
                  <a:pt x="2004494" y="1434296"/>
                  <a:pt x="1999973" y="1438817"/>
                </a:cubicBezTo>
                <a:lnTo>
                  <a:pt x="1991495" y="1445599"/>
                </a:lnTo>
                <a:lnTo>
                  <a:pt x="1979628" y="1438817"/>
                </a:lnTo>
                <a:cubicBezTo>
                  <a:pt x="1960412" y="1426384"/>
                  <a:pt x="1950805" y="1412820"/>
                  <a:pt x="1950805" y="1398127"/>
                </a:cubicBezTo>
                <a:cubicBezTo>
                  <a:pt x="1950805" y="1387954"/>
                  <a:pt x="1963238" y="1368174"/>
                  <a:pt x="1988105" y="1338786"/>
                </a:cubicBezTo>
                <a:cubicBezTo>
                  <a:pt x="1994887" y="1332004"/>
                  <a:pt x="2001103" y="1324657"/>
                  <a:pt x="2006755" y="1316745"/>
                </a:cubicBezTo>
                <a:cubicBezTo>
                  <a:pt x="2012406" y="1308833"/>
                  <a:pt x="2024275" y="1291878"/>
                  <a:pt x="2042359" y="1265881"/>
                </a:cubicBezTo>
                <a:cubicBezTo>
                  <a:pt x="2074007" y="1217279"/>
                  <a:pt x="2096614" y="1181109"/>
                  <a:pt x="2110177" y="1157373"/>
                </a:cubicBezTo>
                <a:cubicBezTo>
                  <a:pt x="2123741" y="1134767"/>
                  <a:pt x="2140130" y="1107640"/>
                  <a:pt x="2159345" y="1075991"/>
                </a:cubicBezTo>
                <a:cubicBezTo>
                  <a:pt x="2161606" y="1071470"/>
                  <a:pt x="2162736" y="1068644"/>
                  <a:pt x="2162736" y="1067514"/>
                </a:cubicBezTo>
                <a:cubicBezTo>
                  <a:pt x="2162736" y="1067514"/>
                  <a:pt x="2164997" y="1064688"/>
                  <a:pt x="2169518" y="1059037"/>
                </a:cubicBezTo>
                <a:cubicBezTo>
                  <a:pt x="2172909" y="1052255"/>
                  <a:pt x="2178560" y="1041517"/>
                  <a:pt x="2186472" y="1026823"/>
                </a:cubicBezTo>
                <a:cubicBezTo>
                  <a:pt x="2195515" y="1010999"/>
                  <a:pt x="2205688" y="992349"/>
                  <a:pt x="2216990" y="970873"/>
                </a:cubicBezTo>
                <a:cubicBezTo>
                  <a:pt x="2229424" y="948267"/>
                  <a:pt x="2235640" y="935834"/>
                  <a:pt x="2235640" y="933573"/>
                </a:cubicBezTo>
                <a:cubicBezTo>
                  <a:pt x="2235640" y="930182"/>
                  <a:pt x="2236771" y="926226"/>
                  <a:pt x="2239031" y="921705"/>
                </a:cubicBezTo>
                <a:cubicBezTo>
                  <a:pt x="2244683" y="911533"/>
                  <a:pt x="2244118" y="903620"/>
                  <a:pt x="2237336" y="897969"/>
                </a:cubicBezTo>
                <a:cubicBezTo>
                  <a:pt x="2230554" y="894578"/>
                  <a:pt x="2222642" y="895143"/>
                  <a:pt x="2213600" y="899664"/>
                </a:cubicBezTo>
                <a:cubicBezTo>
                  <a:pt x="2209078" y="901925"/>
                  <a:pt x="2202862" y="904751"/>
                  <a:pt x="2194950" y="908142"/>
                </a:cubicBezTo>
                <a:cubicBezTo>
                  <a:pt x="2185907" y="910402"/>
                  <a:pt x="2178560" y="913793"/>
                  <a:pt x="2172909" y="918314"/>
                </a:cubicBezTo>
                <a:cubicBezTo>
                  <a:pt x="2167257" y="921705"/>
                  <a:pt x="2158215" y="926509"/>
                  <a:pt x="2145782" y="932726"/>
                </a:cubicBezTo>
                <a:cubicBezTo>
                  <a:pt x="2133348" y="938942"/>
                  <a:pt x="2121480" y="944876"/>
                  <a:pt x="2110177" y="950528"/>
                </a:cubicBezTo>
                <a:cubicBezTo>
                  <a:pt x="2098874" y="956179"/>
                  <a:pt x="2092093" y="959005"/>
                  <a:pt x="2089832" y="959005"/>
                </a:cubicBezTo>
                <a:cubicBezTo>
                  <a:pt x="2084180" y="959005"/>
                  <a:pt x="2075986" y="953636"/>
                  <a:pt x="2065248" y="942898"/>
                </a:cubicBezTo>
                <a:cubicBezTo>
                  <a:pt x="2054510" y="932160"/>
                  <a:pt x="2049141" y="923966"/>
                  <a:pt x="2049141" y="918314"/>
                </a:cubicBezTo>
                <a:cubicBezTo>
                  <a:pt x="2049141" y="916054"/>
                  <a:pt x="2053662" y="909837"/>
                  <a:pt x="2062705" y="899664"/>
                </a:cubicBezTo>
                <a:cubicBezTo>
                  <a:pt x="2071747" y="888361"/>
                  <a:pt x="2076268" y="882145"/>
                  <a:pt x="2076268" y="881014"/>
                </a:cubicBezTo>
                <a:cubicBezTo>
                  <a:pt x="2076268" y="879884"/>
                  <a:pt x="2080790" y="873667"/>
                  <a:pt x="2089832" y="862364"/>
                </a:cubicBezTo>
                <a:cubicBezTo>
                  <a:pt x="2094353" y="856713"/>
                  <a:pt x="2100570" y="848518"/>
                  <a:pt x="2108482" y="837780"/>
                </a:cubicBezTo>
                <a:cubicBezTo>
                  <a:pt x="2116394" y="827043"/>
                  <a:pt x="2123458" y="817152"/>
                  <a:pt x="2129675" y="808110"/>
                </a:cubicBezTo>
                <a:cubicBezTo>
                  <a:pt x="2135892" y="799068"/>
                  <a:pt x="2139000" y="793981"/>
                  <a:pt x="2139000" y="792851"/>
                </a:cubicBezTo>
                <a:cubicBezTo>
                  <a:pt x="2139000" y="791721"/>
                  <a:pt x="2140695" y="788330"/>
                  <a:pt x="2144086" y="782678"/>
                </a:cubicBezTo>
                <a:cubicBezTo>
                  <a:pt x="2148607" y="777027"/>
                  <a:pt x="2154259" y="767984"/>
                  <a:pt x="2161041" y="755551"/>
                </a:cubicBezTo>
                <a:cubicBezTo>
                  <a:pt x="2166692" y="744248"/>
                  <a:pt x="2171213" y="736901"/>
                  <a:pt x="2174604" y="733510"/>
                </a:cubicBezTo>
                <a:cubicBezTo>
                  <a:pt x="2176865" y="730119"/>
                  <a:pt x="2177430" y="728424"/>
                  <a:pt x="2176299" y="728424"/>
                </a:cubicBezTo>
                <a:cubicBezTo>
                  <a:pt x="2175169" y="728424"/>
                  <a:pt x="2176299" y="726728"/>
                  <a:pt x="2179691" y="723338"/>
                </a:cubicBezTo>
                <a:cubicBezTo>
                  <a:pt x="2183082" y="717686"/>
                  <a:pt x="2189298" y="706383"/>
                  <a:pt x="2198341" y="689429"/>
                </a:cubicBezTo>
                <a:cubicBezTo>
                  <a:pt x="2207383" y="672474"/>
                  <a:pt x="2212469" y="662866"/>
                  <a:pt x="2213600" y="660606"/>
                </a:cubicBezTo>
                <a:cubicBezTo>
                  <a:pt x="2222642" y="644782"/>
                  <a:pt x="2236206" y="618220"/>
                  <a:pt x="2254290" y="580920"/>
                </a:cubicBezTo>
                <a:cubicBezTo>
                  <a:pt x="2274636" y="539099"/>
                  <a:pt x="2270115" y="519884"/>
                  <a:pt x="2240727" y="523274"/>
                </a:cubicBezTo>
                <a:cubicBezTo>
                  <a:pt x="2230554" y="524405"/>
                  <a:pt x="2224337" y="525535"/>
                  <a:pt x="2222077" y="526665"/>
                </a:cubicBezTo>
                <a:cubicBezTo>
                  <a:pt x="2219817" y="527796"/>
                  <a:pt x="2218686" y="527230"/>
                  <a:pt x="2218686" y="524970"/>
                </a:cubicBezTo>
                <a:cubicBezTo>
                  <a:pt x="2218686" y="520449"/>
                  <a:pt x="2229989" y="510276"/>
                  <a:pt x="2252595" y="494452"/>
                </a:cubicBezTo>
                <a:cubicBezTo>
                  <a:pt x="2262768" y="488800"/>
                  <a:pt x="2271810" y="482584"/>
                  <a:pt x="2279722" y="475802"/>
                </a:cubicBezTo>
                <a:cubicBezTo>
                  <a:pt x="2288765" y="469020"/>
                  <a:pt x="2294981" y="465629"/>
                  <a:pt x="2298372" y="465629"/>
                </a:cubicBezTo>
                <a:cubicBezTo>
                  <a:pt x="2308545" y="465629"/>
                  <a:pt x="2332281" y="477497"/>
                  <a:pt x="2369581" y="501234"/>
                </a:cubicBezTo>
                <a:cubicBezTo>
                  <a:pt x="2385405" y="522709"/>
                  <a:pt x="2397838" y="546446"/>
                  <a:pt x="2406881" y="572443"/>
                </a:cubicBezTo>
                <a:cubicBezTo>
                  <a:pt x="2406881" y="589397"/>
                  <a:pt x="2401230" y="606352"/>
                  <a:pt x="2389926" y="623306"/>
                </a:cubicBezTo>
                <a:cubicBezTo>
                  <a:pt x="2385405" y="630088"/>
                  <a:pt x="2381449" y="636304"/>
                  <a:pt x="2378059" y="641956"/>
                </a:cubicBezTo>
                <a:cubicBezTo>
                  <a:pt x="2372407" y="648738"/>
                  <a:pt x="2357713" y="663997"/>
                  <a:pt x="2333976" y="687733"/>
                </a:cubicBezTo>
                <a:cubicBezTo>
                  <a:pt x="2244683" y="779287"/>
                  <a:pt x="2190428" y="838063"/>
                  <a:pt x="2171213" y="864060"/>
                </a:cubicBezTo>
                <a:cubicBezTo>
                  <a:pt x="2171213" y="865190"/>
                  <a:pt x="2170649" y="866886"/>
                  <a:pt x="2169518" y="869146"/>
                </a:cubicBezTo>
                <a:cubicBezTo>
                  <a:pt x="2163866" y="875928"/>
                  <a:pt x="2168953" y="875363"/>
                  <a:pt x="2184777" y="867451"/>
                </a:cubicBezTo>
                <a:cubicBezTo>
                  <a:pt x="2192689" y="862930"/>
                  <a:pt x="2208513" y="852757"/>
                  <a:pt x="2232250" y="836933"/>
                </a:cubicBezTo>
                <a:cubicBezTo>
                  <a:pt x="2240162" y="831281"/>
                  <a:pt x="2244683" y="829021"/>
                  <a:pt x="2245813" y="830151"/>
                </a:cubicBezTo>
                <a:cubicBezTo>
                  <a:pt x="2246943" y="830151"/>
                  <a:pt x="2247509" y="829021"/>
                  <a:pt x="2247509" y="826760"/>
                </a:cubicBezTo>
                <a:cubicBezTo>
                  <a:pt x="2247509" y="824499"/>
                  <a:pt x="2250334" y="822239"/>
                  <a:pt x="2255986" y="819978"/>
                </a:cubicBezTo>
                <a:cubicBezTo>
                  <a:pt x="2260507" y="817718"/>
                  <a:pt x="2263898" y="815457"/>
                  <a:pt x="2266159" y="813196"/>
                </a:cubicBezTo>
                <a:cubicBezTo>
                  <a:pt x="2269549" y="807545"/>
                  <a:pt x="2280852" y="809240"/>
                  <a:pt x="2300068" y="818283"/>
                </a:cubicBezTo>
                <a:cubicBezTo>
                  <a:pt x="2322673" y="828455"/>
                  <a:pt x="2338498" y="843714"/>
                  <a:pt x="2347540" y="864060"/>
                </a:cubicBezTo>
                <a:cubicBezTo>
                  <a:pt x="2364494" y="890057"/>
                  <a:pt x="2358843" y="922270"/>
                  <a:pt x="2330586" y="960701"/>
                </a:cubicBezTo>
                <a:cubicBezTo>
                  <a:pt x="2322673" y="973134"/>
                  <a:pt x="2317022" y="982741"/>
                  <a:pt x="2313631" y="989523"/>
                </a:cubicBezTo>
                <a:cubicBezTo>
                  <a:pt x="2310241" y="995175"/>
                  <a:pt x="2306285" y="1000826"/>
                  <a:pt x="2301763" y="1006478"/>
                </a:cubicBezTo>
                <a:cubicBezTo>
                  <a:pt x="2297242" y="1012129"/>
                  <a:pt x="2291025" y="1020041"/>
                  <a:pt x="2283113" y="1030214"/>
                </a:cubicBezTo>
                <a:cubicBezTo>
                  <a:pt x="2265029" y="1052820"/>
                  <a:pt x="2252595" y="1068079"/>
                  <a:pt x="2245813" y="1075991"/>
                </a:cubicBezTo>
                <a:cubicBezTo>
                  <a:pt x="2236771" y="1086164"/>
                  <a:pt x="2227163" y="1100858"/>
                  <a:pt x="2216990" y="1120073"/>
                </a:cubicBezTo>
                <a:cubicBezTo>
                  <a:pt x="2210209" y="1132506"/>
                  <a:pt x="2210209" y="1140983"/>
                  <a:pt x="2216990" y="1145505"/>
                </a:cubicBezTo>
                <a:cubicBezTo>
                  <a:pt x="2220381" y="1148895"/>
                  <a:pt x="2222077" y="1151156"/>
                  <a:pt x="2222077" y="1152286"/>
                </a:cubicBezTo>
                <a:cubicBezTo>
                  <a:pt x="2222077" y="1154547"/>
                  <a:pt x="2224903" y="1161894"/>
                  <a:pt x="2230554" y="1174327"/>
                </a:cubicBezTo>
                <a:cubicBezTo>
                  <a:pt x="2237336" y="1185630"/>
                  <a:pt x="2240727" y="1203715"/>
                  <a:pt x="2240727" y="1228582"/>
                </a:cubicBezTo>
                <a:cubicBezTo>
                  <a:pt x="2241857" y="1248927"/>
                  <a:pt x="2243835" y="1261925"/>
                  <a:pt x="2246661" y="1267577"/>
                </a:cubicBezTo>
                <a:cubicBezTo>
                  <a:pt x="2249487" y="1273228"/>
                  <a:pt x="2253726" y="1272663"/>
                  <a:pt x="2259377" y="1265881"/>
                </a:cubicBezTo>
                <a:cubicBezTo>
                  <a:pt x="2276332" y="1245536"/>
                  <a:pt x="2284809" y="1233668"/>
                  <a:pt x="2284809" y="1230277"/>
                </a:cubicBezTo>
                <a:cubicBezTo>
                  <a:pt x="2284809" y="1230277"/>
                  <a:pt x="2286504" y="1227451"/>
                  <a:pt x="2289895" y="1221800"/>
                </a:cubicBezTo>
                <a:cubicBezTo>
                  <a:pt x="2304589" y="1201454"/>
                  <a:pt x="2316457" y="1183087"/>
                  <a:pt x="2325500" y="1166698"/>
                </a:cubicBezTo>
                <a:cubicBezTo>
                  <a:pt x="2334542" y="1150308"/>
                  <a:pt x="2339063" y="1140418"/>
                  <a:pt x="2339063" y="1137027"/>
                </a:cubicBezTo>
                <a:cubicBezTo>
                  <a:pt x="2339063" y="1137027"/>
                  <a:pt x="2335107" y="1134202"/>
                  <a:pt x="2327195" y="1128550"/>
                </a:cubicBezTo>
                <a:cubicBezTo>
                  <a:pt x="2319283" y="1124029"/>
                  <a:pt x="2312501" y="1119508"/>
                  <a:pt x="2306849" y="1114986"/>
                </a:cubicBezTo>
                <a:cubicBezTo>
                  <a:pt x="2294416" y="1099162"/>
                  <a:pt x="2287069" y="1085599"/>
                  <a:pt x="2284809" y="1074296"/>
                </a:cubicBezTo>
                <a:cubicBezTo>
                  <a:pt x="2287069" y="1072035"/>
                  <a:pt x="2291025" y="1070340"/>
                  <a:pt x="2296677" y="1069209"/>
                </a:cubicBezTo>
                <a:cubicBezTo>
                  <a:pt x="2302328" y="1068079"/>
                  <a:pt x="2306849" y="1065818"/>
                  <a:pt x="2310241" y="1062428"/>
                </a:cubicBezTo>
                <a:cubicBezTo>
                  <a:pt x="2315892" y="1059037"/>
                  <a:pt x="2326630" y="1053103"/>
                  <a:pt x="2342454" y="1044625"/>
                </a:cubicBezTo>
                <a:cubicBezTo>
                  <a:pt x="2358278" y="1036148"/>
                  <a:pt x="2374102" y="1027953"/>
                  <a:pt x="2389926" y="1020041"/>
                </a:cubicBezTo>
                <a:cubicBezTo>
                  <a:pt x="2405750" y="1012129"/>
                  <a:pt x="2414793" y="1008173"/>
                  <a:pt x="2417054" y="1008173"/>
                </a:cubicBezTo>
                <a:cubicBezTo>
                  <a:pt x="2418184" y="1008173"/>
                  <a:pt x="2414228" y="1011564"/>
                  <a:pt x="2405185" y="1018346"/>
                </a:cubicBezTo>
                <a:cubicBezTo>
                  <a:pt x="2390491" y="1027388"/>
                  <a:pt x="2383145" y="1034170"/>
                  <a:pt x="2383145" y="1038691"/>
                </a:cubicBezTo>
                <a:cubicBezTo>
                  <a:pt x="2383145" y="1040952"/>
                  <a:pt x="2385971" y="1041517"/>
                  <a:pt x="2391622" y="1040387"/>
                </a:cubicBezTo>
                <a:cubicBezTo>
                  <a:pt x="2413098" y="1033605"/>
                  <a:pt x="2443051" y="1021737"/>
                  <a:pt x="2481481" y="1004782"/>
                </a:cubicBezTo>
                <a:cubicBezTo>
                  <a:pt x="2556081" y="970873"/>
                  <a:pt x="2605814" y="946007"/>
                  <a:pt x="2630680" y="930182"/>
                </a:cubicBezTo>
                <a:cubicBezTo>
                  <a:pt x="2670241" y="907576"/>
                  <a:pt x="2693130" y="894013"/>
                  <a:pt x="2699346" y="889492"/>
                </a:cubicBezTo>
                <a:cubicBezTo>
                  <a:pt x="2705563" y="884970"/>
                  <a:pt x="2706410" y="882145"/>
                  <a:pt x="2701889" y="881014"/>
                </a:cubicBezTo>
                <a:cubicBezTo>
                  <a:pt x="2699629" y="876493"/>
                  <a:pt x="2698499" y="873102"/>
                  <a:pt x="2698499" y="870842"/>
                </a:cubicBezTo>
                <a:cubicBezTo>
                  <a:pt x="2698499" y="868581"/>
                  <a:pt x="2697368" y="866886"/>
                  <a:pt x="2695107" y="865755"/>
                </a:cubicBezTo>
                <a:cubicBezTo>
                  <a:pt x="2693977" y="863495"/>
                  <a:pt x="2693977" y="860669"/>
                  <a:pt x="2695107" y="857278"/>
                </a:cubicBezTo>
                <a:cubicBezTo>
                  <a:pt x="2696238" y="855017"/>
                  <a:pt x="2695672" y="853322"/>
                  <a:pt x="2693412" y="852192"/>
                </a:cubicBezTo>
                <a:cubicBezTo>
                  <a:pt x="2690021" y="840889"/>
                  <a:pt x="2690021" y="829586"/>
                  <a:pt x="2693412" y="818283"/>
                </a:cubicBezTo>
                <a:cubicBezTo>
                  <a:pt x="2695672" y="817152"/>
                  <a:pt x="2696238" y="813196"/>
                  <a:pt x="2695107" y="806415"/>
                </a:cubicBezTo>
                <a:cubicBezTo>
                  <a:pt x="2693977" y="799633"/>
                  <a:pt x="2694543" y="795112"/>
                  <a:pt x="2696803" y="792851"/>
                </a:cubicBezTo>
                <a:cubicBezTo>
                  <a:pt x="2702454" y="774766"/>
                  <a:pt x="2704150" y="765724"/>
                  <a:pt x="2701889" y="765724"/>
                </a:cubicBezTo>
                <a:cubicBezTo>
                  <a:pt x="2701889" y="765724"/>
                  <a:pt x="2699063" y="767984"/>
                  <a:pt x="2693412" y="772506"/>
                </a:cubicBezTo>
                <a:cubicBezTo>
                  <a:pt x="2667415" y="789460"/>
                  <a:pt x="2638593" y="800763"/>
                  <a:pt x="2606944" y="806415"/>
                </a:cubicBezTo>
                <a:cubicBezTo>
                  <a:pt x="2566253" y="807545"/>
                  <a:pt x="2528953" y="792851"/>
                  <a:pt x="2495044" y="762333"/>
                </a:cubicBezTo>
                <a:cubicBezTo>
                  <a:pt x="2484872" y="752160"/>
                  <a:pt x="2479785" y="746509"/>
                  <a:pt x="2479785" y="745378"/>
                </a:cubicBezTo>
                <a:cubicBezTo>
                  <a:pt x="2479785" y="744248"/>
                  <a:pt x="2483741" y="743683"/>
                  <a:pt x="2491653" y="743683"/>
                </a:cubicBezTo>
                <a:cubicBezTo>
                  <a:pt x="2525563" y="743683"/>
                  <a:pt x="2563427" y="735771"/>
                  <a:pt x="2605249" y="719947"/>
                </a:cubicBezTo>
                <a:cubicBezTo>
                  <a:pt x="2618812" y="714295"/>
                  <a:pt x="2626159" y="711469"/>
                  <a:pt x="2627289" y="711469"/>
                </a:cubicBezTo>
                <a:cubicBezTo>
                  <a:pt x="2629550" y="711469"/>
                  <a:pt x="2636897" y="708361"/>
                  <a:pt x="2649331" y="702144"/>
                </a:cubicBezTo>
                <a:cubicBezTo>
                  <a:pt x="2661764" y="695928"/>
                  <a:pt x="2674480" y="689429"/>
                  <a:pt x="2687478" y="682647"/>
                </a:cubicBezTo>
                <a:cubicBezTo>
                  <a:pt x="2700476" y="675865"/>
                  <a:pt x="2709236" y="670779"/>
                  <a:pt x="2713757" y="667388"/>
                </a:cubicBezTo>
                <a:cubicBezTo>
                  <a:pt x="2719409" y="665127"/>
                  <a:pt x="2723930" y="650433"/>
                  <a:pt x="2727321" y="623306"/>
                </a:cubicBezTo>
                <a:cubicBezTo>
                  <a:pt x="2731842" y="596179"/>
                  <a:pt x="2739189" y="554358"/>
                  <a:pt x="2749362" y="497843"/>
                </a:cubicBezTo>
                <a:cubicBezTo>
                  <a:pt x="2755014" y="467325"/>
                  <a:pt x="2758970" y="444719"/>
                  <a:pt x="2761230" y="430025"/>
                </a:cubicBezTo>
                <a:cubicBezTo>
                  <a:pt x="2761230" y="420982"/>
                  <a:pt x="2761795" y="415331"/>
                  <a:pt x="2762925" y="413070"/>
                </a:cubicBezTo>
                <a:cubicBezTo>
                  <a:pt x="2765186" y="392725"/>
                  <a:pt x="2764621" y="369554"/>
                  <a:pt x="2761230" y="343557"/>
                </a:cubicBezTo>
                <a:cubicBezTo>
                  <a:pt x="2760100" y="336775"/>
                  <a:pt x="2757274" y="332819"/>
                  <a:pt x="2752753" y="331689"/>
                </a:cubicBezTo>
                <a:cubicBezTo>
                  <a:pt x="2743711" y="329428"/>
                  <a:pt x="2734668" y="331689"/>
                  <a:pt x="2725626" y="338470"/>
                </a:cubicBezTo>
                <a:cubicBezTo>
                  <a:pt x="2714322" y="348643"/>
                  <a:pt x="2706410" y="357685"/>
                  <a:pt x="2701889" y="365598"/>
                </a:cubicBezTo>
                <a:cubicBezTo>
                  <a:pt x="2701889" y="378031"/>
                  <a:pt x="2700759" y="384248"/>
                  <a:pt x="2698499" y="384248"/>
                </a:cubicBezTo>
                <a:cubicBezTo>
                  <a:pt x="2696238" y="384248"/>
                  <a:pt x="2696803" y="374075"/>
                  <a:pt x="2700194" y="353729"/>
                </a:cubicBezTo>
                <a:cubicBezTo>
                  <a:pt x="2700194" y="352599"/>
                  <a:pt x="2700194" y="350904"/>
                  <a:pt x="2700194" y="348643"/>
                </a:cubicBezTo>
                <a:cubicBezTo>
                  <a:pt x="2702454" y="340731"/>
                  <a:pt x="2708954" y="329145"/>
                  <a:pt x="2719692" y="313886"/>
                </a:cubicBezTo>
                <a:cubicBezTo>
                  <a:pt x="2730429" y="298627"/>
                  <a:pt x="2737494" y="290998"/>
                  <a:pt x="2740885" y="290998"/>
                </a:cubicBezTo>
                <a:cubicBezTo>
                  <a:pt x="2742015" y="290998"/>
                  <a:pt x="2747666" y="285911"/>
                  <a:pt x="2757839" y="275739"/>
                </a:cubicBezTo>
                <a:cubicBezTo>
                  <a:pt x="2766881" y="267827"/>
                  <a:pt x="2773098" y="263305"/>
                  <a:pt x="2776489" y="262175"/>
                </a:cubicBezTo>
                <a:close/>
                <a:moveTo>
                  <a:pt x="6680763" y="138500"/>
                </a:moveTo>
                <a:cubicBezTo>
                  <a:pt x="6686878" y="137480"/>
                  <a:pt x="6693332" y="137650"/>
                  <a:pt x="6700127" y="139009"/>
                </a:cubicBezTo>
                <a:cubicBezTo>
                  <a:pt x="6728664" y="143086"/>
                  <a:pt x="6749047" y="150560"/>
                  <a:pt x="6761277" y="161431"/>
                </a:cubicBezTo>
                <a:cubicBezTo>
                  <a:pt x="6763995" y="164149"/>
                  <a:pt x="6770790" y="168226"/>
                  <a:pt x="6781661" y="173661"/>
                </a:cubicBezTo>
                <a:cubicBezTo>
                  <a:pt x="6808839" y="187250"/>
                  <a:pt x="6828543" y="205595"/>
                  <a:pt x="6840773" y="228696"/>
                </a:cubicBezTo>
                <a:cubicBezTo>
                  <a:pt x="6847568" y="243644"/>
                  <a:pt x="6853003" y="255874"/>
                  <a:pt x="6857080" y="265387"/>
                </a:cubicBezTo>
                <a:cubicBezTo>
                  <a:pt x="6872028" y="288488"/>
                  <a:pt x="6875425" y="318384"/>
                  <a:pt x="6867272" y="355074"/>
                </a:cubicBezTo>
                <a:cubicBezTo>
                  <a:pt x="6859118" y="376817"/>
                  <a:pt x="6842811" y="412148"/>
                  <a:pt x="6818351" y="461068"/>
                </a:cubicBezTo>
                <a:cubicBezTo>
                  <a:pt x="6808839" y="476016"/>
                  <a:pt x="6802724" y="486888"/>
                  <a:pt x="6800006" y="493682"/>
                </a:cubicBezTo>
                <a:cubicBezTo>
                  <a:pt x="6795929" y="504553"/>
                  <a:pt x="6785058" y="526975"/>
                  <a:pt x="6767392" y="560948"/>
                </a:cubicBezTo>
                <a:cubicBezTo>
                  <a:pt x="6755162" y="582690"/>
                  <a:pt x="6744971" y="601715"/>
                  <a:pt x="6736817" y="618021"/>
                </a:cubicBezTo>
                <a:cubicBezTo>
                  <a:pt x="6727305" y="634328"/>
                  <a:pt x="6721190" y="645199"/>
                  <a:pt x="6718472" y="650635"/>
                </a:cubicBezTo>
                <a:cubicBezTo>
                  <a:pt x="6715754" y="653353"/>
                  <a:pt x="6715075" y="654712"/>
                  <a:pt x="6716434" y="654712"/>
                </a:cubicBezTo>
                <a:cubicBezTo>
                  <a:pt x="6717793" y="654712"/>
                  <a:pt x="6715075" y="660827"/>
                  <a:pt x="6708280" y="673057"/>
                </a:cubicBezTo>
                <a:cubicBezTo>
                  <a:pt x="6687897" y="711106"/>
                  <a:pt x="6674308" y="738963"/>
                  <a:pt x="6667513" y="756629"/>
                </a:cubicBezTo>
                <a:cubicBezTo>
                  <a:pt x="6668872" y="756629"/>
                  <a:pt x="6674308" y="754930"/>
                  <a:pt x="6683820" y="751533"/>
                </a:cubicBezTo>
                <a:cubicBezTo>
                  <a:pt x="6693332" y="748136"/>
                  <a:pt x="6704883" y="742361"/>
                  <a:pt x="6718472" y="734207"/>
                </a:cubicBezTo>
                <a:cubicBezTo>
                  <a:pt x="6766034" y="711106"/>
                  <a:pt x="6795929" y="691402"/>
                  <a:pt x="6808159" y="675095"/>
                </a:cubicBezTo>
                <a:cubicBezTo>
                  <a:pt x="6824466" y="657429"/>
                  <a:pt x="6848927" y="655391"/>
                  <a:pt x="6881540" y="668980"/>
                </a:cubicBezTo>
                <a:cubicBezTo>
                  <a:pt x="6918230" y="688005"/>
                  <a:pt x="6950164" y="710427"/>
                  <a:pt x="6977342" y="736246"/>
                </a:cubicBezTo>
                <a:cubicBezTo>
                  <a:pt x="7003162" y="770218"/>
                  <a:pt x="7021507" y="798755"/>
                  <a:pt x="7032378" y="821856"/>
                </a:cubicBezTo>
                <a:cubicBezTo>
                  <a:pt x="7033737" y="828651"/>
                  <a:pt x="7039172" y="834086"/>
                  <a:pt x="7048685" y="838163"/>
                </a:cubicBezTo>
                <a:cubicBezTo>
                  <a:pt x="7074504" y="853111"/>
                  <a:pt x="7101002" y="883686"/>
                  <a:pt x="7128180" y="929889"/>
                </a:cubicBezTo>
                <a:cubicBezTo>
                  <a:pt x="7140411" y="951631"/>
                  <a:pt x="7148904" y="965900"/>
                  <a:pt x="7153660" y="972694"/>
                </a:cubicBezTo>
                <a:cubicBezTo>
                  <a:pt x="7158416" y="979489"/>
                  <a:pt x="7162832" y="981527"/>
                  <a:pt x="7166909" y="978809"/>
                </a:cubicBezTo>
                <a:cubicBezTo>
                  <a:pt x="7170986" y="976092"/>
                  <a:pt x="7183216" y="972015"/>
                  <a:pt x="7203599" y="966579"/>
                </a:cubicBezTo>
                <a:cubicBezTo>
                  <a:pt x="7259314" y="946196"/>
                  <a:pt x="7300081" y="929209"/>
                  <a:pt x="7325900" y="915621"/>
                </a:cubicBezTo>
                <a:cubicBezTo>
                  <a:pt x="7329977" y="912903"/>
                  <a:pt x="7332695" y="911544"/>
                  <a:pt x="7334054" y="911544"/>
                </a:cubicBezTo>
                <a:cubicBezTo>
                  <a:pt x="7335413" y="911544"/>
                  <a:pt x="7346963" y="905768"/>
                  <a:pt x="7368705" y="894218"/>
                </a:cubicBezTo>
                <a:cubicBezTo>
                  <a:pt x="7390448" y="882667"/>
                  <a:pt x="7413209" y="870777"/>
                  <a:pt x="7436990" y="858547"/>
                </a:cubicBezTo>
                <a:cubicBezTo>
                  <a:pt x="7460771" y="846317"/>
                  <a:pt x="7476059" y="838163"/>
                  <a:pt x="7482853" y="834086"/>
                </a:cubicBezTo>
                <a:cubicBezTo>
                  <a:pt x="7491007" y="830010"/>
                  <a:pt x="7500519" y="823895"/>
                  <a:pt x="7511390" y="815741"/>
                </a:cubicBezTo>
                <a:cubicBezTo>
                  <a:pt x="7523620" y="808947"/>
                  <a:pt x="7532453" y="802152"/>
                  <a:pt x="7537889" y="795358"/>
                </a:cubicBezTo>
                <a:cubicBezTo>
                  <a:pt x="7567784" y="764103"/>
                  <a:pt x="7597001" y="752552"/>
                  <a:pt x="7625538" y="760706"/>
                </a:cubicBezTo>
                <a:cubicBezTo>
                  <a:pt x="7633691" y="763424"/>
                  <a:pt x="7638447" y="764782"/>
                  <a:pt x="7639806" y="764782"/>
                </a:cubicBezTo>
                <a:cubicBezTo>
                  <a:pt x="7652036" y="771577"/>
                  <a:pt x="7667664" y="780410"/>
                  <a:pt x="7686688" y="791281"/>
                </a:cubicBezTo>
                <a:cubicBezTo>
                  <a:pt x="7694841" y="798076"/>
                  <a:pt x="7703674" y="802832"/>
                  <a:pt x="7713187" y="805550"/>
                </a:cubicBezTo>
                <a:cubicBezTo>
                  <a:pt x="7730853" y="812344"/>
                  <a:pt x="7745800" y="830689"/>
                  <a:pt x="7758030" y="860585"/>
                </a:cubicBezTo>
                <a:cubicBezTo>
                  <a:pt x="7766184" y="876892"/>
                  <a:pt x="7772299" y="888442"/>
                  <a:pt x="7776376" y="895237"/>
                </a:cubicBezTo>
                <a:cubicBezTo>
                  <a:pt x="7780452" y="900673"/>
                  <a:pt x="7782491" y="905429"/>
                  <a:pt x="7782491" y="909505"/>
                </a:cubicBezTo>
                <a:cubicBezTo>
                  <a:pt x="7785208" y="912223"/>
                  <a:pt x="7787247" y="915621"/>
                  <a:pt x="7788606" y="919697"/>
                </a:cubicBezTo>
                <a:cubicBezTo>
                  <a:pt x="7791323" y="923774"/>
                  <a:pt x="7792682" y="931248"/>
                  <a:pt x="7792682" y="942119"/>
                </a:cubicBezTo>
                <a:cubicBezTo>
                  <a:pt x="7795400" y="958426"/>
                  <a:pt x="7787926" y="972015"/>
                  <a:pt x="7770261" y="982886"/>
                </a:cubicBezTo>
                <a:cubicBezTo>
                  <a:pt x="7762107" y="989681"/>
                  <a:pt x="7755992" y="995116"/>
                  <a:pt x="7751915" y="999193"/>
                </a:cubicBezTo>
                <a:cubicBezTo>
                  <a:pt x="7749198" y="1003270"/>
                  <a:pt x="7746480" y="1005308"/>
                  <a:pt x="7743762" y="1005308"/>
                </a:cubicBezTo>
                <a:cubicBezTo>
                  <a:pt x="7741044" y="1005308"/>
                  <a:pt x="7739685" y="1005987"/>
                  <a:pt x="7739685" y="1007346"/>
                </a:cubicBezTo>
                <a:cubicBezTo>
                  <a:pt x="7739685" y="1008705"/>
                  <a:pt x="7736967" y="1013461"/>
                  <a:pt x="7731532" y="1021615"/>
                </a:cubicBezTo>
                <a:cubicBezTo>
                  <a:pt x="7709789" y="1043357"/>
                  <a:pt x="7691444" y="1064420"/>
                  <a:pt x="7676496" y="1084803"/>
                </a:cubicBezTo>
                <a:cubicBezTo>
                  <a:pt x="7668343" y="1094316"/>
                  <a:pt x="7658151" y="1106546"/>
                  <a:pt x="7645921" y="1121494"/>
                </a:cubicBezTo>
                <a:cubicBezTo>
                  <a:pt x="7633691" y="1136442"/>
                  <a:pt x="7627576" y="1145275"/>
                  <a:pt x="7627576" y="1147992"/>
                </a:cubicBezTo>
                <a:cubicBezTo>
                  <a:pt x="7627576" y="1152069"/>
                  <a:pt x="7626897" y="1154107"/>
                  <a:pt x="7625538" y="1154107"/>
                </a:cubicBezTo>
                <a:cubicBezTo>
                  <a:pt x="7621461" y="1154107"/>
                  <a:pt x="7618064" y="1165658"/>
                  <a:pt x="7615346" y="1188759"/>
                </a:cubicBezTo>
                <a:cubicBezTo>
                  <a:pt x="7627576" y="1200989"/>
                  <a:pt x="7641165" y="1207104"/>
                  <a:pt x="7656113" y="1207104"/>
                </a:cubicBezTo>
                <a:cubicBezTo>
                  <a:pt x="7671061" y="1207104"/>
                  <a:pt x="7694162" y="1214578"/>
                  <a:pt x="7725417" y="1229526"/>
                </a:cubicBezTo>
                <a:cubicBezTo>
                  <a:pt x="7737647" y="1237680"/>
                  <a:pt x="7749877" y="1245154"/>
                  <a:pt x="7762107" y="1251948"/>
                </a:cubicBezTo>
                <a:cubicBezTo>
                  <a:pt x="7789285" y="1272332"/>
                  <a:pt x="7802874" y="1286600"/>
                  <a:pt x="7802874" y="1294753"/>
                </a:cubicBezTo>
                <a:cubicBezTo>
                  <a:pt x="7802874" y="1296112"/>
                  <a:pt x="7806271" y="1302907"/>
                  <a:pt x="7813066" y="1315137"/>
                </a:cubicBezTo>
                <a:cubicBezTo>
                  <a:pt x="7834808" y="1350468"/>
                  <a:pt x="7821899" y="1368134"/>
                  <a:pt x="7774337" y="1368134"/>
                </a:cubicBezTo>
                <a:cubicBezTo>
                  <a:pt x="7734929" y="1373570"/>
                  <a:pt x="7696880" y="1380364"/>
                  <a:pt x="7660190" y="1388518"/>
                </a:cubicBezTo>
                <a:cubicBezTo>
                  <a:pt x="7645242" y="1392594"/>
                  <a:pt x="7637768" y="1393274"/>
                  <a:pt x="7637768" y="1390556"/>
                </a:cubicBezTo>
                <a:cubicBezTo>
                  <a:pt x="7640485" y="1389197"/>
                  <a:pt x="7646601" y="1385800"/>
                  <a:pt x="7656113" y="1380364"/>
                </a:cubicBezTo>
                <a:cubicBezTo>
                  <a:pt x="7662907" y="1374929"/>
                  <a:pt x="7669702" y="1367455"/>
                  <a:pt x="7676496" y="1357942"/>
                </a:cubicBezTo>
                <a:lnTo>
                  <a:pt x="7686688" y="1347751"/>
                </a:lnTo>
                <a:lnTo>
                  <a:pt x="7678535" y="1341636"/>
                </a:lnTo>
                <a:cubicBezTo>
                  <a:pt x="7673099" y="1334841"/>
                  <a:pt x="7667664" y="1333482"/>
                  <a:pt x="7662228" y="1337559"/>
                </a:cubicBezTo>
                <a:cubicBezTo>
                  <a:pt x="7658151" y="1340277"/>
                  <a:pt x="7654075" y="1341636"/>
                  <a:pt x="7649998" y="1341636"/>
                </a:cubicBezTo>
                <a:cubicBezTo>
                  <a:pt x="7625538" y="1338918"/>
                  <a:pt x="7584771" y="1350468"/>
                  <a:pt x="7527697" y="1376288"/>
                </a:cubicBezTo>
                <a:cubicBezTo>
                  <a:pt x="7495083" y="1391235"/>
                  <a:pt x="7476059" y="1398709"/>
                  <a:pt x="7470623" y="1398709"/>
                </a:cubicBezTo>
                <a:cubicBezTo>
                  <a:pt x="7466546" y="1398709"/>
                  <a:pt x="7456355" y="1393953"/>
                  <a:pt x="7440048" y="1384441"/>
                </a:cubicBezTo>
                <a:cubicBezTo>
                  <a:pt x="7423741" y="1376288"/>
                  <a:pt x="7410152" y="1363378"/>
                  <a:pt x="7399281" y="1345712"/>
                </a:cubicBezTo>
                <a:cubicBezTo>
                  <a:pt x="7391127" y="1329405"/>
                  <a:pt x="7387051" y="1319214"/>
                  <a:pt x="7387051" y="1315137"/>
                </a:cubicBezTo>
                <a:cubicBezTo>
                  <a:pt x="7387051" y="1309701"/>
                  <a:pt x="7391467" y="1297132"/>
                  <a:pt x="7400300" y="1277427"/>
                </a:cubicBezTo>
                <a:cubicBezTo>
                  <a:pt x="7409133" y="1257723"/>
                  <a:pt x="7418305" y="1239718"/>
                  <a:pt x="7427818" y="1223411"/>
                </a:cubicBezTo>
                <a:cubicBezTo>
                  <a:pt x="7433253" y="1215258"/>
                  <a:pt x="7440048" y="1203367"/>
                  <a:pt x="7448201" y="1187740"/>
                </a:cubicBezTo>
                <a:cubicBezTo>
                  <a:pt x="7456355" y="1172113"/>
                  <a:pt x="7463829" y="1156825"/>
                  <a:pt x="7470623" y="1141877"/>
                </a:cubicBezTo>
                <a:cubicBezTo>
                  <a:pt x="7477417" y="1126929"/>
                  <a:pt x="7480815" y="1118776"/>
                  <a:pt x="7480815" y="1117417"/>
                </a:cubicBezTo>
                <a:cubicBezTo>
                  <a:pt x="7480815" y="1116058"/>
                  <a:pt x="7486250" y="1102469"/>
                  <a:pt x="7497121" y="1076650"/>
                </a:cubicBezTo>
                <a:cubicBezTo>
                  <a:pt x="7514787" y="1031806"/>
                  <a:pt x="7524979" y="995116"/>
                  <a:pt x="7527697" y="966579"/>
                </a:cubicBezTo>
                <a:cubicBezTo>
                  <a:pt x="7529056" y="951631"/>
                  <a:pt x="7527697" y="942119"/>
                  <a:pt x="7523620" y="938042"/>
                </a:cubicBezTo>
                <a:cubicBezTo>
                  <a:pt x="7520902" y="929889"/>
                  <a:pt x="7510031" y="926492"/>
                  <a:pt x="7491007" y="927851"/>
                </a:cubicBezTo>
                <a:cubicBezTo>
                  <a:pt x="7466546" y="927851"/>
                  <a:pt x="7427138" y="940081"/>
                  <a:pt x="7372782" y="964541"/>
                </a:cubicBezTo>
                <a:cubicBezTo>
                  <a:pt x="7353758" y="971335"/>
                  <a:pt x="7325900" y="984924"/>
                  <a:pt x="7289210" y="1005308"/>
                </a:cubicBezTo>
                <a:cubicBezTo>
                  <a:pt x="7238931" y="1033845"/>
                  <a:pt x="7209714" y="1055587"/>
                  <a:pt x="7201561" y="1070535"/>
                </a:cubicBezTo>
                <a:cubicBezTo>
                  <a:pt x="7197484" y="1084124"/>
                  <a:pt x="7198843" y="1109264"/>
                  <a:pt x="7205638" y="1145954"/>
                </a:cubicBezTo>
                <a:cubicBezTo>
                  <a:pt x="7216509" y="1193515"/>
                  <a:pt x="7223303" y="1228167"/>
                  <a:pt x="7226021" y="1249910"/>
                </a:cubicBezTo>
                <a:cubicBezTo>
                  <a:pt x="7227380" y="1259422"/>
                  <a:pt x="7229418" y="1275049"/>
                  <a:pt x="7232136" y="1296792"/>
                </a:cubicBezTo>
                <a:cubicBezTo>
                  <a:pt x="7241649" y="1355225"/>
                  <a:pt x="7240969" y="1399389"/>
                  <a:pt x="7230098" y="1429285"/>
                </a:cubicBezTo>
                <a:cubicBezTo>
                  <a:pt x="7230098" y="1440156"/>
                  <a:pt x="7223303" y="1445591"/>
                  <a:pt x="7209714" y="1445591"/>
                </a:cubicBezTo>
                <a:cubicBezTo>
                  <a:pt x="7200202" y="1445591"/>
                  <a:pt x="7185934" y="1440835"/>
                  <a:pt x="7166909" y="1431323"/>
                </a:cubicBezTo>
                <a:cubicBezTo>
                  <a:pt x="7147884" y="1420452"/>
                  <a:pt x="7131578" y="1406183"/>
                  <a:pt x="7117989" y="1388518"/>
                </a:cubicBezTo>
                <a:cubicBezTo>
                  <a:pt x="7088093" y="1354545"/>
                  <a:pt x="7071107" y="1323970"/>
                  <a:pt x="7067030" y="1296792"/>
                </a:cubicBezTo>
                <a:cubicBezTo>
                  <a:pt x="7065671" y="1289997"/>
                  <a:pt x="7064992" y="1274370"/>
                  <a:pt x="7064992" y="1249910"/>
                </a:cubicBezTo>
                <a:cubicBezTo>
                  <a:pt x="7064992" y="1225450"/>
                  <a:pt x="7064992" y="1190798"/>
                  <a:pt x="7064992" y="1145954"/>
                </a:cubicBezTo>
                <a:cubicBezTo>
                  <a:pt x="7067709" y="1052190"/>
                  <a:pt x="7066350" y="986963"/>
                  <a:pt x="7060915" y="950272"/>
                </a:cubicBezTo>
                <a:cubicBezTo>
                  <a:pt x="7055479" y="913582"/>
                  <a:pt x="7052082" y="889462"/>
                  <a:pt x="7050723" y="877911"/>
                </a:cubicBezTo>
                <a:cubicBezTo>
                  <a:pt x="7049364" y="866360"/>
                  <a:pt x="7047326" y="861944"/>
                  <a:pt x="7044608" y="864662"/>
                </a:cubicBezTo>
                <a:cubicBezTo>
                  <a:pt x="7043249" y="866021"/>
                  <a:pt x="7041890" y="870097"/>
                  <a:pt x="7040531" y="876892"/>
                </a:cubicBezTo>
                <a:cubicBezTo>
                  <a:pt x="7040531" y="885045"/>
                  <a:pt x="7039172" y="891840"/>
                  <a:pt x="7036455" y="897275"/>
                </a:cubicBezTo>
                <a:cubicBezTo>
                  <a:pt x="7032378" y="902711"/>
                  <a:pt x="7030340" y="907467"/>
                  <a:pt x="7030340" y="911544"/>
                </a:cubicBezTo>
                <a:cubicBezTo>
                  <a:pt x="7030340" y="914262"/>
                  <a:pt x="7027622" y="919697"/>
                  <a:pt x="7022186" y="927851"/>
                </a:cubicBezTo>
                <a:cubicBezTo>
                  <a:pt x="7018110" y="937363"/>
                  <a:pt x="7014033" y="948914"/>
                  <a:pt x="7009956" y="962503"/>
                </a:cubicBezTo>
                <a:cubicBezTo>
                  <a:pt x="6999085" y="989681"/>
                  <a:pt x="6985496" y="1022294"/>
                  <a:pt x="6969189" y="1060343"/>
                </a:cubicBezTo>
                <a:cubicBezTo>
                  <a:pt x="6961036" y="1078009"/>
                  <a:pt x="6955600" y="1090239"/>
                  <a:pt x="6952882" y="1097034"/>
                </a:cubicBezTo>
                <a:cubicBezTo>
                  <a:pt x="6950164" y="1103828"/>
                  <a:pt x="6948806" y="1107905"/>
                  <a:pt x="6948806" y="1109264"/>
                </a:cubicBezTo>
                <a:cubicBezTo>
                  <a:pt x="6948806" y="1110623"/>
                  <a:pt x="6946088" y="1113340"/>
                  <a:pt x="6940652" y="1117417"/>
                </a:cubicBezTo>
                <a:cubicBezTo>
                  <a:pt x="6936575" y="1122853"/>
                  <a:pt x="6935217" y="1126250"/>
                  <a:pt x="6936575" y="1127609"/>
                </a:cubicBezTo>
                <a:cubicBezTo>
                  <a:pt x="6936575" y="1128968"/>
                  <a:pt x="6935896" y="1131686"/>
                  <a:pt x="6934537" y="1135762"/>
                </a:cubicBezTo>
                <a:cubicBezTo>
                  <a:pt x="6931819" y="1139839"/>
                  <a:pt x="6930460" y="1143236"/>
                  <a:pt x="6930460" y="1145954"/>
                </a:cubicBezTo>
                <a:cubicBezTo>
                  <a:pt x="6930460" y="1147313"/>
                  <a:pt x="6929102" y="1150710"/>
                  <a:pt x="6926384" y="1156146"/>
                </a:cubicBezTo>
                <a:cubicBezTo>
                  <a:pt x="6919589" y="1160222"/>
                  <a:pt x="6916192" y="1163620"/>
                  <a:pt x="6916192" y="1166337"/>
                </a:cubicBezTo>
                <a:cubicBezTo>
                  <a:pt x="6916192" y="1167696"/>
                  <a:pt x="6914833" y="1172452"/>
                  <a:pt x="6912115" y="1180606"/>
                </a:cubicBezTo>
                <a:cubicBezTo>
                  <a:pt x="6901244" y="1209143"/>
                  <a:pt x="6886296" y="1246513"/>
                  <a:pt x="6867272" y="1292715"/>
                </a:cubicBezTo>
                <a:cubicBezTo>
                  <a:pt x="6860477" y="1310381"/>
                  <a:pt x="6855721" y="1323290"/>
                  <a:pt x="6853003" y="1331444"/>
                </a:cubicBezTo>
                <a:cubicBezTo>
                  <a:pt x="6850285" y="1343674"/>
                  <a:pt x="6844170" y="1362699"/>
                  <a:pt x="6834658" y="1388518"/>
                </a:cubicBezTo>
                <a:cubicBezTo>
                  <a:pt x="6825146" y="1419772"/>
                  <a:pt x="6814954" y="1451707"/>
                  <a:pt x="6804083" y="1484320"/>
                </a:cubicBezTo>
                <a:cubicBezTo>
                  <a:pt x="6794571" y="1516934"/>
                  <a:pt x="6787096" y="1537997"/>
                  <a:pt x="6781661" y="1547509"/>
                </a:cubicBezTo>
                <a:cubicBezTo>
                  <a:pt x="6778943" y="1555663"/>
                  <a:pt x="6776905" y="1561777"/>
                  <a:pt x="6775546" y="1565854"/>
                </a:cubicBezTo>
                <a:cubicBezTo>
                  <a:pt x="6766034" y="1591673"/>
                  <a:pt x="6754483" y="1613416"/>
                  <a:pt x="6740894" y="1631081"/>
                </a:cubicBezTo>
                <a:cubicBezTo>
                  <a:pt x="6734099" y="1641953"/>
                  <a:pt x="6724587" y="1646029"/>
                  <a:pt x="6712357" y="1643312"/>
                </a:cubicBezTo>
                <a:cubicBezTo>
                  <a:pt x="6686538" y="1643312"/>
                  <a:pt x="6655283" y="1625646"/>
                  <a:pt x="6618593" y="1590314"/>
                </a:cubicBezTo>
                <a:cubicBezTo>
                  <a:pt x="6607722" y="1576725"/>
                  <a:pt x="6595831" y="1562457"/>
                  <a:pt x="6582922" y="1547509"/>
                </a:cubicBezTo>
                <a:cubicBezTo>
                  <a:pt x="6570012" y="1532561"/>
                  <a:pt x="6563558" y="1523728"/>
                  <a:pt x="6563558" y="1521010"/>
                </a:cubicBezTo>
                <a:cubicBezTo>
                  <a:pt x="6563558" y="1521010"/>
                  <a:pt x="6560160" y="1514895"/>
                  <a:pt x="6553366" y="1502665"/>
                </a:cubicBezTo>
                <a:cubicBezTo>
                  <a:pt x="6535700" y="1470052"/>
                  <a:pt x="6522791" y="1438797"/>
                  <a:pt x="6514637" y="1408901"/>
                </a:cubicBezTo>
                <a:cubicBezTo>
                  <a:pt x="6511919" y="1396671"/>
                  <a:pt x="6509202" y="1389197"/>
                  <a:pt x="6506484" y="1386479"/>
                </a:cubicBezTo>
                <a:cubicBezTo>
                  <a:pt x="6506484" y="1383761"/>
                  <a:pt x="6505804" y="1381044"/>
                  <a:pt x="6504445" y="1378326"/>
                </a:cubicBezTo>
                <a:cubicBezTo>
                  <a:pt x="6504445" y="1375608"/>
                  <a:pt x="6503766" y="1372211"/>
                  <a:pt x="6502407" y="1368134"/>
                </a:cubicBezTo>
                <a:cubicBezTo>
                  <a:pt x="6501048" y="1364057"/>
                  <a:pt x="6500369" y="1360660"/>
                  <a:pt x="6500369" y="1357942"/>
                </a:cubicBezTo>
                <a:cubicBezTo>
                  <a:pt x="6501728" y="1356583"/>
                  <a:pt x="6501728" y="1354545"/>
                  <a:pt x="6500369" y="1351827"/>
                </a:cubicBezTo>
                <a:cubicBezTo>
                  <a:pt x="6499010" y="1347751"/>
                  <a:pt x="6496292" y="1338238"/>
                  <a:pt x="6492215" y="1323290"/>
                </a:cubicBezTo>
                <a:cubicBezTo>
                  <a:pt x="6486780" y="1306984"/>
                  <a:pt x="6480665" y="1283203"/>
                  <a:pt x="6473870" y="1251948"/>
                </a:cubicBezTo>
                <a:lnTo>
                  <a:pt x="6461640" y="1205066"/>
                </a:lnTo>
                <a:lnTo>
                  <a:pt x="6453487" y="1217296"/>
                </a:lnTo>
                <a:cubicBezTo>
                  <a:pt x="6448051" y="1229526"/>
                  <a:pt x="6437859" y="1252628"/>
                  <a:pt x="6422911" y="1286600"/>
                </a:cubicBezTo>
                <a:cubicBezTo>
                  <a:pt x="6401169" y="1335520"/>
                  <a:pt x="6366517" y="1408901"/>
                  <a:pt x="6318956" y="1506742"/>
                </a:cubicBezTo>
                <a:cubicBezTo>
                  <a:pt x="6308084" y="1531202"/>
                  <a:pt x="6302649" y="1544112"/>
                  <a:pt x="6302649" y="1545471"/>
                </a:cubicBezTo>
                <a:cubicBezTo>
                  <a:pt x="6302649" y="1546830"/>
                  <a:pt x="6299931" y="1550906"/>
                  <a:pt x="6294495" y="1557701"/>
                </a:cubicBezTo>
                <a:cubicBezTo>
                  <a:pt x="6291778" y="1563136"/>
                  <a:pt x="6291098" y="1565854"/>
                  <a:pt x="6292457" y="1565854"/>
                </a:cubicBezTo>
                <a:cubicBezTo>
                  <a:pt x="6293816" y="1565854"/>
                  <a:pt x="6293136" y="1567213"/>
                  <a:pt x="6290419" y="1569931"/>
                </a:cubicBezTo>
                <a:cubicBezTo>
                  <a:pt x="6286342" y="1575367"/>
                  <a:pt x="6280906" y="1586238"/>
                  <a:pt x="6274112" y="1602545"/>
                </a:cubicBezTo>
                <a:cubicBezTo>
                  <a:pt x="6265958" y="1618851"/>
                  <a:pt x="6257126" y="1637196"/>
                  <a:pt x="6247613" y="1657580"/>
                </a:cubicBezTo>
                <a:cubicBezTo>
                  <a:pt x="6236742" y="1676605"/>
                  <a:pt x="6229948" y="1690873"/>
                  <a:pt x="6227230" y="1700385"/>
                </a:cubicBezTo>
                <a:cubicBezTo>
                  <a:pt x="6216359" y="1720769"/>
                  <a:pt x="6206167" y="1730961"/>
                  <a:pt x="6196655" y="1730961"/>
                </a:cubicBezTo>
                <a:cubicBezTo>
                  <a:pt x="6181707" y="1730961"/>
                  <a:pt x="6158605" y="1720089"/>
                  <a:pt x="6127351" y="1698347"/>
                </a:cubicBezTo>
                <a:cubicBezTo>
                  <a:pt x="6106967" y="1673887"/>
                  <a:pt x="6087943" y="1647388"/>
                  <a:pt x="6070277" y="1618851"/>
                </a:cubicBezTo>
                <a:cubicBezTo>
                  <a:pt x="6064841" y="1591673"/>
                  <a:pt x="6067559" y="1565175"/>
                  <a:pt x="6078430" y="1539356"/>
                </a:cubicBezTo>
                <a:cubicBezTo>
                  <a:pt x="6081148" y="1536638"/>
                  <a:pt x="6082507" y="1533920"/>
                  <a:pt x="6082507" y="1531202"/>
                </a:cubicBezTo>
                <a:cubicBezTo>
                  <a:pt x="6082507" y="1527126"/>
                  <a:pt x="6083866" y="1523728"/>
                  <a:pt x="6086584" y="1521010"/>
                </a:cubicBezTo>
                <a:cubicBezTo>
                  <a:pt x="6087943" y="1518293"/>
                  <a:pt x="6087943" y="1516254"/>
                  <a:pt x="6086584" y="1514895"/>
                </a:cubicBezTo>
                <a:cubicBezTo>
                  <a:pt x="6085225" y="1513536"/>
                  <a:pt x="6085904" y="1511498"/>
                  <a:pt x="6088622" y="1508780"/>
                </a:cubicBezTo>
                <a:cubicBezTo>
                  <a:pt x="6089981" y="1506063"/>
                  <a:pt x="6091679" y="1497909"/>
                  <a:pt x="6093718" y="1484320"/>
                </a:cubicBezTo>
                <a:cubicBezTo>
                  <a:pt x="6095756" y="1470731"/>
                  <a:pt x="6097115" y="1449328"/>
                  <a:pt x="6097795" y="1420112"/>
                </a:cubicBezTo>
                <a:cubicBezTo>
                  <a:pt x="6098474" y="1390896"/>
                  <a:pt x="6099493" y="1350468"/>
                  <a:pt x="6100852" y="1298830"/>
                </a:cubicBezTo>
                <a:cubicBezTo>
                  <a:pt x="6100852" y="1297471"/>
                  <a:pt x="6101532" y="1300869"/>
                  <a:pt x="6102890" y="1309022"/>
                </a:cubicBezTo>
                <a:cubicBezTo>
                  <a:pt x="6104249" y="1317175"/>
                  <a:pt x="6106627" y="1327367"/>
                  <a:pt x="6110025" y="1339597"/>
                </a:cubicBezTo>
                <a:cubicBezTo>
                  <a:pt x="6113422" y="1351827"/>
                  <a:pt x="6116479" y="1366096"/>
                  <a:pt x="6119197" y="1382403"/>
                </a:cubicBezTo>
                <a:cubicBezTo>
                  <a:pt x="6132786" y="1446271"/>
                  <a:pt x="6142978" y="1489076"/>
                  <a:pt x="6149772" y="1510819"/>
                </a:cubicBezTo>
                <a:cubicBezTo>
                  <a:pt x="6156567" y="1532561"/>
                  <a:pt x="6164720" y="1543432"/>
                  <a:pt x="6174233" y="1543432"/>
                </a:cubicBezTo>
                <a:cubicBezTo>
                  <a:pt x="6182386" y="1547509"/>
                  <a:pt x="6197334" y="1534600"/>
                  <a:pt x="6219076" y="1504704"/>
                </a:cubicBezTo>
                <a:cubicBezTo>
                  <a:pt x="6250331" y="1450348"/>
                  <a:pt x="6275471" y="1401427"/>
                  <a:pt x="6294495" y="1357942"/>
                </a:cubicBezTo>
                <a:cubicBezTo>
                  <a:pt x="6297213" y="1355225"/>
                  <a:pt x="6301290" y="1348430"/>
                  <a:pt x="6306725" y="1337559"/>
                </a:cubicBezTo>
                <a:cubicBezTo>
                  <a:pt x="6312161" y="1325329"/>
                  <a:pt x="6318956" y="1311060"/>
                  <a:pt x="6327109" y="1294753"/>
                </a:cubicBezTo>
                <a:cubicBezTo>
                  <a:pt x="6351569" y="1237680"/>
                  <a:pt x="6367876" y="1198951"/>
                  <a:pt x="6376029" y="1178568"/>
                </a:cubicBezTo>
                <a:cubicBezTo>
                  <a:pt x="6384183" y="1158184"/>
                  <a:pt x="6388939" y="1147992"/>
                  <a:pt x="6390298" y="1147992"/>
                </a:cubicBezTo>
                <a:cubicBezTo>
                  <a:pt x="6391657" y="1145275"/>
                  <a:pt x="6392336" y="1143236"/>
                  <a:pt x="6392336" y="1141877"/>
                </a:cubicBezTo>
                <a:cubicBezTo>
                  <a:pt x="6392336" y="1139159"/>
                  <a:pt x="6395054" y="1131006"/>
                  <a:pt x="6400490" y="1117417"/>
                </a:cubicBezTo>
                <a:cubicBezTo>
                  <a:pt x="6407284" y="1105187"/>
                  <a:pt x="6412040" y="1094995"/>
                  <a:pt x="6414758" y="1086842"/>
                </a:cubicBezTo>
                <a:cubicBezTo>
                  <a:pt x="6417476" y="1078688"/>
                  <a:pt x="6422232" y="1067138"/>
                  <a:pt x="6429026" y="1052190"/>
                </a:cubicBezTo>
                <a:cubicBezTo>
                  <a:pt x="6452128" y="1000552"/>
                  <a:pt x="6467755" y="960464"/>
                  <a:pt x="6475908" y="931927"/>
                </a:cubicBezTo>
                <a:cubicBezTo>
                  <a:pt x="6474550" y="931927"/>
                  <a:pt x="6470473" y="934645"/>
                  <a:pt x="6463678" y="940081"/>
                </a:cubicBezTo>
                <a:cubicBezTo>
                  <a:pt x="6452807" y="946875"/>
                  <a:pt x="6439898" y="955029"/>
                  <a:pt x="6424950" y="964541"/>
                </a:cubicBezTo>
                <a:cubicBezTo>
                  <a:pt x="6408643" y="972694"/>
                  <a:pt x="6386221" y="986963"/>
                  <a:pt x="6357684" y="1007346"/>
                </a:cubicBezTo>
                <a:cubicBezTo>
                  <a:pt x="6315558" y="1035883"/>
                  <a:pt x="6280227" y="1054228"/>
                  <a:pt x="6251690" y="1062382"/>
                </a:cubicBezTo>
                <a:cubicBezTo>
                  <a:pt x="6239460" y="1070535"/>
                  <a:pt x="6219756" y="1074612"/>
                  <a:pt x="6192578" y="1074612"/>
                </a:cubicBezTo>
                <a:cubicBezTo>
                  <a:pt x="6161323" y="1074612"/>
                  <a:pt x="6142978" y="1069856"/>
                  <a:pt x="6137542" y="1060343"/>
                </a:cubicBezTo>
                <a:cubicBezTo>
                  <a:pt x="6096775" y="1034524"/>
                  <a:pt x="6066880" y="1005987"/>
                  <a:pt x="6047855" y="974733"/>
                </a:cubicBezTo>
                <a:cubicBezTo>
                  <a:pt x="6039702" y="950272"/>
                  <a:pt x="6038343" y="932607"/>
                  <a:pt x="6043778" y="921736"/>
                </a:cubicBezTo>
                <a:cubicBezTo>
                  <a:pt x="6045137" y="921736"/>
                  <a:pt x="6049893" y="927171"/>
                  <a:pt x="6058047" y="938042"/>
                </a:cubicBezTo>
                <a:cubicBezTo>
                  <a:pt x="6075712" y="963861"/>
                  <a:pt x="6092019" y="979489"/>
                  <a:pt x="6106967" y="984924"/>
                </a:cubicBezTo>
                <a:cubicBezTo>
                  <a:pt x="6128709" y="989001"/>
                  <a:pt x="6164041" y="982886"/>
                  <a:pt x="6212961" y="966579"/>
                </a:cubicBezTo>
                <a:cubicBezTo>
                  <a:pt x="6241498" y="955708"/>
                  <a:pt x="6257805" y="949593"/>
                  <a:pt x="6261882" y="948234"/>
                </a:cubicBezTo>
                <a:cubicBezTo>
                  <a:pt x="6264599" y="945516"/>
                  <a:pt x="6272753" y="942119"/>
                  <a:pt x="6286342" y="938042"/>
                </a:cubicBezTo>
                <a:cubicBezTo>
                  <a:pt x="6302649" y="931248"/>
                  <a:pt x="6323712" y="922415"/>
                  <a:pt x="6349531" y="911544"/>
                </a:cubicBezTo>
                <a:cubicBezTo>
                  <a:pt x="6409322" y="881648"/>
                  <a:pt x="6456204" y="859226"/>
                  <a:pt x="6490177" y="844278"/>
                </a:cubicBezTo>
                <a:cubicBezTo>
                  <a:pt x="6503766" y="838843"/>
                  <a:pt x="6512938" y="832728"/>
                  <a:pt x="6517695" y="825933"/>
                </a:cubicBezTo>
                <a:cubicBezTo>
                  <a:pt x="6522451" y="819138"/>
                  <a:pt x="6529585" y="798076"/>
                  <a:pt x="6539097" y="762744"/>
                </a:cubicBezTo>
                <a:cubicBezTo>
                  <a:pt x="6548610" y="736925"/>
                  <a:pt x="6556084" y="713824"/>
                  <a:pt x="6561519" y="693440"/>
                </a:cubicBezTo>
                <a:cubicBezTo>
                  <a:pt x="6568314" y="674416"/>
                  <a:pt x="6575108" y="654032"/>
                  <a:pt x="6581903" y="632290"/>
                </a:cubicBezTo>
                <a:cubicBezTo>
                  <a:pt x="6594133" y="592882"/>
                  <a:pt x="6607722" y="539205"/>
                  <a:pt x="6622670" y="471260"/>
                </a:cubicBezTo>
                <a:cubicBezTo>
                  <a:pt x="6625387" y="452236"/>
                  <a:pt x="6629464" y="433211"/>
                  <a:pt x="6634900" y="414186"/>
                </a:cubicBezTo>
                <a:cubicBezTo>
                  <a:pt x="6638976" y="395162"/>
                  <a:pt x="6642374" y="373419"/>
                  <a:pt x="6645092" y="348959"/>
                </a:cubicBezTo>
                <a:cubicBezTo>
                  <a:pt x="6651886" y="321781"/>
                  <a:pt x="6652565" y="299359"/>
                  <a:pt x="6647130" y="281693"/>
                </a:cubicBezTo>
                <a:cubicBezTo>
                  <a:pt x="6644412" y="262669"/>
                  <a:pt x="6643053" y="253157"/>
                  <a:pt x="6643053" y="253157"/>
                </a:cubicBezTo>
                <a:cubicBezTo>
                  <a:pt x="6643053" y="251798"/>
                  <a:pt x="6638976" y="249759"/>
                  <a:pt x="6630823" y="247042"/>
                </a:cubicBezTo>
                <a:cubicBezTo>
                  <a:pt x="6611798" y="238888"/>
                  <a:pt x="6585300" y="239568"/>
                  <a:pt x="6551327" y="249080"/>
                </a:cubicBezTo>
                <a:cubicBezTo>
                  <a:pt x="6496971" y="269464"/>
                  <a:pt x="6469793" y="292565"/>
                  <a:pt x="6469793" y="318384"/>
                </a:cubicBezTo>
                <a:cubicBezTo>
                  <a:pt x="6469793" y="321102"/>
                  <a:pt x="6469114" y="323140"/>
                  <a:pt x="6467755" y="324499"/>
                </a:cubicBezTo>
                <a:cubicBezTo>
                  <a:pt x="6465037" y="324499"/>
                  <a:pt x="6464018" y="320083"/>
                  <a:pt x="6464697" y="311250"/>
                </a:cubicBezTo>
                <a:cubicBezTo>
                  <a:pt x="6465377" y="302417"/>
                  <a:pt x="6467076" y="292565"/>
                  <a:pt x="6469793" y="281693"/>
                </a:cubicBezTo>
                <a:cubicBezTo>
                  <a:pt x="6477947" y="251798"/>
                  <a:pt x="6522111" y="216466"/>
                  <a:pt x="6602286" y="175699"/>
                </a:cubicBezTo>
                <a:cubicBezTo>
                  <a:pt x="6630823" y="162110"/>
                  <a:pt x="6651207" y="151919"/>
                  <a:pt x="6663437" y="145124"/>
                </a:cubicBezTo>
                <a:cubicBezTo>
                  <a:pt x="6668872" y="141727"/>
                  <a:pt x="6674648" y="139519"/>
                  <a:pt x="6680763" y="138500"/>
                </a:cubicBezTo>
                <a:close/>
                <a:moveTo>
                  <a:pt x="975988" y="510"/>
                </a:moveTo>
                <a:cubicBezTo>
                  <a:pt x="985161" y="1869"/>
                  <a:pt x="996202" y="5945"/>
                  <a:pt x="1009111" y="12740"/>
                </a:cubicBezTo>
                <a:cubicBezTo>
                  <a:pt x="1021342" y="18176"/>
                  <a:pt x="1031533" y="22932"/>
                  <a:pt x="1039687" y="27008"/>
                </a:cubicBezTo>
                <a:cubicBezTo>
                  <a:pt x="1057352" y="35162"/>
                  <a:pt x="1070262" y="48071"/>
                  <a:pt x="1078415" y="65737"/>
                </a:cubicBezTo>
                <a:cubicBezTo>
                  <a:pt x="1082492" y="72531"/>
                  <a:pt x="1086568" y="80006"/>
                  <a:pt x="1090645" y="88159"/>
                </a:cubicBezTo>
                <a:cubicBezTo>
                  <a:pt x="1094722" y="97671"/>
                  <a:pt x="1099478" y="107183"/>
                  <a:pt x="1104914" y="116696"/>
                </a:cubicBezTo>
                <a:cubicBezTo>
                  <a:pt x="1114426" y="137079"/>
                  <a:pt x="1117823" y="164257"/>
                  <a:pt x="1115105" y="198230"/>
                </a:cubicBezTo>
                <a:cubicBezTo>
                  <a:pt x="1113746" y="213178"/>
                  <a:pt x="1112387" y="228805"/>
                  <a:pt x="1111029" y="245112"/>
                </a:cubicBezTo>
                <a:cubicBezTo>
                  <a:pt x="1111029" y="264136"/>
                  <a:pt x="1106952" y="291314"/>
                  <a:pt x="1098798" y="326646"/>
                </a:cubicBezTo>
                <a:cubicBezTo>
                  <a:pt x="1093363" y="351106"/>
                  <a:pt x="1092004" y="364016"/>
                  <a:pt x="1094722" y="365375"/>
                </a:cubicBezTo>
                <a:cubicBezTo>
                  <a:pt x="1097440" y="364016"/>
                  <a:pt x="1104914" y="360618"/>
                  <a:pt x="1117144" y="355183"/>
                </a:cubicBezTo>
                <a:cubicBezTo>
                  <a:pt x="1130733" y="347029"/>
                  <a:pt x="1143643" y="344312"/>
                  <a:pt x="1155873" y="347029"/>
                </a:cubicBezTo>
                <a:cubicBezTo>
                  <a:pt x="1169461" y="347029"/>
                  <a:pt x="1181691" y="351106"/>
                  <a:pt x="1192562" y="359259"/>
                </a:cubicBezTo>
                <a:cubicBezTo>
                  <a:pt x="1203434" y="364695"/>
                  <a:pt x="1212267" y="369451"/>
                  <a:pt x="1219061" y="373528"/>
                </a:cubicBezTo>
                <a:cubicBezTo>
                  <a:pt x="1231292" y="381681"/>
                  <a:pt x="1237406" y="390514"/>
                  <a:pt x="1237406" y="400026"/>
                </a:cubicBezTo>
                <a:cubicBezTo>
                  <a:pt x="1237406" y="402744"/>
                  <a:pt x="1239445" y="407500"/>
                  <a:pt x="1243522" y="414295"/>
                </a:cubicBezTo>
                <a:cubicBezTo>
                  <a:pt x="1253034" y="426525"/>
                  <a:pt x="1250995" y="437396"/>
                  <a:pt x="1237406" y="446908"/>
                </a:cubicBezTo>
                <a:cubicBezTo>
                  <a:pt x="1227894" y="450985"/>
                  <a:pt x="1211587" y="456421"/>
                  <a:pt x="1188486" y="463215"/>
                </a:cubicBezTo>
                <a:cubicBezTo>
                  <a:pt x="1164026" y="470010"/>
                  <a:pt x="1144321" y="475445"/>
                  <a:pt x="1129374" y="479522"/>
                </a:cubicBezTo>
                <a:cubicBezTo>
                  <a:pt x="1114426" y="483599"/>
                  <a:pt x="1100837" y="487675"/>
                  <a:pt x="1088607" y="491752"/>
                </a:cubicBezTo>
                <a:lnTo>
                  <a:pt x="1070262" y="497867"/>
                </a:lnTo>
                <a:lnTo>
                  <a:pt x="1064147" y="530481"/>
                </a:lnTo>
                <a:cubicBezTo>
                  <a:pt x="1054634" y="588914"/>
                  <a:pt x="1047840" y="631719"/>
                  <a:pt x="1043763" y="658897"/>
                </a:cubicBezTo>
                <a:cubicBezTo>
                  <a:pt x="1043763" y="665691"/>
                  <a:pt x="1043084" y="674524"/>
                  <a:pt x="1041725" y="685395"/>
                </a:cubicBezTo>
                <a:cubicBezTo>
                  <a:pt x="1040366" y="694908"/>
                  <a:pt x="1039007" y="705099"/>
                  <a:pt x="1037648" y="715971"/>
                </a:cubicBezTo>
                <a:cubicBezTo>
                  <a:pt x="1037648" y="726842"/>
                  <a:pt x="1036289" y="739072"/>
                  <a:pt x="1033571" y="752661"/>
                </a:cubicBezTo>
                <a:cubicBezTo>
                  <a:pt x="1026777" y="854579"/>
                  <a:pt x="1026097" y="952419"/>
                  <a:pt x="1031533" y="1046183"/>
                </a:cubicBezTo>
                <a:cubicBezTo>
                  <a:pt x="1035609" y="1078797"/>
                  <a:pt x="1037648" y="1096463"/>
                  <a:pt x="1037648" y="1099180"/>
                </a:cubicBezTo>
                <a:cubicBezTo>
                  <a:pt x="1051237" y="1096463"/>
                  <a:pt x="1069582" y="1087630"/>
                  <a:pt x="1092683" y="1072682"/>
                </a:cubicBezTo>
                <a:cubicBezTo>
                  <a:pt x="1113067" y="1057734"/>
                  <a:pt x="1126656" y="1050940"/>
                  <a:pt x="1133451" y="1052298"/>
                </a:cubicBezTo>
                <a:cubicBezTo>
                  <a:pt x="1136168" y="1053657"/>
                  <a:pt x="1139565" y="1054337"/>
                  <a:pt x="1143643" y="1054337"/>
                </a:cubicBezTo>
                <a:cubicBezTo>
                  <a:pt x="1147719" y="1052978"/>
                  <a:pt x="1152475" y="1054337"/>
                  <a:pt x="1157911" y="1058413"/>
                </a:cubicBezTo>
                <a:cubicBezTo>
                  <a:pt x="1161987" y="1061131"/>
                  <a:pt x="1164026" y="1061811"/>
                  <a:pt x="1164026" y="1060452"/>
                </a:cubicBezTo>
                <a:cubicBezTo>
                  <a:pt x="1164026" y="1059093"/>
                  <a:pt x="1168102" y="1061131"/>
                  <a:pt x="1176256" y="1066567"/>
                </a:cubicBezTo>
                <a:cubicBezTo>
                  <a:pt x="1183051" y="1072002"/>
                  <a:pt x="1191204" y="1076759"/>
                  <a:pt x="1200716" y="1080835"/>
                </a:cubicBezTo>
                <a:cubicBezTo>
                  <a:pt x="1225177" y="1091707"/>
                  <a:pt x="1237406" y="1105975"/>
                  <a:pt x="1237406" y="1123641"/>
                </a:cubicBezTo>
                <a:cubicBezTo>
                  <a:pt x="1237406" y="1127717"/>
                  <a:pt x="1238765" y="1131794"/>
                  <a:pt x="1241483" y="1135871"/>
                </a:cubicBezTo>
                <a:cubicBezTo>
                  <a:pt x="1244201" y="1144024"/>
                  <a:pt x="1247598" y="1136550"/>
                  <a:pt x="1251675" y="1113449"/>
                </a:cubicBezTo>
                <a:cubicBezTo>
                  <a:pt x="1254393" y="1091707"/>
                  <a:pt x="1257790" y="1065887"/>
                  <a:pt x="1261867" y="1035992"/>
                </a:cubicBezTo>
                <a:cubicBezTo>
                  <a:pt x="1265943" y="1004737"/>
                  <a:pt x="1270020" y="978238"/>
                  <a:pt x="1274097" y="956496"/>
                </a:cubicBezTo>
                <a:cubicBezTo>
                  <a:pt x="1276814" y="934754"/>
                  <a:pt x="1279532" y="908255"/>
                  <a:pt x="1282250" y="877000"/>
                </a:cubicBezTo>
                <a:cubicBezTo>
                  <a:pt x="1284968" y="847105"/>
                  <a:pt x="1287006" y="826042"/>
                  <a:pt x="1288365" y="813811"/>
                </a:cubicBezTo>
                <a:cubicBezTo>
                  <a:pt x="1289724" y="802940"/>
                  <a:pt x="1291083" y="789351"/>
                  <a:pt x="1292442" y="773044"/>
                </a:cubicBezTo>
                <a:cubicBezTo>
                  <a:pt x="1293801" y="756738"/>
                  <a:pt x="1294480" y="743828"/>
                  <a:pt x="1294480" y="734316"/>
                </a:cubicBezTo>
                <a:cubicBezTo>
                  <a:pt x="1297198" y="694908"/>
                  <a:pt x="1297198" y="649385"/>
                  <a:pt x="1294480" y="597746"/>
                </a:cubicBezTo>
                <a:lnTo>
                  <a:pt x="1292442" y="571248"/>
                </a:lnTo>
                <a:lnTo>
                  <a:pt x="1267982" y="548826"/>
                </a:lnTo>
                <a:cubicBezTo>
                  <a:pt x="1243522" y="523007"/>
                  <a:pt x="1231292" y="506700"/>
                  <a:pt x="1231292" y="499906"/>
                </a:cubicBezTo>
                <a:cubicBezTo>
                  <a:pt x="1231292" y="499906"/>
                  <a:pt x="1237406" y="499906"/>
                  <a:pt x="1249637" y="499906"/>
                </a:cubicBezTo>
                <a:cubicBezTo>
                  <a:pt x="1267302" y="502623"/>
                  <a:pt x="1287006" y="499226"/>
                  <a:pt x="1308748" y="489714"/>
                </a:cubicBezTo>
                <a:cubicBezTo>
                  <a:pt x="1323696" y="482919"/>
                  <a:pt x="1344760" y="488355"/>
                  <a:pt x="1371937" y="506021"/>
                </a:cubicBezTo>
                <a:cubicBezTo>
                  <a:pt x="1384167" y="512815"/>
                  <a:pt x="1390282" y="516212"/>
                  <a:pt x="1390282" y="516212"/>
                </a:cubicBezTo>
                <a:cubicBezTo>
                  <a:pt x="1390282" y="514853"/>
                  <a:pt x="1395039" y="516892"/>
                  <a:pt x="1404551" y="522327"/>
                </a:cubicBezTo>
                <a:cubicBezTo>
                  <a:pt x="1412705" y="527763"/>
                  <a:pt x="1419499" y="536596"/>
                  <a:pt x="1424935" y="548826"/>
                </a:cubicBezTo>
                <a:cubicBezTo>
                  <a:pt x="1430370" y="559697"/>
                  <a:pt x="1435806" y="569889"/>
                  <a:pt x="1441241" y="579401"/>
                </a:cubicBezTo>
                <a:cubicBezTo>
                  <a:pt x="1453471" y="597067"/>
                  <a:pt x="1457548" y="614733"/>
                  <a:pt x="1453471" y="632398"/>
                </a:cubicBezTo>
                <a:cubicBezTo>
                  <a:pt x="1450754" y="641911"/>
                  <a:pt x="1448715" y="652782"/>
                  <a:pt x="1447356" y="665012"/>
                </a:cubicBezTo>
                <a:cubicBezTo>
                  <a:pt x="1444639" y="675883"/>
                  <a:pt x="1442600" y="688113"/>
                  <a:pt x="1441241" y="701702"/>
                </a:cubicBezTo>
                <a:cubicBezTo>
                  <a:pt x="1438523" y="713932"/>
                  <a:pt x="1436485" y="722086"/>
                  <a:pt x="1435127" y="726162"/>
                </a:cubicBezTo>
                <a:cubicBezTo>
                  <a:pt x="1431050" y="732957"/>
                  <a:pt x="1426973" y="749603"/>
                  <a:pt x="1422896" y="776102"/>
                </a:cubicBezTo>
                <a:cubicBezTo>
                  <a:pt x="1418820" y="802601"/>
                  <a:pt x="1417460" y="815850"/>
                  <a:pt x="1418820" y="815850"/>
                </a:cubicBezTo>
                <a:cubicBezTo>
                  <a:pt x="1422896" y="815850"/>
                  <a:pt x="1432408" y="810414"/>
                  <a:pt x="1447356" y="799543"/>
                </a:cubicBezTo>
                <a:cubicBezTo>
                  <a:pt x="1451433" y="796825"/>
                  <a:pt x="1453471" y="796146"/>
                  <a:pt x="1453471" y="797505"/>
                </a:cubicBezTo>
                <a:cubicBezTo>
                  <a:pt x="1453471" y="798864"/>
                  <a:pt x="1454830" y="798864"/>
                  <a:pt x="1457548" y="797505"/>
                </a:cubicBezTo>
                <a:cubicBezTo>
                  <a:pt x="1460266" y="796146"/>
                  <a:pt x="1462304" y="794787"/>
                  <a:pt x="1463663" y="793428"/>
                </a:cubicBezTo>
                <a:cubicBezTo>
                  <a:pt x="1463663" y="793428"/>
                  <a:pt x="1473175" y="789351"/>
                  <a:pt x="1492200" y="781198"/>
                </a:cubicBezTo>
                <a:cubicBezTo>
                  <a:pt x="1511225" y="771686"/>
                  <a:pt x="1522096" y="766929"/>
                  <a:pt x="1524814" y="766929"/>
                </a:cubicBezTo>
                <a:cubicBezTo>
                  <a:pt x="1534326" y="766929"/>
                  <a:pt x="1548594" y="773044"/>
                  <a:pt x="1567619" y="785275"/>
                </a:cubicBezTo>
                <a:cubicBezTo>
                  <a:pt x="1575772" y="789351"/>
                  <a:pt x="1581208" y="792069"/>
                  <a:pt x="1583926" y="793428"/>
                </a:cubicBezTo>
                <a:cubicBezTo>
                  <a:pt x="1594797" y="797505"/>
                  <a:pt x="1600233" y="800902"/>
                  <a:pt x="1600233" y="803620"/>
                </a:cubicBezTo>
                <a:cubicBezTo>
                  <a:pt x="1600233" y="804979"/>
                  <a:pt x="1601592" y="805658"/>
                  <a:pt x="1604310" y="805658"/>
                </a:cubicBezTo>
                <a:cubicBezTo>
                  <a:pt x="1612463" y="805658"/>
                  <a:pt x="1621975" y="819247"/>
                  <a:pt x="1632846" y="846425"/>
                </a:cubicBezTo>
                <a:cubicBezTo>
                  <a:pt x="1636923" y="857296"/>
                  <a:pt x="1641000" y="866809"/>
                  <a:pt x="1645076" y="874962"/>
                </a:cubicBezTo>
                <a:cubicBezTo>
                  <a:pt x="1653230" y="887192"/>
                  <a:pt x="1651191" y="903499"/>
                  <a:pt x="1638961" y="923882"/>
                </a:cubicBezTo>
                <a:cubicBezTo>
                  <a:pt x="1622655" y="952419"/>
                  <a:pt x="1607027" y="976880"/>
                  <a:pt x="1592079" y="997263"/>
                </a:cubicBezTo>
                <a:cubicBezTo>
                  <a:pt x="1573055" y="1021723"/>
                  <a:pt x="1560145" y="1042786"/>
                  <a:pt x="1553350" y="1060452"/>
                </a:cubicBezTo>
                <a:cubicBezTo>
                  <a:pt x="1546556" y="1069964"/>
                  <a:pt x="1562183" y="1084912"/>
                  <a:pt x="1600233" y="1105296"/>
                </a:cubicBezTo>
                <a:cubicBezTo>
                  <a:pt x="1650512" y="1132474"/>
                  <a:pt x="1678369" y="1165767"/>
                  <a:pt x="1683805" y="1205175"/>
                </a:cubicBezTo>
                <a:cubicBezTo>
                  <a:pt x="1685164" y="1210610"/>
                  <a:pt x="1686523" y="1213328"/>
                  <a:pt x="1687882" y="1213328"/>
                </a:cubicBezTo>
                <a:cubicBezTo>
                  <a:pt x="1691959" y="1213328"/>
                  <a:pt x="1691959" y="1206534"/>
                  <a:pt x="1687882" y="1192945"/>
                </a:cubicBezTo>
                <a:cubicBezTo>
                  <a:pt x="1687882" y="1190227"/>
                  <a:pt x="1687202" y="1177657"/>
                  <a:pt x="1685844" y="1155235"/>
                </a:cubicBezTo>
                <a:cubicBezTo>
                  <a:pt x="1684484" y="1132813"/>
                  <a:pt x="1683126" y="1105296"/>
                  <a:pt x="1681766" y="1072682"/>
                </a:cubicBezTo>
                <a:cubicBezTo>
                  <a:pt x="1679049" y="984353"/>
                  <a:pt x="1676331" y="921844"/>
                  <a:pt x="1673613" y="885154"/>
                </a:cubicBezTo>
                <a:cubicBezTo>
                  <a:pt x="1670895" y="795466"/>
                  <a:pt x="1670895" y="707138"/>
                  <a:pt x="1673613" y="620168"/>
                </a:cubicBezTo>
                <a:cubicBezTo>
                  <a:pt x="1674972" y="601144"/>
                  <a:pt x="1676331" y="582798"/>
                  <a:pt x="1677690" y="565133"/>
                </a:cubicBezTo>
                <a:cubicBezTo>
                  <a:pt x="1679049" y="547467"/>
                  <a:pt x="1680408" y="527084"/>
                  <a:pt x="1681766" y="503982"/>
                </a:cubicBezTo>
                <a:cubicBezTo>
                  <a:pt x="1683126" y="478163"/>
                  <a:pt x="1681766" y="461856"/>
                  <a:pt x="1677690" y="455062"/>
                </a:cubicBezTo>
                <a:cubicBezTo>
                  <a:pt x="1672254" y="436037"/>
                  <a:pt x="1655268" y="432640"/>
                  <a:pt x="1626731" y="444870"/>
                </a:cubicBezTo>
                <a:cubicBezTo>
                  <a:pt x="1599553" y="453024"/>
                  <a:pt x="1566260" y="467971"/>
                  <a:pt x="1526852" y="489714"/>
                </a:cubicBezTo>
                <a:cubicBezTo>
                  <a:pt x="1498315" y="506021"/>
                  <a:pt x="1480649" y="514853"/>
                  <a:pt x="1473855" y="516212"/>
                </a:cubicBezTo>
                <a:cubicBezTo>
                  <a:pt x="1473855" y="516212"/>
                  <a:pt x="1471816" y="517571"/>
                  <a:pt x="1467740" y="520289"/>
                </a:cubicBezTo>
                <a:cubicBezTo>
                  <a:pt x="1465022" y="523007"/>
                  <a:pt x="1463663" y="523686"/>
                  <a:pt x="1463663" y="522327"/>
                </a:cubicBezTo>
                <a:cubicBezTo>
                  <a:pt x="1463663" y="520968"/>
                  <a:pt x="1460946" y="521648"/>
                  <a:pt x="1455510" y="524366"/>
                </a:cubicBezTo>
                <a:cubicBezTo>
                  <a:pt x="1450075" y="527084"/>
                  <a:pt x="1445997" y="528442"/>
                  <a:pt x="1443280" y="528442"/>
                </a:cubicBezTo>
                <a:cubicBezTo>
                  <a:pt x="1441921" y="527084"/>
                  <a:pt x="1440562" y="527763"/>
                  <a:pt x="1439203" y="530481"/>
                </a:cubicBezTo>
                <a:cubicBezTo>
                  <a:pt x="1432408" y="537275"/>
                  <a:pt x="1420178" y="532519"/>
                  <a:pt x="1402513" y="516212"/>
                </a:cubicBezTo>
                <a:cubicBezTo>
                  <a:pt x="1393000" y="506700"/>
                  <a:pt x="1388244" y="500585"/>
                  <a:pt x="1388244" y="497867"/>
                </a:cubicBezTo>
                <a:cubicBezTo>
                  <a:pt x="1390962" y="495150"/>
                  <a:pt x="1397757" y="491073"/>
                  <a:pt x="1408628" y="485637"/>
                </a:cubicBezTo>
                <a:cubicBezTo>
                  <a:pt x="1435806" y="472048"/>
                  <a:pt x="1451433" y="463215"/>
                  <a:pt x="1455510" y="459139"/>
                </a:cubicBezTo>
                <a:cubicBezTo>
                  <a:pt x="1470458" y="449626"/>
                  <a:pt x="1493559" y="436037"/>
                  <a:pt x="1524814" y="418372"/>
                </a:cubicBezTo>
                <a:cubicBezTo>
                  <a:pt x="1532967" y="415654"/>
                  <a:pt x="1539762" y="412257"/>
                  <a:pt x="1545197" y="408180"/>
                </a:cubicBezTo>
                <a:cubicBezTo>
                  <a:pt x="1553350" y="402744"/>
                  <a:pt x="1564222" y="396629"/>
                  <a:pt x="1577811" y="389835"/>
                </a:cubicBezTo>
                <a:cubicBezTo>
                  <a:pt x="1628090" y="362657"/>
                  <a:pt x="1664101" y="336838"/>
                  <a:pt x="1685844" y="312377"/>
                </a:cubicBezTo>
                <a:cubicBezTo>
                  <a:pt x="1692638" y="302865"/>
                  <a:pt x="1702150" y="292673"/>
                  <a:pt x="1714380" y="281802"/>
                </a:cubicBezTo>
                <a:lnTo>
                  <a:pt x="1730687" y="263457"/>
                </a:lnTo>
                <a:lnTo>
                  <a:pt x="1751071" y="267534"/>
                </a:lnTo>
                <a:cubicBezTo>
                  <a:pt x="1764660" y="267534"/>
                  <a:pt x="1781646" y="273649"/>
                  <a:pt x="1802030" y="285879"/>
                </a:cubicBezTo>
                <a:cubicBezTo>
                  <a:pt x="1840079" y="303545"/>
                  <a:pt x="1860462" y="320531"/>
                  <a:pt x="1863180" y="336838"/>
                </a:cubicBezTo>
                <a:cubicBezTo>
                  <a:pt x="1868615" y="349068"/>
                  <a:pt x="1872692" y="357900"/>
                  <a:pt x="1875410" y="363336"/>
                </a:cubicBezTo>
                <a:cubicBezTo>
                  <a:pt x="1884922" y="378284"/>
                  <a:pt x="1888999" y="392552"/>
                  <a:pt x="1887640" y="406141"/>
                </a:cubicBezTo>
                <a:cubicBezTo>
                  <a:pt x="1886281" y="412936"/>
                  <a:pt x="1882204" y="419731"/>
                  <a:pt x="1875410" y="426525"/>
                </a:cubicBezTo>
                <a:cubicBezTo>
                  <a:pt x="1860462" y="440114"/>
                  <a:pt x="1845514" y="474766"/>
                  <a:pt x="1830566" y="530481"/>
                </a:cubicBezTo>
                <a:cubicBezTo>
                  <a:pt x="1825131" y="548146"/>
                  <a:pt x="1821733" y="558338"/>
                  <a:pt x="1820375" y="561056"/>
                </a:cubicBezTo>
                <a:cubicBezTo>
                  <a:pt x="1809503" y="596388"/>
                  <a:pt x="1800670" y="654141"/>
                  <a:pt x="1793876" y="734316"/>
                </a:cubicBezTo>
                <a:cubicBezTo>
                  <a:pt x="1792517" y="754699"/>
                  <a:pt x="1791158" y="766929"/>
                  <a:pt x="1789800" y="771006"/>
                </a:cubicBezTo>
                <a:cubicBezTo>
                  <a:pt x="1784364" y="885154"/>
                  <a:pt x="1783005" y="1042786"/>
                  <a:pt x="1785723" y="1243903"/>
                </a:cubicBezTo>
                <a:cubicBezTo>
                  <a:pt x="1788440" y="1374358"/>
                  <a:pt x="1810862" y="1519081"/>
                  <a:pt x="1852988" y="1678072"/>
                </a:cubicBezTo>
                <a:cubicBezTo>
                  <a:pt x="1870654" y="1744658"/>
                  <a:pt x="1874051" y="1784746"/>
                  <a:pt x="1863180" y="1798335"/>
                </a:cubicBezTo>
                <a:cubicBezTo>
                  <a:pt x="1850949" y="1826871"/>
                  <a:pt x="1820375" y="1830269"/>
                  <a:pt x="1771454" y="1808526"/>
                </a:cubicBezTo>
                <a:cubicBezTo>
                  <a:pt x="1757865" y="1801732"/>
                  <a:pt x="1750391" y="1797655"/>
                  <a:pt x="1749032" y="1796296"/>
                </a:cubicBezTo>
                <a:cubicBezTo>
                  <a:pt x="1746315" y="1794937"/>
                  <a:pt x="1742917" y="1792899"/>
                  <a:pt x="1738840" y="1790181"/>
                </a:cubicBezTo>
                <a:cubicBezTo>
                  <a:pt x="1670895" y="1746696"/>
                  <a:pt x="1616540" y="1686225"/>
                  <a:pt x="1575772" y="1608768"/>
                </a:cubicBezTo>
                <a:cubicBezTo>
                  <a:pt x="1529570" y="1500056"/>
                  <a:pt x="1497636" y="1416484"/>
                  <a:pt x="1479970" y="1358051"/>
                </a:cubicBezTo>
                <a:cubicBezTo>
                  <a:pt x="1481329" y="1358051"/>
                  <a:pt x="1485406" y="1364845"/>
                  <a:pt x="1492200" y="1378434"/>
                </a:cubicBezTo>
                <a:cubicBezTo>
                  <a:pt x="1530249" y="1449097"/>
                  <a:pt x="1560825" y="1498018"/>
                  <a:pt x="1583926" y="1525196"/>
                </a:cubicBezTo>
                <a:cubicBezTo>
                  <a:pt x="1632846" y="1580911"/>
                  <a:pt x="1668177" y="1610127"/>
                  <a:pt x="1689920" y="1612845"/>
                </a:cubicBezTo>
                <a:cubicBezTo>
                  <a:pt x="1692638" y="1610127"/>
                  <a:pt x="1696035" y="1605371"/>
                  <a:pt x="1700112" y="1598576"/>
                </a:cubicBezTo>
                <a:cubicBezTo>
                  <a:pt x="1708265" y="1572757"/>
                  <a:pt x="1709624" y="1542182"/>
                  <a:pt x="1704189" y="1506851"/>
                </a:cubicBezTo>
                <a:cubicBezTo>
                  <a:pt x="1702829" y="1495979"/>
                  <a:pt x="1700791" y="1476275"/>
                  <a:pt x="1698073" y="1447738"/>
                </a:cubicBezTo>
                <a:cubicBezTo>
                  <a:pt x="1695356" y="1419201"/>
                  <a:pt x="1693997" y="1398138"/>
                  <a:pt x="1693997" y="1384549"/>
                </a:cubicBezTo>
                <a:cubicBezTo>
                  <a:pt x="1692638" y="1368243"/>
                  <a:pt x="1691279" y="1336988"/>
                  <a:pt x="1689920" y="1290785"/>
                </a:cubicBezTo>
                <a:cubicBezTo>
                  <a:pt x="1689920" y="1270402"/>
                  <a:pt x="1689580" y="1253076"/>
                  <a:pt x="1688901" y="1238807"/>
                </a:cubicBezTo>
                <a:cubicBezTo>
                  <a:pt x="1688221" y="1224539"/>
                  <a:pt x="1687202" y="1217405"/>
                  <a:pt x="1685844" y="1217405"/>
                </a:cubicBezTo>
                <a:lnTo>
                  <a:pt x="1685844" y="1219443"/>
                </a:lnTo>
                <a:cubicBezTo>
                  <a:pt x="1685844" y="1223520"/>
                  <a:pt x="1672254" y="1235750"/>
                  <a:pt x="1645076" y="1256133"/>
                </a:cubicBezTo>
                <a:cubicBezTo>
                  <a:pt x="1643718" y="1256133"/>
                  <a:pt x="1642358" y="1258172"/>
                  <a:pt x="1641000" y="1262248"/>
                </a:cubicBezTo>
                <a:cubicBezTo>
                  <a:pt x="1641000" y="1263607"/>
                  <a:pt x="1632167" y="1268703"/>
                  <a:pt x="1614501" y="1277536"/>
                </a:cubicBezTo>
                <a:cubicBezTo>
                  <a:pt x="1596835" y="1286369"/>
                  <a:pt x="1566940" y="1300977"/>
                  <a:pt x="1524814" y="1321361"/>
                </a:cubicBezTo>
                <a:cubicBezTo>
                  <a:pt x="1507148" y="1329514"/>
                  <a:pt x="1497636" y="1333591"/>
                  <a:pt x="1496277" y="1333591"/>
                </a:cubicBezTo>
                <a:cubicBezTo>
                  <a:pt x="1479970" y="1340385"/>
                  <a:pt x="1447356" y="1356013"/>
                  <a:pt x="1398436" y="1380473"/>
                </a:cubicBezTo>
                <a:cubicBezTo>
                  <a:pt x="1365822" y="1396780"/>
                  <a:pt x="1318940" y="1423278"/>
                  <a:pt x="1257790" y="1459968"/>
                </a:cubicBezTo>
                <a:cubicBezTo>
                  <a:pt x="1256431" y="1459968"/>
                  <a:pt x="1255751" y="1459968"/>
                  <a:pt x="1255751" y="1459968"/>
                </a:cubicBezTo>
                <a:cubicBezTo>
                  <a:pt x="1255751" y="1459968"/>
                  <a:pt x="1259149" y="1456911"/>
                  <a:pt x="1265943" y="1450796"/>
                </a:cubicBezTo>
                <a:cubicBezTo>
                  <a:pt x="1272738" y="1444681"/>
                  <a:pt x="1281571" y="1438226"/>
                  <a:pt x="1292442" y="1431432"/>
                </a:cubicBezTo>
                <a:cubicBezTo>
                  <a:pt x="1341362" y="1394741"/>
                  <a:pt x="1386885" y="1355333"/>
                  <a:pt x="1429011" y="1313207"/>
                </a:cubicBezTo>
                <a:cubicBezTo>
                  <a:pt x="1483367" y="1261569"/>
                  <a:pt x="1513942" y="1224879"/>
                  <a:pt x="1520737" y="1203136"/>
                </a:cubicBezTo>
                <a:cubicBezTo>
                  <a:pt x="1530249" y="1189547"/>
                  <a:pt x="1522775" y="1174599"/>
                  <a:pt x="1498315" y="1158293"/>
                </a:cubicBezTo>
                <a:cubicBezTo>
                  <a:pt x="1461625" y="1132474"/>
                  <a:pt x="1437165" y="1104616"/>
                  <a:pt x="1424935" y="1074720"/>
                </a:cubicBezTo>
                <a:cubicBezTo>
                  <a:pt x="1415422" y="1067926"/>
                  <a:pt x="1421537" y="1043466"/>
                  <a:pt x="1443280" y="1001340"/>
                </a:cubicBezTo>
                <a:cubicBezTo>
                  <a:pt x="1450075" y="987751"/>
                  <a:pt x="1453471" y="980277"/>
                  <a:pt x="1453471" y="978918"/>
                </a:cubicBezTo>
                <a:cubicBezTo>
                  <a:pt x="1453471" y="977559"/>
                  <a:pt x="1456189" y="971444"/>
                  <a:pt x="1461625" y="960573"/>
                </a:cubicBezTo>
                <a:cubicBezTo>
                  <a:pt x="1473855" y="930677"/>
                  <a:pt x="1479970" y="910293"/>
                  <a:pt x="1479970" y="899422"/>
                </a:cubicBezTo>
                <a:cubicBezTo>
                  <a:pt x="1478611" y="898063"/>
                  <a:pt x="1479291" y="894666"/>
                  <a:pt x="1482008" y="889231"/>
                </a:cubicBezTo>
                <a:cubicBezTo>
                  <a:pt x="1488803" y="870206"/>
                  <a:pt x="1473855" y="859335"/>
                  <a:pt x="1437165" y="856617"/>
                </a:cubicBezTo>
                <a:cubicBezTo>
                  <a:pt x="1423576" y="855258"/>
                  <a:pt x="1414743" y="857296"/>
                  <a:pt x="1410666" y="862732"/>
                </a:cubicBezTo>
                <a:cubicBezTo>
                  <a:pt x="1406589" y="868168"/>
                  <a:pt x="1401833" y="885154"/>
                  <a:pt x="1396397" y="913691"/>
                </a:cubicBezTo>
                <a:cubicBezTo>
                  <a:pt x="1392321" y="934074"/>
                  <a:pt x="1388924" y="951060"/>
                  <a:pt x="1386206" y="964649"/>
                </a:cubicBezTo>
                <a:cubicBezTo>
                  <a:pt x="1382129" y="976880"/>
                  <a:pt x="1378052" y="993186"/>
                  <a:pt x="1373976" y="1013570"/>
                </a:cubicBezTo>
                <a:cubicBezTo>
                  <a:pt x="1371258" y="1033953"/>
                  <a:pt x="1367861" y="1050260"/>
                  <a:pt x="1363784" y="1062490"/>
                </a:cubicBezTo>
                <a:cubicBezTo>
                  <a:pt x="1361067" y="1074720"/>
                  <a:pt x="1357669" y="1091027"/>
                  <a:pt x="1353592" y="1111411"/>
                </a:cubicBezTo>
                <a:cubicBezTo>
                  <a:pt x="1338644" y="1169843"/>
                  <a:pt x="1325735" y="1216725"/>
                  <a:pt x="1314864" y="1252057"/>
                </a:cubicBezTo>
                <a:cubicBezTo>
                  <a:pt x="1312146" y="1260210"/>
                  <a:pt x="1306711" y="1279914"/>
                  <a:pt x="1298557" y="1311169"/>
                </a:cubicBezTo>
                <a:cubicBezTo>
                  <a:pt x="1289045" y="1341065"/>
                  <a:pt x="1281571" y="1363487"/>
                  <a:pt x="1276135" y="1378434"/>
                </a:cubicBezTo>
                <a:cubicBezTo>
                  <a:pt x="1263905" y="1411048"/>
                  <a:pt x="1254393" y="1435848"/>
                  <a:pt x="1247598" y="1452834"/>
                </a:cubicBezTo>
                <a:cubicBezTo>
                  <a:pt x="1240804" y="1469821"/>
                  <a:pt x="1236048" y="1481031"/>
                  <a:pt x="1233330" y="1486467"/>
                </a:cubicBezTo>
                <a:cubicBezTo>
                  <a:pt x="1229253" y="1495979"/>
                  <a:pt x="1223817" y="1508889"/>
                  <a:pt x="1217023" y="1525196"/>
                </a:cubicBezTo>
                <a:cubicBezTo>
                  <a:pt x="1191204" y="1580911"/>
                  <a:pt x="1157911" y="1644100"/>
                  <a:pt x="1117144" y="1714762"/>
                </a:cubicBezTo>
                <a:cubicBezTo>
                  <a:pt x="1100837" y="1740581"/>
                  <a:pt x="1088607" y="1760285"/>
                  <a:pt x="1080453" y="1773874"/>
                </a:cubicBezTo>
                <a:cubicBezTo>
                  <a:pt x="1075018" y="1784746"/>
                  <a:pt x="1065505" y="1800373"/>
                  <a:pt x="1051916" y="1820756"/>
                </a:cubicBezTo>
                <a:cubicBezTo>
                  <a:pt x="1039687" y="1839781"/>
                  <a:pt x="1032892" y="1851332"/>
                  <a:pt x="1031533" y="1855408"/>
                </a:cubicBezTo>
                <a:cubicBezTo>
                  <a:pt x="1030174" y="1858126"/>
                  <a:pt x="1028136" y="1859485"/>
                  <a:pt x="1025418" y="1859485"/>
                </a:cubicBezTo>
                <a:cubicBezTo>
                  <a:pt x="1022700" y="1859485"/>
                  <a:pt x="1021342" y="1860844"/>
                  <a:pt x="1021342" y="1863562"/>
                </a:cubicBezTo>
                <a:cubicBezTo>
                  <a:pt x="1021342" y="1871715"/>
                  <a:pt x="1011150" y="1872395"/>
                  <a:pt x="990766" y="1865600"/>
                </a:cubicBezTo>
                <a:cubicBezTo>
                  <a:pt x="948640" y="1847934"/>
                  <a:pt x="915347" y="1816680"/>
                  <a:pt x="890887" y="1771836"/>
                </a:cubicBezTo>
                <a:cubicBezTo>
                  <a:pt x="880016" y="1754170"/>
                  <a:pt x="878657" y="1733787"/>
                  <a:pt x="886810" y="1710686"/>
                </a:cubicBezTo>
                <a:cubicBezTo>
                  <a:pt x="889528" y="1693020"/>
                  <a:pt x="892246" y="1675354"/>
                  <a:pt x="894964" y="1657689"/>
                </a:cubicBezTo>
                <a:cubicBezTo>
                  <a:pt x="897682" y="1641382"/>
                  <a:pt x="899720" y="1631869"/>
                  <a:pt x="901079" y="1629152"/>
                </a:cubicBezTo>
                <a:cubicBezTo>
                  <a:pt x="902438" y="1626434"/>
                  <a:pt x="903117" y="1624395"/>
                  <a:pt x="903117" y="1623037"/>
                </a:cubicBezTo>
                <a:cubicBezTo>
                  <a:pt x="901758" y="1620319"/>
                  <a:pt x="902438" y="1618280"/>
                  <a:pt x="905156" y="1616922"/>
                </a:cubicBezTo>
                <a:cubicBezTo>
                  <a:pt x="906514" y="1614204"/>
                  <a:pt x="907194" y="1609448"/>
                  <a:pt x="907194" y="1602653"/>
                </a:cubicBezTo>
                <a:cubicBezTo>
                  <a:pt x="907194" y="1597217"/>
                  <a:pt x="908553" y="1593820"/>
                  <a:pt x="911270" y="1592461"/>
                </a:cubicBezTo>
                <a:cubicBezTo>
                  <a:pt x="912629" y="1592461"/>
                  <a:pt x="913309" y="1595179"/>
                  <a:pt x="913309" y="1600615"/>
                </a:cubicBezTo>
                <a:cubicBezTo>
                  <a:pt x="913309" y="1619639"/>
                  <a:pt x="920103" y="1651573"/>
                  <a:pt x="933693" y="1696417"/>
                </a:cubicBezTo>
                <a:cubicBezTo>
                  <a:pt x="944563" y="1724954"/>
                  <a:pt x="955435" y="1739222"/>
                  <a:pt x="966306" y="1739222"/>
                </a:cubicBezTo>
                <a:cubicBezTo>
                  <a:pt x="974459" y="1739222"/>
                  <a:pt x="988048" y="1729710"/>
                  <a:pt x="1007073" y="1710686"/>
                </a:cubicBezTo>
                <a:cubicBezTo>
                  <a:pt x="1049199" y="1661765"/>
                  <a:pt x="1084530" y="1610127"/>
                  <a:pt x="1113067" y="1555771"/>
                </a:cubicBezTo>
                <a:cubicBezTo>
                  <a:pt x="1119862" y="1542182"/>
                  <a:pt x="1127675" y="1525535"/>
                  <a:pt x="1136508" y="1505831"/>
                </a:cubicBezTo>
                <a:cubicBezTo>
                  <a:pt x="1145341" y="1486127"/>
                  <a:pt x="1149757" y="1474916"/>
                  <a:pt x="1149757" y="1472199"/>
                </a:cubicBezTo>
                <a:cubicBezTo>
                  <a:pt x="1149757" y="1470840"/>
                  <a:pt x="1142963" y="1470160"/>
                  <a:pt x="1129374" y="1470160"/>
                </a:cubicBezTo>
                <a:cubicBezTo>
                  <a:pt x="1115785" y="1470160"/>
                  <a:pt x="1100497" y="1470840"/>
                  <a:pt x="1083511" y="1472199"/>
                </a:cubicBezTo>
                <a:cubicBezTo>
                  <a:pt x="1066525" y="1473558"/>
                  <a:pt x="1050558" y="1474916"/>
                  <a:pt x="1035609" y="1476275"/>
                </a:cubicBezTo>
                <a:cubicBezTo>
                  <a:pt x="1001637" y="1480352"/>
                  <a:pt x="971062" y="1485108"/>
                  <a:pt x="943884" y="1490544"/>
                </a:cubicBezTo>
                <a:lnTo>
                  <a:pt x="935730" y="1492582"/>
                </a:lnTo>
                <a:lnTo>
                  <a:pt x="943884" y="1478314"/>
                </a:lnTo>
                <a:cubicBezTo>
                  <a:pt x="949320" y="1470160"/>
                  <a:pt x="956114" y="1461327"/>
                  <a:pt x="964267" y="1451815"/>
                </a:cubicBezTo>
                <a:cubicBezTo>
                  <a:pt x="977856" y="1434149"/>
                  <a:pt x="986689" y="1415804"/>
                  <a:pt x="990766" y="1396780"/>
                </a:cubicBezTo>
                <a:cubicBezTo>
                  <a:pt x="994843" y="1383191"/>
                  <a:pt x="986689" y="1373678"/>
                  <a:pt x="966306" y="1368243"/>
                </a:cubicBezTo>
                <a:cubicBezTo>
                  <a:pt x="935051" y="1361448"/>
                  <a:pt x="904476" y="1363487"/>
                  <a:pt x="874580" y="1374358"/>
                </a:cubicBezTo>
                <a:cubicBezTo>
                  <a:pt x="831095" y="1393382"/>
                  <a:pt x="782175" y="1444341"/>
                  <a:pt x="727819" y="1527234"/>
                </a:cubicBezTo>
                <a:cubicBezTo>
                  <a:pt x="712871" y="1551694"/>
                  <a:pt x="695205" y="1574116"/>
                  <a:pt x="674822" y="1594500"/>
                </a:cubicBezTo>
                <a:cubicBezTo>
                  <a:pt x="666669" y="1604012"/>
                  <a:pt x="658515" y="1607409"/>
                  <a:pt x="650362" y="1604691"/>
                </a:cubicBezTo>
                <a:cubicBezTo>
                  <a:pt x="625902" y="1597897"/>
                  <a:pt x="600762" y="1584308"/>
                  <a:pt x="574943" y="1563924"/>
                </a:cubicBezTo>
                <a:cubicBezTo>
                  <a:pt x="553200" y="1539464"/>
                  <a:pt x="539611" y="1512286"/>
                  <a:pt x="534176" y="1482390"/>
                </a:cubicBezTo>
                <a:cubicBezTo>
                  <a:pt x="531458" y="1470160"/>
                  <a:pt x="538253" y="1460648"/>
                  <a:pt x="554559" y="1453853"/>
                </a:cubicBezTo>
                <a:cubicBezTo>
                  <a:pt x="569507" y="1447059"/>
                  <a:pt x="597365" y="1427355"/>
                  <a:pt x="638132" y="1394741"/>
                </a:cubicBezTo>
                <a:cubicBezTo>
                  <a:pt x="649003" y="1387947"/>
                  <a:pt x="662592" y="1379454"/>
                  <a:pt x="678898" y="1369262"/>
                </a:cubicBezTo>
                <a:cubicBezTo>
                  <a:pt x="695205" y="1359070"/>
                  <a:pt x="704717" y="1353974"/>
                  <a:pt x="707435" y="1353974"/>
                </a:cubicBezTo>
                <a:cubicBezTo>
                  <a:pt x="710153" y="1353974"/>
                  <a:pt x="712192" y="1353295"/>
                  <a:pt x="713551" y="1351936"/>
                </a:cubicBezTo>
                <a:cubicBezTo>
                  <a:pt x="713551" y="1349218"/>
                  <a:pt x="714909" y="1347859"/>
                  <a:pt x="717627" y="1347859"/>
                </a:cubicBezTo>
                <a:cubicBezTo>
                  <a:pt x="724422" y="1347859"/>
                  <a:pt x="742087" y="1339706"/>
                  <a:pt x="770624" y="1323399"/>
                </a:cubicBezTo>
                <a:cubicBezTo>
                  <a:pt x="770624" y="1320681"/>
                  <a:pt x="771983" y="1319322"/>
                  <a:pt x="774701" y="1319322"/>
                </a:cubicBezTo>
                <a:cubicBezTo>
                  <a:pt x="777419" y="1319322"/>
                  <a:pt x="782175" y="1317284"/>
                  <a:pt x="788969" y="1313207"/>
                </a:cubicBezTo>
                <a:cubicBezTo>
                  <a:pt x="797123" y="1309131"/>
                  <a:pt x="801200" y="1307772"/>
                  <a:pt x="801200" y="1309131"/>
                </a:cubicBezTo>
                <a:cubicBezTo>
                  <a:pt x="801200" y="1310489"/>
                  <a:pt x="791008" y="1317963"/>
                  <a:pt x="770624" y="1331552"/>
                </a:cubicBezTo>
                <a:cubicBezTo>
                  <a:pt x="735293" y="1356013"/>
                  <a:pt x="710833" y="1378434"/>
                  <a:pt x="697244" y="1398818"/>
                </a:cubicBezTo>
                <a:cubicBezTo>
                  <a:pt x="686372" y="1413766"/>
                  <a:pt x="682975" y="1425316"/>
                  <a:pt x="687052" y="1433470"/>
                </a:cubicBezTo>
                <a:cubicBezTo>
                  <a:pt x="696564" y="1441623"/>
                  <a:pt x="718986" y="1434829"/>
                  <a:pt x="754317" y="1413086"/>
                </a:cubicBezTo>
                <a:cubicBezTo>
                  <a:pt x="762471" y="1407651"/>
                  <a:pt x="767227" y="1404933"/>
                  <a:pt x="768586" y="1404933"/>
                </a:cubicBezTo>
                <a:cubicBezTo>
                  <a:pt x="769945" y="1404933"/>
                  <a:pt x="775381" y="1401536"/>
                  <a:pt x="784893" y="1394741"/>
                </a:cubicBezTo>
                <a:cubicBezTo>
                  <a:pt x="793046" y="1387947"/>
                  <a:pt x="804257" y="1379114"/>
                  <a:pt x="818526" y="1368243"/>
                </a:cubicBezTo>
                <a:cubicBezTo>
                  <a:pt x="832794" y="1357371"/>
                  <a:pt x="846043" y="1348199"/>
                  <a:pt x="858273" y="1340725"/>
                </a:cubicBezTo>
                <a:cubicBezTo>
                  <a:pt x="870503" y="1333251"/>
                  <a:pt x="876619" y="1330193"/>
                  <a:pt x="876619" y="1331552"/>
                </a:cubicBezTo>
                <a:cubicBezTo>
                  <a:pt x="876619" y="1332911"/>
                  <a:pt x="879336" y="1331552"/>
                  <a:pt x="884772" y="1327476"/>
                </a:cubicBezTo>
                <a:cubicBezTo>
                  <a:pt x="890208" y="1324758"/>
                  <a:pt x="892925" y="1324078"/>
                  <a:pt x="892925" y="1325437"/>
                </a:cubicBezTo>
                <a:cubicBezTo>
                  <a:pt x="892925" y="1326796"/>
                  <a:pt x="894284" y="1326117"/>
                  <a:pt x="897002" y="1323399"/>
                </a:cubicBezTo>
                <a:cubicBezTo>
                  <a:pt x="899720" y="1320681"/>
                  <a:pt x="902438" y="1320002"/>
                  <a:pt x="905156" y="1321361"/>
                </a:cubicBezTo>
                <a:cubicBezTo>
                  <a:pt x="906514" y="1322720"/>
                  <a:pt x="907873" y="1322040"/>
                  <a:pt x="909232" y="1319322"/>
                </a:cubicBezTo>
                <a:cubicBezTo>
                  <a:pt x="910591" y="1317963"/>
                  <a:pt x="913309" y="1317284"/>
                  <a:pt x="917385" y="1317284"/>
                </a:cubicBezTo>
                <a:cubicBezTo>
                  <a:pt x="920103" y="1317284"/>
                  <a:pt x="923500" y="1316604"/>
                  <a:pt x="927577" y="1315246"/>
                </a:cubicBezTo>
                <a:cubicBezTo>
                  <a:pt x="930295" y="1313887"/>
                  <a:pt x="937090" y="1311848"/>
                  <a:pt x="947961" y="1309131"/>
                </a:cubicBezTo>
                <a:cubicBezTo>
                  <a:pt x="960191" y="1305054"/>
                  <a:pt x="971062" y="1300298"/>
                  <a:pt x="980574" y="1294862"/>
                </a:cubicBezTo>
                <a:cubicBezTo>
                  <a:pt x="1013188" y="1274479"/>
                  <a:pt x="1061429" y="1287388"/>
                  <a:pt x="1125297" y="1333591"/>
                </a:cubicBezTo>
                <a:cubicBezTo>
                  <a:pt x="1160628" y="1358051"/>
                  <a:pt x="1178294" y="1376396"/>
                  <a:pt x="1178294" y="1388626"/>
                </a:cubicBezTo>
                <a:cubicBezTo>
                  <a:pt x="1178294" y="1391344"/>
                  <a:pt x="1178973" y="1394062"/>
                  <a:pt x="1180332" y="1396780"/>
                </a:cubicBezTo>
                <a:cubicBezTo>
                  <a:pt x="1189845" y="1373678"/>
                  <a:pt x="1205472" y="1320002"/>
                  <a:pt x="1227215" y="1235750"/>
                </a:cubicBezTo>
                <a:cubicBezTo>
                  <a:pt x="1229932" y="1224879"/>
                  <a:pt x="1231971" y="1216725"/>
                  <a:pt x="1233330" y="1211290"/>
                </a:cubicBezTo>
                <a:cubicBezTo>
                  <a:pt x="1233330" y="1207213"/>
                  <a:pt x="1234009" y="1201098"/>
                  <a:pt x="1235368" y="1192945"/>
                </a:cubicBezTo>
                <a:lnTo>
                  <a:pt x="1237406" y="1178676"/>
                </a:lnTo>
                <a:lnTo>
                  <a:pt x="1229253" y="1182753"/>
                </a:lnTo>
                <a:cubicBezTo>
                  <a:pt x="1218382" y="1184112"/>
                  <a:pt x="1187807" y="1185471"/>
                  <a:pt x="1137528" y="1186829"/>
                </a:cubicBezTo>
                <a:cubicBezTo>
                  <a:pt x="1114426" y="1186829"/>
                  <a:pt x="1094722" y="1187169"/>
                  <a:pt x="1078415" y="1187849"/>
                </a:cubicBezTo>
                <a:cubicBezTo>
                  <a:pt x="1062108" y="1188528"/>
                  <a:pt x="1053275" y="1188868"/>
                  <a:pt x="1051916" y="1188868"/>
                </a:cubicBezTo>
                <a:cubicBezTo>
                  <a:pt x="1050558" y="1190227"/>
                  <a:pt x="1049538" y="1192945"/>
                  <a:pt x="1048859" y="1197021"/>
                </a:cubicBezTo>
                <a:cubicBezTo>
                  <a:pt x="1048179" y="1201098"/>
                  <a:pt x="1047840" y="1208572"/>
                  <a:pt x="1047840" y="1219443"/>
                </a:cubicBezTo>
                <a:cubicBezTo>
                  <a:pt x="1047840" y="1249339"/>
                  <a:pt x="1041045" y="1264966"/>
                  <a:pt x="1027457" y="1266325"/>
                </a:cubicBezTo>
                <a:cubicBezTo>
                  <a:pt x="1008432" y="1269043"/>
                  <a:pt x="983971" y="1257492"/>
                  <a:pt x="954075" y="1231673"/>
                </a:cubicBezTo>
                <a:cubicBezTo>
                  <a:pt x="941846" y="1220802"/>
                  <a:pt x="934372" y="1215366"/>
                  <a:pt x="931654" y="1215366"/>
                </a:cubicBezTo>
                <a:cubicBezTo>
                  <a:pt x="928936" y="1215366"/>
                  <a:pt x="917046" y="1218764"/>
                  <a:pt x="895983" y="1225558"/>
                </a:cubicBezTo>
                <a:cubicBezTo>
                  <a:pt x="874920" y="1232353"/>
                  <a:pt x="852158" y="1239827"/>
                  <a:pt x="827698" y="1247980"/>
                </a:cubicBezTo>
                <a:cubicBezTo>
                  <a:pt x="803238" y="1256133"/>
                  <a:pt x="783534" y="1262928"/>
                  <a:pt x="768586" y="1268363"/>
                </a:cubicBezTo>
                <a:cubicBezTo>
                  <a:pt x="721024" y="1287388"/>
                  <a:pt x="682296" y="1304374"/>
                  <a:pt x="652400" y="1319322"/>
                </a:cubicBezTo>
                <a:cubicBezTo>
                  <a:pt x="636093" y="1327476"/>
                  <a:pt x="617069" y="1337667"/>
                  <a:pt x="595326" y="1349898"/>
                </a:cubicBezTo>
                <a:cubicBezTo>
                  <a:pt x="555918" y="1370281"/>
                  <a:pt x="521266" y="1388626"/>
                  <a:pt x="491371" y="1404933"/>
                </a:cubicBezTo>
                <a:cubicBezTo>
                  <a:pt x="477781" y="1413086"/>
                  <a:pt x="466231" y="1419881"/>
                  <a:pt x="456718" y="1425316"/>
                </a:cubicBezTo>
                <a:cubicBezTo>
                  <a:pt x="447206" y="1430752"/>
                  <a:pt x="429541" y="1440944"/>
                  <a:pt x="403721" y="1455892"/>
                </a:cubicBezTo>
                <a:cubicBezTo>
                  <a:pt x="392850" y="1462686"/>
                  <a:pt x="382998" y="1468462"/>
                  <a:pt x="374165" y="1473218"/>
                </a:cubicBezTo>
                <a:cubicBezTo>
                  <a:pt x="365332" y="1477974"/>
                  <a:pt x="360916" y="1480352"/>
                  <a:pt x="360916" y="1480352"/>
                </a:cubicBezTo>
                <a:cubicBezTo>
                  <a:pt x="358198" y="1480352"/>
                  <a:pt x="356160" y="1481031"/>
                  <a:pt x="354801" y="1482390"/>
                </a:cubicBezTo>
                <a:cubicBezTo>
                  <a:pt x="353442" y="1483749"/>
                  <a:pt x="348006" y="1487147"/>
                  <a:pt x="338494" y="1492582"/>
                </a:cubicBezTo>
                <a:cubicBezTo>
                  <a:pt x="327623" y="1498018"/>
                  <a:pt x="315393" y="1504812"/>
                  <a:pt x="301804" y="1512966"/>
                </a:cubicBezTo>
                <a:cubicBezTo>
                  <a:pt x="288215" y="1519760"/>
                  <a:pt x="273946" y="1526894"/>
                  <a:pt x="258998" y="1534368"/>
                </a:cubicBezTo>
                <a:cubicBezTo>
                  <a:pt x="244051" y="1541842"/>
                  <a:pt x="235218" y="1545579"/>
                  <a:pt x="232500" y="1545579"/>
                </a:cubicBezTo>
                <a:cubicBezTo>
                  <a:pt x="231141" y="1545579"/>
                  <a:pt x="225026" y="1548297"/>
                  <a:pt x="214155" y="1553733"/>
                </a:cubicBezTo>
                <a:cubicBezTo>
                  <a:pt x="189695" y="1564604"/>
                  <a:pt x="164555" y="1571398"/>
                  <a:pt x="138736" y="1574116"/>
                </a:cubicBezTo>
                <a:cubicBezTo>
                  <a:pt x="110199" y="1579552"/>
                  <a:pt x="85059" y="1574796"/>
                  <a:pt x="63317" y="1559848"/>
                </a:cubicBezTo>
                <a:cubicBezTo>
                  <a:pt x="33421" y="1542182"/>
                  <a:pt x="14396" y="1523157"/>
                  <a:pt x="6243" y="1502774"/>
                </a:cubicBezTo>
                <a:cubicBezTo>
                  <a:pt x="-3269" y="1485108"/>
                  <a:pt x="-1910" y="1475596"/>
                  <a:pt x="10320" y="1474237"/>
                </a:cubicBezTo>
                <a:cubicBezTo>
                  <a:pt x="15755" y="1472878"/>
                  <a:pt x="22550" y="1470160"/>
                  <a:pt x="30703" y="1466084"/>
                </a:cubicBezTo>
                <a:cubicBezTo>
                  <a:pt x="52446" y="1457930"/>
                  <a:pt x="74867" y="1449777"/>
                  <a:pt x="97969" y="1441623"/>
                </a:cubicBezTo>
                <a:cubicBezTo>
                  <a:pt x="108840" y="1438905"/>
                  <a:pt x="136018" y="1431432"/>
                  <a:pt x="179503" y="1419201"/>
                </a:cubicBezTo>
                <a:cubicBezTo>
                  <a:pt x="243371" y="1401536"/>
                  <a:pt x="288554" y="1388966"/>
                  <a:pt x="315053" y="1381492"/>
                </a:cubicBezTo>
                <a:cubicBezTo>
                  <a:pt x="341552" y="1374018"/>
                  <a:pt x="358878" y="1368922"/>
                  <a:pt x="367031" y="1366204"/>
                </a:cubicBezTo>
                <a:cubicBezTo>
                  <a:pt x="377902" y="1363487"/>
                  <a:pt x="384697" y="1362128"/>
                  <a:pt x="387414" y="1362128"/>
                </a:cubicBezTo>
                <a:cubicBezTo>
                  <a:pt x="390132" y="1362128"/>
                  <a:pt x="397606" y="1359410"/>
                  <a:pt x="409836" y="1353974"/>
                </a:cubicBezTo>
                <a:cubicBezTo>
                  <a:pt x="423425" y="1347180"/>
                  <a:pt x="434976" y="1341744"/>
                  <a:pt x="444488" y="1337667"/>
                </a:cubicBezTo>
                <a:cubicBezTo>
                  <a:pt x="454001" y="1333591"/>
                  <a:pt x="461474" y="1330193"/>
                  <a:pt x="466910" y="1327476"/>
                </a:cubicBezTo>
                <a:cubicBezTo>
                  <a:pt x="490011" y="1315246"/>
                  <a:pt x="521946" y="1300298"/>
                  <a:pt x="562713" y="1282632"/>
                </a:cubicBezTo>
                <a:cubicBezTo>
                  <a:pt x="636093" y="1252736"/>
                  <a:pt x="674822" y="1237109"/>
                  <a:pt x="678898" y="1235750"/>
                </a:cubicBezTo>
                <a:cubicBezTo>
                  <a:pt x="687052" y="1233032"/>
                  <a:pt x="703359" y="1219443"/>
                  <a:pt x="727819" y="1194983"/>
                </a:cubicBezTo>
                <a:cubicBezTo>
                  <a:pt x="784893" y="1139268"/>
                  <a:pt x="817507" y="1096463"/>
                  <a:pt x="825660" y="1066567"/>
                </a:cubicBezTo>
                <a:cubicBezTo>
                  <a:pt x="833813" y="1046183"/>
                  <a:pt x="830416" y="1031235"/>
                  <a:pt x="815468" y="1021723"/>
                </a:cubicBezTo>
                <a:cubicBezTo>
                  <a:pt x="791008" y="999981"/>
                  <a:pt x="775381" y="981636"/>
                  <a:pt x="768586" y="966688"/>
                </a:cubicBezTo>
                <a:lnTo>
                  <a:pt x="760433" y="948343"/>
                </a:lnTo>
                <a:lnTo>
                  <a:pt x="768586" y="936113"/>
                </a:lnTo>
                <a:cubicBezTo>
                  <a:pt x="774022" y="926600"/>
                  <a:pt x="776739" y="921165"/>
                  <a:pt x="776739" y="919806"/>
                </a:cubicBezTo>
                <a:cubicBezTo>
                  <a:pt x="776739" y="918447"/>
                  <a:pt x="778438" y="913691"/>
                  <a:pt x="781835" y="905537"/>
                </a:cubicBezTo>
                <a:cubicBezTo>
                  <a:pt x="785233" y="897384"/>
                  <a:pt x="789649" y="887872"/>
                  <a:pt x="795084" y="877000"/>
                </a:cubicBezTo>
                <a:cubicBezTo>
                  <a:pt x="807315" y="853899"/>
                  <a:pt x="814788" y="835554"/>
                  <a:pt x="817507" y="821965"/>
                </a:cubicBezTo>
                <a:cubicBezTo>
                  <a:pt x="822942" y="808376"/>
                  <a:pt x="822942" y="799543"/>
                  <a:pt x="817507" y="795466"/>
                </a:cubicBezTo>
                <a:cubicBezTo>
                  <a:pt x="812071" y="787313"/>
                  <a:pt x="805956" y="785275"/>
                  <a:pt x="799161" y="789351"/>
                </a:cubicBezTo>
                <a:cubicBezTo>
                  <a:pt x="796443" y="790710"/>
                  <a:pt x="790328" y="792069"/>
                  <a:pt x="780816" y="793428"/>
                </a:cubicBezTo>
                <a:cubicBezTo>
                  <a:pt x="771304" y="796146"/>
                  <a:pt x="765868" y="799543"/>
                  <a:pt x="764509" y="803620"/>
                </a:cubicBezTo>
                <a:cubicBezTo>
                  <a:pt x="761792" y="807696"/>
                  <a:pt x="759413" y="808716"/>
                  <a:pt x="757375" y="806677"/>
                </a:cubicBezTo>
                <a:cubicBezTo>
                  <a:pt x="755337" y="804639"/>
                  <a:pt x="754317" y="800902"/>
                  <a:pt x="754317" y="795466"/>
                </a:cubicBezTo>
                <a:cubicBezTo>
                  <a:pt x="754317" y="780518"/>
                  <a:pt x="763150" y="767609"/>
                  <a:pt x="780816" y="756738"/>
                </a:cubicBezTo>
                <a:cubicBezTo>
                  <a:pt x="802559" y="740431"/>
                  <a:pt x="818186" y="737034"/>
                  <a:pt x="827698" y="746546"/>
                </a:cubicBezTo>
                <a:cubicBezTo>
                  <a:pt x="850800" y="757417"/>
                  <a:pt x="867786" y="773724"/>
                  <a:pt x="878657" y="795466"/>
                </a:cubicBezTo>
                <a:cubicBezTo>
                  <a:pt x="885451" y="806338"/>
                  <a:pt x="886131" y="818568"/>
                  <a:pt x="880695" y="832157"/>
                </a:cubicBezTo>
                <a:cubicBezTo>
                  <a:pt x="877978" y="848464"/>
                  <a:pt x="863030" y="883795"/>
                  <a:pt x="835852" y="938151"/>
                </a:cubicBezTo>
                <a:cubicBezTo>
                  <a:pt x="829057" y="954458"/>
                  <a:pt x="826339" y="968726"/>
                  <a:pt x="827698" y="980956"/>
                </a:cubicBezTo>
                <a:cubicBezTo>
                  <a:pt x="831775" y="986392"/>
                  <a:pt x="839928" y="993866"/>
                  <a:pt x="852158" y="1003378"/>
                </a:cubicBezTo>
                <a:cubicBezTo>
                  <a:pt x="867106" y="1015608"/>
                  <a:pt x="880695" y="1028518"/>
                  <a:pt x="892925" y="1042107"/>
                </a:cubicBezTo>
                <a:cubicBezTo>
                  <a:pt x="903796" y="1055696"/>
                  <a:pt x="911270" y="1063170"/>
                  <a:pt x="915347" y="1064529"/>
                </a:cubicBezTo>
                <a:cubicBezTo>
                  <a:pt x="916706" y="1065887"/>
                  <a:pt x="917385" y="1061131"/>
                  <a:pt x="917385" y="1050260"/>
                </a:cubicBezTo>
                <a:cubicBezTo>
                  <a:pt x="917385" y="1039389"/>
                  <a:pt x="917725" y="1020364"/>
                  <a:pt x="918405" y="993186"/>
                </a:cubicBezTo>
                <a:cubicBezTo>
                  <a:pt x="919084" y="966008"/>
                  <a:pt x="919424" y="928639"/>
                  <a:pt x="919424" y="881077"/>
                </a:cubicBezTo>
                <a:cubicBezTo>
                  <a:pt x="919424" y="765571"/>
                  <a:pt x="920103" y="682678"/>
                  <a:pt x="921462" y="632398"/>
                </a:cubicBezTo>
                <a:cubicBezTo>
                  <a:pt x="922821" y="613374"/>
                  <a:pt x="923500" y="597746"/>
                  <a:pt x="923500" y="585516"/>
                </a:cubicBezTo>
                <a:cubicBezTo>
                  <a:pt x="923500" y="573286"/>
                  <a:pt x="922821" y="566492"/>
                  <a:pt x="921462" y="565133"/>
                </a:cubicBezTo>
                <a:cubicBezTo>
                  <a:pt x="920103" y="563774"/>
                  <a:pt x="915347" y="565133"/>
                  <a:pt x="907194" y="569210"/>
                </a:cubicBezTo>
                <a:cubicBezTo>
                  <a:pt x="896323" y="576004"/>
                  <a:pt x="877298" y="586196"/>
                  <a:pt x="850120" y="599785"/>
                </a:cubicBezTo>
                <a:cubicBezTo>
                  <a:pt x="807994" y="621527"/>
                  <a:pt x="780477" y="636475"/>
                  <a:pt x="767567" y="644629"/>
                </a:cubicBezTo>
                <a:cubicBezTo>
                  <a:pt x="754657" y="652782"/>
                  <a:pt x="748203" y="658217"/>
                  <a:pt x="748203" y="660935"/>
                </a:cubicBezTo>
                <a:cubicBezTo>
                  <a:pt x="745485" y="713932"/>
                  <a:pt x="740728" y="769647"/>
                  <a:pt x="733934" y="828080"/>
                </a:cubicBezTo>
                <a:cubicBezTo>
                  <a:pt x="718986" y="950381"/>
                  <a:pt x="709474" y="1025120"/>
                  <a:pt x="705397" y="1052298"/>
                </a:cubicBezTo>
                <a:cubicBezTo>
                  <a:pt x="691808" y="1143345"/>
                  <a:pt x="678898" y="1195662"/>
                  <a:pt x="666669" y="1209251"/>
                </a:cubicBezTo>
                <a:cubicBezTo>
                  <a:pt x="649003" y="1217405"/>
                  <a:pt x="628619" y="1207213"/>
                  <a:pt x="605518" y="1178676"/>
                </a:cubicBezTo>
                <a:cubicBezTo>
                  <a:pt x="593288" y="1155575"/>
                  <a:pt x="587852" y="1136550"/>
                  <a:pt x="589211" y="1121602"/>
                </a:cubicBezTo>
                <a:cubicBezTo>
                  <a:pt x="590570" y="1117526"/>
                  <a:pt x="592608" y="1105296"/>
                  <a:pt x="595326" y="1084912"/>
                </a:cubicBezTo>
                <a:cubicBezTo>
                  <a:pt x="598044" y="1064529"/>
                  <a:pt x="600762" y="1039389"/>
                  <a:pt x="603480" y="1009493"/>
                </a:cubicBezTo>
                <a:cubicBezTo>
                  <a:pt x="606197" y="979597"/>
                  <a:pt x="608915" y="948003"/>
                  <a:pt x="611633" y="914710"/>
                </a:cubicBezTo>
                <a:cubicBezTo>
                  <a:pt x="614351" y="881417"/>
                  <a:pt x="617069" y="850502"/>
                  <a:pt x="619787" y="821965"/>
                </a:cubicBezTo>
                <a:cubicBezTo>
                  <a:pt x="622504" y="793428"/>
                  <a:pt x="624203" y="769987"/>
                  <a:pt x="624882" y="751642"/>
                </a:cubicBezTo>
                <a:cubicBezTo>
                  <a:pt x="625562" y="733297"/>
                  <a:pt x="625902" y="724124"/>
                  <a:pt x="625902" y="724124"/>
                </a:cubicBezTo>
                <a:cubicBezTo>
                  <a:pt x="624543" y="724124"/>
                  <a:pt x="620466" y="725483"/>
                  <a:pt x="613671" y="728201"/>
                </a:cubicBezTo>
                <a:cubicBezTo>
                  <a:pt x="564751" y="751302"/>
                  <a:pt x="523305" y="761494"/>
                  <a:pt x="489332" y="758776"/>
                </a:cubicBezTo>
                <a:cubicBezTo>
                  <a:pt x="455359" y="750623"/>
                  <a:pt x="430899" y="739751"/>
                  <a:pt x="415951" y="726162"/>
                </a:cubicBezTo>
                <a:cubicBezTo>
                  <a:pt x="414593" y="724804"/>
                  <a:pt x="412554" y="724124"/>
                  <a:pt x="409836" y="724124"/>
                </a:cubicBezTo>
                <a:cubicBezTo>
                  <a:pt x="408477" y="724124"/>
                  <a:pt x="407119" y="722765"/>
                  <a:pt x="405760" y="720047"/>
                </a:cubicBezTo>
                <a:cubicBezTo>
                  <a:pt x="405760" y="718689"/>
                  <a:pt x="404401" y="718009"/>
                  <a:pt x="401683" y="718009"/>
                </a:cubicBezTo>
                <a:cubicBezTo>
                  <a:pt x="397606" y="718009"/>
                  <a:pt x="389793" y="712234"/>
                  <a:pt x="378242" y="700683"/>
                </a:cubicBezTo>
                <a:cubicBezTo>
                  <a:pt x="366691" y="689132"/>
                  <a:pt x="355480" y="676902"/>
                  <a:pt x="344609" y="663993"/>
                </a:cubicBezTo>
                <a:cubicBezTo>
                  <a:pt x="333738" y="651083"/>
                  <a:pt x="328302" y="642590"/>
                  <a:pt x="328302" y="638513"/>
                </a:cubicBezTo>
                <a:cubicBezTo>
                  <a:pt x="328302" y="635796"/>
                  <a:pt x="331020" y="634437"/>
                  <a:pt x="336456" y="634437"/>
                </a:cubicBezTo>
                <a:cubicBezTo>
                  <a:pt x="341892" y="634437"/>
                  <a:pt x="350045" y="635796"/>
                  <a:pt x="360916" y="638513"/>
                </a:cubicBezTo>
                <a:cubicBezTo>
                  <a:pt x="375864" y="642590"/>
                  <a:pt x="390132" y="645308"/>
                  <a:pt x="403721" y="646667"/>
                </a:cubicBezTo>
                <a:cubicBezTo>
                  <a:pt x="432258" y="646667"/>
                  <a:pt x="456039" y="644629"/>
                  <a:pt x="475064" y="640552"/>
                </a:cubicBezTo>
                <a:cubicBezTo>
                  <a:pt x="477781" y="639193"/>
                  <a:pt x="481179" y="638513"/>
                  <a:pt x="485255" y="638513"/>
                </a:cubicBezTo>
                <a:cubicBezTo>
                  <a:pt x="501562" y="634437"/>
                  <a:pt x="520587" y="628322"/>
                  <a:pt x="542329" y="620168"/>
                </a:cubicBezTo>
                <a:cubicBezTo>
                  <a:pt x="547765" y="618809"/>
                  <a:pt x="555918" y="616092"/>
                  <a:pt x="566789" y="612015"/>
                </a:cubicBezTo>
                <a:cubicBezTo>
                  <a:pt x="577661" y="607938"/>
                  <a:pt x="591250" y="602503"/>
                  <a:pt x="607556" y="595708"/>
                </a:cubicBezTo>
                <a:lnTo>
                  <a:pt x="634055" y="585516"/>
                </a:lnTo>
                <a:lnTo>
                  <a:pt x="632016" y="565133"/>
                </a:lnTo>
                <a:cubicBezTo>
                  <a:pt x="632016" y="552903"/>
                  <a:pt x="632696" y="544749"/>
                  <a:pt x="634055" y="540673"/>
                </a:cubicBezTo>
                <a:cubicBezTo>
                  <a:pt x="639491" y="518930"/>
                  <a:pt x="640170" y="499226"/>
                  <a:pt x="636093" y="481561"/>
                </a:cubicBezTo>
                <a:cubicBezTo>
                  <a:pt x="633376" y="477484"/>
                  <a:pt x="632016" y="470689"/>
                  <a:pt x="632016" y="461177"/>
                </a:cubicBezTo>
                <a:cubicBezTo>
                  <a:pt x="632016" y="436717"/>
                  <a:pt x="625222" y="403424"/>
                  <a:pt x="611633" y="361298"/>
                </a:cubicBezTo>
                <a:cubicBezTo>
                  <a:pt x="607556" y="355862"/>
                  <a:pt x="603480" y="353144"/>
                  <a:pt x="599403" y="353144"/>
                </a:cubicBezTo>
                <a:cubicBezTo>
                  <a:pt x="596685" y="353144"/>
                  <a:pt x="592608" y="350427"/>
                  <a:pt x="587173" y="344991"/>
                </a:cubicBezTo>
                <a:cubicBezTo>
                  <a:pt x="580378" y="338197"/>
                  <a:pt x="577661" y="330722"/>
                  <a:pt x="579020" y="322569"/>
                </a:cubicBezTo>
                <a:cubicBezTo>
                  <a:pt x="579020" y="314416"/>
                  <a:pt x="582417" y="310339"/>
                  <a:pt x="589211" y="310339"/>
                </a:cubicBezTo>
                <a:cubicBezTo>
                  <a:pt x="596006" y="310339"/>
                  <a:pt x="606877" y="313736"/>
                  <a:pt x="621825" y="320531"/>
                </a:cubicBezTo>
                <a:cubicBezTo>
                  <a:pt x="659874" y="342273"/>
                  <a:pt x="690449" y="374887"/>
                  <a:pt x="713551" y="418372"/>
                </a:cubicBezTo>
                <a:cubicBezTo>
                  <a:pt x="728499" y="449626"/>
                  <a:pt x="738011" y="480202"/>
                  <a:pt x="742087" y="510097"/>
                </a:cubicBezTo>
                <a:cubicBezTo>
                  <a:pt x="744805" y="525045"/>
                  <a:pt x="746164" y="533199"/>
                  <a:pt x="746164" y="534558"/>
                </a:cubicBezTo>
                <a:cubicBezTo>
                  <a:pt x="755676" y="531840"/>
                  <a:pt x="765868" y="527084"/>
                  <a:pt x="776739" y="520289"/>
                </a:cubicBezTo>
                <a:cubicBezTo>
                  <a:pt x="788969" y="512136"/>
                  <a:pt x="797802" y="508059"/>
                  <a:pt x="803238" y="508059"/>
                </a:cubicBezTo>
                <a:cubicBezTo>
                  <a:pt x="805956" y="508059"/>
                  <a:pt x="807315" y="507380"/>
                  <a:pt x="807315" y="506021"/>
                </a:cubicBezTo>
                <a:cubicBezTo>
                  <a:pt x="807315" y="503303"/>
                  <a:pt x="812071" y="499906"/>
                  <a:pt x="821583" y="495829"/>
                </a:cubicBezTo>
                <a:cubicBezTo>
                  <a:pt x="846043" y="484958"/>
                  <a:pt x="875260" y="472048"/>
                  <a:pt x="909232" y="457100"/>
                </a:cubicBezTo>
                <a:cubicBezTo>
                  <a:pt x="924180" y="450306"/>
                  <a:pt x="931654" y="444191"/>
                  <a:pt x="931654" y="438755"/>
                </a:cubicBezTo>
                <a:cubicBezTo>
                  <a:pt x="933013" y="430602"/>
                  <a:pt x="933693" y="412257"/>
                  <a:pt x="933693" y="383720"/>
                </a:cubicBezTo>
                <a:cubicBezTo>
                  <a:pt x="935051" y="353824"/>
                  <a:pt x="936410" y="327325"/>
                  <a:pt x="937769" y="304224"/>
                </a:cubicBezTo>
                <a:cubicBezTo>
                  <a:pt x="940487" y="247150"/>
                  <a:pt x="940487" y="198909"/>
                  <a:pt x="937769" y="159501"/>
                </a:cubicBezTo>
                <a:cubicBezTo>
                  <a:pt x="936410" y="145912"/>
                  <a:pt x="933013" y="138438"/>
                  <a:pt x="927577" y="137079"/>
                </a:cubicBezTo>
                <a:cubicBezTo>
                  <a:pt x="919424" y="130285"/>
                  <a:pt x="908553" y="135041"/>
                  <a:pt x="894964" y="151348"/>
                </a:cubicBezTo>
                <a:lnTo>
                  <a:pt x="878657" y="167655"/>
                </a:lnTo>
                <a:lnTo>
                  <a:pt x="880695" y="141156"/>
                </a:lnTo>
                <a:cubicBezTo>
                  <a:pt x="883413" y="108542"/>
                  <a:pt x="892246" y="84082"/>
                  <a:pt x="907194" y="67775"/>
                </a:cubicBezTo>
                <a:cubicBezTo>
                  <a:pt x="911270" y="63699"/>
                  <a:pt x="913309" y="60301"/>
                  <a:pt x="913309" y="57584"/>
                </a:cubicBezTo>
                <a:cubicBezTo>
                  <a:pt x="913309" y="54866"/>
                  <a:pt x="914668" y="53507"/>
                  <a:pt x="917385" y="53507"/>
                </a:cubicBezTo>
                <a:cubicBezTo>
                  <a:pt x="918745" y="53507"/>
                  <a:pt x="922142" y="48071"/>
                  <a:pt x="927577" y="37200"/>
                </a:cubicBezTo>
                <a:cubicBezTo>
                  <a:pt x="933013" y="29047"/>
                  <a:pt x="937769" y="23611"/>
                  <a:pt x="941846" y="20893"/>
                </a:cubicBezTo>
                <a:cubicBezTo>
                  <a:pt x="944563" y="18176"/>
                  <a:pt x="945922" y="16137"/>
                  <a:pt x="945922" y="14778"/>
                </a:cubicBezTo>
                <a:cubicBezTo>
                  <a:pt x="945922" y="12060"/>
                  <a:pt x="948640" y="8663"/>
                  <a:pt x="954075" y="4587"/>
                </a:cubicBezTo>
                <a:cubicBezTo>
                  <a:pt x="959511" y="510"/>
                  <a:pt x="966815" y="-849"/>
                  <a:pt x="975988" y="510"/>
                </a:cubicBezTo>
                <a:close/>
              </a:path>
            </a:pathLst>
          </a:custGeom>
          <a:gradFill>
            <a:gsLst>
              <a:gs pos="0">
                <a:srgbClr val="D92C12"/>
              </a:gs>
              <a:gs pos="100000">
                <a:srgbClr val="C00000"/>
              </a:gs>
            </a:gsLst>
            <a:path path="circle">
              <a:fillToRect r="100000" b="100000"/>
            </a:path>
          </a:gradFill>
          <a:ln w="921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16060" dirty="0">
              <a:ln w="9215">
                <a:solidFill>
                  <a:schemeClr val="bg1"/>
                </a:solidFill>
              </a:ln>
              <a:gradFill>
                <a:gsLst>
                  <a:gs pos="0">
                    <a:srgbClr val="D92C12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</a:gra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509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20" name="云麒演示设计2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3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0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云麒演示设计4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5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520" name="云麒演示设计6">
            <a:extLst>
              <a:ext uri="{FF2B5EF4-FFF2-40B4-BE49-F238E27FC236}">
                <a16:creationId xmlns:a16="http://schemas.microsoft.com/office/drawing/2014/main" id="{4DC4625E-6F6D-3488-DAB2-8B2D9ED45EB4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38" name="云麒演示设计7">
            <a:extLst>
              <a:ext uri="{FF2B5EF4-FFF2-40B4-BE49-F238E27FC236}">
                <a16:creationId xmlns:a16="http://schemas.microsoft.com/office/drawing/2014/main" id="{5DB101D0-A9B5-7609-ACBD-4AD4C7C745E7}"/>
              </a:ext>
            </a:extLst>
          </p:cNvPr>
          <p:cNvSpPr txBox="1"/>
          <p:nvPr/>
        </p:nvSpPr>
        <p:spPr>
          <a:xfrm flipV="1">
            <a:off x="11641138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1403" name="云麒演示设计8" descr="人的脸&#10;&#10;中度可信度描述已自动生成">
            <a:extLst>
              <a:ext uri="{FF2B5EF4-FFF2-40B4-BE49-F238E27FC236}">
                <a16:creationId xmlns:a16="http://schemas.microsoft.com/office/drawing/2014/main" id="{1E6D9E64-6AC5-A237-AC99-30C1D05D331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9425657" y="-974677"/>
            <a:ext cx="5985208" cy="3990937"/>
          </a:xfrm>
          <a:prstGeom prst="rect">
            <a:avLst/>
          </a:prstGeom>
        </p:spPr>
      </p:pic>
      <p:pic>
        <p:nvPicPr>
          <p:cNvPr id="1404" name="云麒演示设计9">
            <a:extLst>
              <a:ext uri="{FF2B5EF4-FFF2-40B4-BE49-F238E27FC236}">
                <a16:creationId xmlns:a16="http://schemas.microsoft.com/office/drawing/2014/main" id="{AE4B0F56-28E8-B5E2-A406-5CCEBA316A9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1400" name="云麒演示设计10">
            <a:extLst>
              <a:ext uri="{FF2B5EF4-FFF2-40B4-BE49-F238E27FC236}">
                <a16:creationId xmlns:a16="http://schemas.microsoft.com/office/drawing/2014/main" id="{17DFAFBE-7C5E-1774-6FDC-F4A04C414014}"/>
              </a:ext>
            </a:extLst>
          </p:cNvPr>
          <p:cNvSpPr/>
          <p:nvPr/>
        </p:nvSpPr>
        <p:spPr>
          <a:xfrm>
            <a:off x="587480" y="5075750"/>
            <a:ext cx="814155" cy="814155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1" name="云麒演示设计11">
            <a:extLst>
              <a:ext uri="{FF2B5EF4-FFF2-40B4-BE49-F238E27FC236}">
                <a16:creationId xmlns:a16="http://schemas.microsoft.com/office/drawing/2014/main" id="{EA2760D1-0AAC-1370-A389-8AA3A534E299}"/>
              </a:ext>
            </a:extLst>
          </p:cNvPr>
          <p:cNvSpPr/>
          <p:nvPr/>
        </p:nvSpPr>
        <p:spPr>
          <a:xfrm>
            <a:off x="7814999" y="502858"/>
            <a:ext cx="582577" cy="582577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2" name="云麒演示设计12">
            <a:extLst>
              <a:ext uri="{FF2B5EF4-FFF2-40B4-BE49-F238E27FC236}">
                <a16:creationId xmlns:a16="http://schemas.microsoft.com/office/drawing/2014/main" id="{EBA01A17-2C9C-5EEB-7095-EEE1A765BB77}"/>
              </a:ext>
            </a:extLst>
          </p:cNvPr>
          <p:cNvSpPr/>
          <p:nvPr/>
        </p:nvSpPr>
        <p:spPr>
          <a:xfrm>
            <a:off x="10551530" y="5506059"/>
            <a:ext cx="1239188" cy="1239188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云麒演示设计13">
            <a:extLst>
              <a:ext uri="{FF2B5EF4-FFF2-40B4-BE49-F238E27FC236}">
                <a16:creationId xmlns:a16="http://schemas.microsoft.com/office/drawing/2014/main" id="{CFAC22CC-B580-4D27-8E14-E43F82D5FA15}"/>
              </a:ext>
            </a:extLst>
          </p:cNvPr>
          <p:cNvSpPr/>
          <p:nvPr/>
        </p:nvSpPr>
        <p:spPr>
          <a:xfrm>
            <a:off x="0" y="6795099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87000">
                <a:schemeClr val="accent2">
                  <a:alpha val="4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云麒演示设计14">
            <a:extLst>
              <a:ext uri="{FF2B5EF4-FFF2-40B4-BE49-F238E27FC236}">
                <a16:creationId xmlns:a16="http://schemas.microsoft.com/office/drawing/2014/main" id="{58744786-2A5B-895B-7B4D-F0DFBD4F35F9}"/>
              </a:ext>
            </a:extLst>
          </p:cNvPr>
          <p:cNvSpPr/>
          <p:nvPr/>
        </p:nvSpPr>
        <p:spPr>
          <a:xfrm>
            <a:off x="0" y="68338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云麒演示设计15" descr="图片包含 徽标&#10;&#10;描述已自动生成">
            <a:extLst>
              <a:ext uri="{FF2B5EF4-FFF2-40B4-BE49-F238E27FC236}">
                <a16:creationId xmlns:a16="http://schemas.microsoft.com/office/drawing/2014/main" id="{C14CA182-2222-7D7E-17EF-15C1EC682BE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3" name="云麒演示设计16">
            <a:extLst>
              <a:ext uri="{FF2B5EF4-FFF2-40B4-BE49-F238E27FC236}">
                <a16:creationId xmlns:a16="http://schemas.microsoft.com/office/drawing/2014/main" id="{E76B8DF0-6FFF-CC24-50A8-AA1D89155B5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58912" y="2115520"/>
            <a:ext cx="10430066" cy="2961294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solidFill>
            <a:sysClr val="window" lastClr="FFFFFF">
              <a:alpha val="55000"/>
            </a:sysClr>
          </a:solidFill>
          <a:ln w="15399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889" dist="61595" dir="2700015" algn="tl" rotWithShape="0">
              <a:srgbClr val="C00000">
                <a:alpha val="5000"/>
              </a:srgb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1" name="云麒演示设计17">
            <a:extLst>
              <a:ext uri="{FF2B5EF4-FFF2-40B4-BE49-F238E27FC236}">
                <a16:creationId xmlns:a16="http://schemas.microsoft.com/office/drawing/2014/main" id="{A7F16F56-E5A9-F84D-01D6-59ABD8B6772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7" y="3669746"/>
            <a:ext cx="6959759" cy="4790280"/>
          </a:xfrm>
          <a:prstGeom prst="rect">
            <a:avLst/>
          </a:prstGeom>
        </p:spPr>
      </p:pic>
      <p:grpSp>
        <p:nvGrpSpPr>
          <p:cNvPr id="12" name="云麒演示设计18">
            <a:extLst>
              <a:ext uri="{FF2B5EF4-FFF2-40B4-BE49-F238E27FC236}">
                <a16:creationId xmlns:a16="http://schemas.microsoft.com/office/drawing/2014/main" id="{3D068BDA-DA0F-5D14-6112-F4ECDEE8DE35}"/>
              </a:ext>
            </a:extLst>
          </p:cNvPr>
          <p:cNvGrpSpPr/>
          <p:nvPr/>
        </p:nvGrpSpPr>
        <p:grpSpPr>
          <a:xfrm>
            <a:off x="725112" y="1768244"/>
            <a:ext cx="10584000" cy="3025390"/>
            <a:chOff x="725112" y="1768244"/>
            <a:chExt cx="10584000" cy="3025390"/>
          </a:xfrm>
        </p:grpSpPr>
        <p:sp>
          <p:nvSpPr>
            <p:cNvPr id="4" name="云麒演示设计18-1">
              <a:extLst>
                <a:ext uri="{FF2B5EF4-FFF2-40B4-BE49-F238E27FC236}">
                  <a16:creationId xmlns:a16="http://schemas.microsoft.com/office/drawing/2014/main" id="{2F21878F-244E-BC8D-79C3-66C936B7FCF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22421" y="1832340"/>
              <a:ext cx="10430066" cy="2961294"/>
            </a:xfrm>
            <a:custGeom>
              <a:avLst/>
              <a:gdLst>
                <a:gd name="connsiteX0" fmla="*/ 7430 w 9304062"/>
                <a:gd name="connsiteY0" fmla="*/ 2531278 h 2963334"/>
                <a:gd name="connsiteX1" fmla="*/ 465721 w 9304062"/>
                <a:gd name="connsiteY1" fmla="*/ 287944 h 2963334"/>
                <a:gd name="connsiteX2" fmla="*/ 818436 w 9304062"/>
                <a:gd name="connsiteY2" fmla="*/ 0 h 2963334"/>
                <a:gd name="connsiteX3" fmla="*/ 8943918 w 9304062"/>
                <a:gd name="connsiteY3" fmla="*/ 0 h 2963334"/>
                <a:gd name="connsiteX4" fmla="*/ 9296633 w 9304062"/>
                <a:gd name="connsiteY4" fmla="*/ 432056 h 2963334"/>
                <a:gd name="connsiteX5" fmla="*/ 8838342 w 9304062"/>
                <a:gd name="connsiteY5" fmla="*/ 2675390 h 2963334"/>
                <a:gd name="connsiteX6" fmla="*/ 8485627 w 9304062"/>
                <a:gd name="connsiteY6" fmla="*/ 2963334 h 2963334"/>
                <a:gd name="connsiteX7" fmla="*/ 360145 w 9304062"/>
                <a:gd name="connsiteY7" fmla="*/ 2963334 h 2963334"/>
                <a:gd name="connsiteX8" fmla="*/ 7430 w 9304062"/>
                <a:gd name="connsiteY8" fmla="*/ 2531278 h 296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04062" h="2963334">
                  <a:moveTo>
                    <a:pt x="7430" y="2531278"/>
                  </a:moveTo>
                  <a:lnTo>
                    <a:pt x="465721" y="287944"/>
                  </a:lnTo>
                  <a:cubicBezTo>
                    <a:pt x="499956" y="120361"/>
                    <a:pt x="647391" y="0"/>
                    <a:pt x="818436" y="0"/>
                  </a:cubicBezTo>
                  <a:lnTo>
                    <a:pt x="8943918" y="0"/>
                  </a:lnTo>
                  <a:cubicBezTo>
                    <a:pt x="9171905" y="0"/>
                    <a:pt x="9342266" y="208683"/>
                    <a:pt x="9296633" y="432056"/>
                  </a:cubicBezTo>
                  <a:lnTo>
                    <a:pt x="8838342" y="2675390"/>
                  </a:lnTo>
                  <a:cubicBezTo>
                    <a:pt x="8804106" y="2842973"/>
                    <a:pt x="8656672" y="2963334"/>
                    <a:pt x="8485627" y="2963334"/>
                  </a:cubicBezTo>
                  <a:lnTo>
                    <a:pt x="360145" y="2963334"/>
                  </a:lnTo>
                  <a:cubicBezTo>
                    <a:pt x="132158" y="2963334"/>
                    <a:pt x="-38203" y="2754651"/>
                    <a:pt x="7430" y="2531278"/>
                  </a:cubicBezTo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7350" dist="213138" dir="2700008" algn="tl" rotWithShape="0">
                <a:srgbClr val="C00000">
                  <a:alpha val="6000"/>
                </a:srgbClr>
              </a:outerShdw>
            </a:effectLst>
          </p:spPr>
          <p:txBody>
            <a:bodyPr lIns="25576" tIns="12788" rIns="25576" bIns="12788" rtlCol="0" anchor="ctr"/>
            <a:lstStyle/>
            <a:p>
              <a:pPr algn="ctr"/>
              <a:endParaRPr lang="zh-CN" altLang="en-US" sz="503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5" name="云麒演示设计18-2" descr="背景图案&#10;&#10;描述已自动生成">
              <a:extLst>
                <a:ext uri="{FF2B5EF4-FFF2-40B4-BE49-F238E27FC236}">
                  <a16:creationId xmlns:a16="http://schemas.microsoft.com/office/drawing/2014/main" id="{8B951081-C078-0A26-20BC-B6D6560D0121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8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25112" y="1768244"/>
              <a:ext cx="10584000" cy="2961293"/>
            </a:xfrm>
            <a:custGeom>
              <a:avLst/>
              <a:gdLst>
                <a:gd name="connsiteX0" fmla="*/ 228924 w 2602432"/>
                <a:gd name="connsiteY0" fmla="*/ 0 h 738879"/>
                <a:gd name="connsiteX1" fmla="*/ 2501697 w 2602432"/>
                <a:gd name="connsiteY1" fmla="*/ 0 h 738879"/>
                <a:gd name="connsiteX2" fmla="*/ 2600354 w 2602432"/>
                <a:gd name="connsiteY2" fmla="*/ 107729 h 738879"/>
                <a:gd name="connsiteX3" fmla="*/ 2472166 w 2602432"/>
                <a:gd name="connsiteY3" fmla="*/ 667083 h 738879"/>
                <a:gd name="connsiteX4" fmla="*/ 2373508 w 2602432"/>
                <a:gd name="connsiteY4" fmla="*/ 738879 h 738879"/>
                <a:gd name="connsiteX5" fmla="*/ 100736 w 2602432"/>
                <a:gd name="connsiteY5" fmla="*/ 738879 h 738879"/>
                <a:gd name="connsiteX6" fmla="*/ 2078 w 2602432"/>
                <a:gd name="connsiteY6" fmla="*/ 631150 h 738879"/>
                <a:gd name="connsiteX7" fmla="*/ 130266 w 2602432"/>
                <a:gd name="connsiteY7" fmla="*/ 71796 h 738879"/>
                <a:gd name="connsiteX8" fmla="*/ 228924 w 2602432"/>
                <a:gd name="connsiteY8" fmla="*/ 0 h 73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2432" h="738879">
                  <a:moveTo>
                    <a:pt x="228924" y="0"/>
                  </a:moveTo>
                  <a:lnTo>
                    <a:pt x="2501697" y="0"/>
                  </a:lnTo>
                  <a:cubicBezTo>
                    <a:pt x="2565467" y="0"/>
                    <a:pt x="2613118" y="52033"/>
                    <a:pt x="2600354" y="107729"/>
                  </a:cubicBezTo>
                  <a:lnTo>
                    <a:pt x="2472166" y="667083"/>
                  </a:lnTo>
                  <a:cubicBezTo>
                    <a:pt x="2462590" y="708868"/>
                    <a:pt x="2421351" y="738879"/>
                    <a:pt x="2373508" y="738879"/>
                  </a:cubicBezTo>
                  <a:lnTo>
                    <a:pt x="100736" y="738879"/>
                  </a:lnTo>
                  <a:cubicBezTo>
                    <a:pt x="36966" y="738879"/>
                    <a:pt x="-10686" y="686846"/>
                    <a:pt x="2078" y="631150"/>
                  </a:cubicBezTo>
                  <a:lnTo>
                    <a:pt x="130266" y="71796"/>
                  </a:lnTo>
                  <a:cubicBezTo>
                    <a:pt x="139842" y="30011"/>
                    <a:pt x="181081" y="0"/>
                    <a:pt x="228924" y="0"/>
                  </a:cubicBezTo>
                  <a:close/>
                </a:path>
              </a:pathLst>
            </a:custGeom>
            <a:ln w="12700">
              <a:noFill/>
            </a:ln>
          </p:spPr>
        </p:pic>
      </p:grpSp>
      <p:sp>
        <p:nvSpPr>
          <p:cNvPr id="14" name="云麒演示设计19">
            <a:extLst>
              <a:ext uri="{FF2B5EF4-FFF2-40B4-BE49-F238E27FC236}">
                <a16:creationId xmlns:a16="http://schemas.microsoft.com/office/drawing/2014/main" id="{A3991F94-79C6-A2C7-D413-207E7ED5C5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37285" y="1574997"/>
            <a:ext cx="2186797" cy="652713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2200" kern="0" dirty="0">
                <a:solidFill>
                  <a:prstClr val="white"/>
                </a:solidFill>
                <a:cs typeface="+mn-ea"/>
                <a:sym typeface="+mn-lt"/>
              </a:rPr>
              <a:t>PART ONE</a:t>
            </a:r>
            <a:endParaRPr lang="zh-CN" altLang="en-US" sz="2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云麒演示设计20">
            <a:extLst>
              <a:ext uri="{FF2B5EF4-FFF2-40B4-BE49-F238E27FC236}">
                <a16:creationId xmlns:a16="http://schemas.microsoft.com/office/drawing/2014/main" id="{647B22BB-4D81-4E89-4F5A-7D4D8E92B6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876362" y="4312655"/>
            <a:ext cx="8362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 THESCHOOL PROFILE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BFB37A-241A-7353-55B5-3E17FEF2318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710606" y="2690595"/>
            <a:ext cx="8977448" cy="1433131"/>
          </a:xfrm>
          <a:custGeom>
            <a:avLst/>
            <a:gdLst/>
            <a:ahLst/>
            <a:cxnLst/>
            <a:rect l="l" t="t" r="r" b="b"/>
            <a:pathLst>
              <a:path w="8977448" h="1433131">
                <a:moveTo>
                  <a:pt x="6486391" y="969178"/>
                </a:moveTo>
                <a:lnTo>
                  <a:pt x="6438515" y="1110072"/>
                </a:lnTo>
                <a:lnTo>
                  <a:pt x="6838425" y="1110072"/>
                </a:lnTo>
                <a:lnTo>
                  <a:pt x="6886301" y="969178"/>
                </a:lnTo>
                <a:close/>
                <a:moveTo>
                  <a:pt x="6561363" y="748587"/>
                </a:moveTo>
                <a:lnTo>
                  <a:pt x="6514443" y="886634"/>
                </a:lnTo>
                <a:lnTo>
                  <a:pt x="6914353" y="886634"/>
                </a:lnTo>
                <a:lnTo>
                  <a:pt x="6961273" y="748587"/>
                </a:lnTo>
                <a:close/>
                <a:moveTo>
                  <a:pt x="6490761" y="663197"/>
                </a:moveTo>
                <a:lnTo>
                  <a:pt x="7089915" y="663197"/>
                </a:lnTo>
                <a:lnTo>
                  <a:pt x="6909027" y="1195462"/>
                </a:lnTo>
                <a:lnTo>
                  <a:pt x="6409495" y="1195462"/>
                </a:lnTo>
                <a:lnTo>
                  <a:pt x="6390149" y="1252389"/>
                </a:lnTo>
                <a:lnTo>
                  <a:pt x="6290527" y="1252389"/>
                </a:lnTo>
                <a:close/>
                <a:moveTo>
                  <a:pt x="2670287" y="656081"/>
                </a:moveTo>
                <a:lnTo>
                  <a:pt x="2766328" y="695930"/>
                </a:lnTo>
                <a:cubicBezTo>
                  <a:pt x="2647931" y="860068"/>
                  <a:pt x="2536728" y="987679"/>
                  <a:pt x="2432718" y="1078762"/>
                </a:cubicBezTo>
                <a:cubicBezTo>
                  <a:pt x="2509621" y="1167947"/>
                  <a:pt x="2622403" y="1235311"/>
                  <a:pt x="2771065" y="1280852"/>
                </a:cubicBezTo>
                <a:cubicBezTo>
                  <a:pt x="2738940" y="1308367"/>
                  <a:pt x="2702653" y="1343946"/>
                  <a:pt x="2662204" y="1387590"/>
                </a:cubicBezTo>
                <a:cubicBezTo>
                  <a:pt x="2511741" y="1327817"/>
                  <a:pt x="2400278" y="1252389"/>
                  <a:pt x="2327815" y="1161306"/>
                </a:cubicBezTo>
                <a:cubicBezTo>
                  <a:pt x="2183237" y="1265672"/>
                  <a:pt x="2009518" y="1352485"/>
                  <a:pt x="1806657" y="1421746"/>
                </a:cubicBezTo>
                <a:cubicBezTo>
                  <a:pt x="1797999" y="1391385"/>
                  <a:pt x="1786836" y="1357229"/>
                  <a:pt x="1773168" y="1319278"/>
                </a:cubicBezTo>
                <a:cubicBezTo>
                  <a:pt x="1969654" y="1257607"/>
                  <a:pt x="2136999" y="1178384"/>
                  <a:pt x="2275202" y="1081608"/>
                </a:cubicBezTo>
                <a:cubicBezTo>
                  <a:pt x="2225510" y="990526"/>
                  <a:pt x="2199426" y="867659"/>
                  <a:pt x="2196950" y="713008"/>
                </a:cubicBezTo>
                <a:lnTo>
                  <a:pt x="2303032" y="668889"/>
                </a:lnTo>
                <a:cubicBezTo>
                  <a:pt x="2308480" y="803616"/>
                  <a:pt x="2334008" y="914149"/>
                  <a:pt x="2379616" y="1000488"/>
                </a:cubicBezTo>
                <a:cubicBezTo>
                  <a:pt x="2479171" y="914149"/>
                  <a:pt x="2576061" y="799347"/>
                  <a:pt x="2670287" y="656081"/>
                </a:cubicBezTo>
                <a:close/>
                <a:moveTo>
                  <a:pt x="7942437" y="583499"/>
                </a:moveTo>
                <a:lnTo>
                  <a:pt x="8056291" y="583499"/>
                </a:lnTo>
                <a:cubicBezTo>
                  <a:pt x="7950531" y="894699"/>
                  <a:pt x="7858937" y="1094417"/>
                  <a:pt x="7781508" y="1182653"/>
                </a:cubicBezTo>
                <a:cubicBezTo>
                  <a:pt x="7715827" y="1264248"/>
                  <a:pt x="7606806" y="1347741"/>
                  <a:pt x="7454446" y="1433131"/>
                </a:cubicBezTo>
                <a:cubicBezTo>
                  <a:pt x="7440740" y="1400873"/>
                  <a:pt x="7424029" y="1369089"/>
                  <a:pt x="7404313" y="1337779"/>
                </a:cubicBezTo>
                <a:cubicBezTo>
                  <a:pt x="7542671" y="1265672"/>
                  <a:pt x="7641018" y="1194039"/>
                  <a:pt x="7699353" y="1122880"/>
                </a:cubicBezTo>
                <a:cubicBezTo>
                  <a:pt x="7764033" y="1049824"/>
                  <a:pt x="7845061" y="870031"/>
                  <a:pt x="7942437" y="583499"/>
                </a:cubicBezTo>
                <a:close/>
                <a:moveTo>
                  <a:pt x="6216133" y="583499"/>
                </a:moveTo>
                <a:lnTo>
                  <a:pt x="6321448" y="583499"/>
                </a:lnTo>
                <a:lnTo>
                  <a:pt x="6040928" y="1408937"/>
                </a:lnTo>
                <a:lnTo>
                  <a:pt x="5935613" y="1408937"/>
                </a:lnTo>
                <a:close/>
                <a:moveTo>
                  <a:pt x="8468554" y="580653"/>
                </a:moveTo>
                <a:lnTo>
                  <a:pt x="8583831" y="580653"/>
                </a:lnTo>
                <a:lnTo>
                  <a:pt x="8302821" y="1407514"/>
                </a:lnTo>
                <a:lnTo>
                  <a:pt x="8187545" y="1407514"/>
                </a:lnTo>
                <a:close/>
                <a:moveTo>
                  <a:pt x="418912" y="572114"/>
                </a:moveTo>
                <a:lnTo>
                  <a:pt x="1254312" y="572114"/>
                </a:lnTo>
                <a:lnTo>
                  <a:pt x="1213685" y="691660"/>
                </a:lnTo>
                <a:lnTo>
                  <a:pt x="827261" y="878095"/>
                </a:lnTo>
                <a:lnTo>
                  <a:pt x="816621" y="909405"/>
                </a:lnTo>
                <a:lnTo>
                  <a:pt x="1428583" y="909405"/>
                </a:lnTo>
                <a:lnTo>
                  <a:pt x="1393282" y="1013296"/>
                </a:lnTo>
                <a:lnTo>
                  <a:pt x="781319" y="1013296"/>
                </a:lnTo>
                <a:lnTo>
                  <a:pt x="708282" y="1228195"/>
                </a:lnTo>
                <a:cubicBezTo>
                  <a:pt x="670234" y="1340151"/>
                  <a:pt x="594758" y="1396129"/>
                  <a:pt x="481853" y="1396129"/>
                </a:cubicBezTo>
                <a:cubicBezTo>
                  <a:pt x="419234" y="1396129"/>
                  <a:pt x="346026" y="1395180"/>
                  <a:pt x="262230" y="1393282"/>
                </a:cubicBezTo>
                <a:cubicBezTo>
                  <a:pt x="270346" y="1361024"/>
                  <a:pt x="278359" y="1320701"/>
                  <a:pt x="286268" y="1272313"/>
                </a:cubicBezTo>
                <a:cubicBezTo>
                  <a:pt x="359591" y="1279903"/>
                  <a:pt x="430720" y="1284173"/>
                  <a:pt x="499654" y="1285122"/>
                </a:cubicBezTo>
                <a:cubicBezTo>
                  <a:pt x="548672" y="1286070"/>
                  <a:pt x="582209" y="1259979"/>
                  <a:pt x="600266" y="1206847"/>
                </a:cubicBezTo>
                <a:lnTo>
                  <a:pt x="666043" y="1013296"/>
                </a:lnTo>
                <a:lnTo>
                  <a:pt x="0" y="1013296"/>
                </a:lnTo>
                <a:lnTo>
                  <a:pt x="35301" y="909405"/>
                </a:lnTo>
                <a:lnTo>
                  <a:pt x="701344" y="909405"/>
                </a:lnTo>
                <a:lnTo>
                  <a:pt x="728428" y="829707"/>
                </a:lnTo>
                <a:lnTo>
                  <a:pt x="1052489" y="676005"/>
                </a:lnTo>
                <a:lnTo>
                  <a:pt x="383599" y="676005"/>
                </a:lnTo>
                <a:close/>
                <a:moveTo>
                  <a:pt x="6657749" y="444029"/>
                </a:moveTo>
                <a:lnTo>
                  <a:pt x="7473225" y="444029"/>
                </a:lnTo>
                <a:lnTo>
                  <a:pt x="7208660" y="1222502"/>
                </a:lnTo>
                <a:cubicBezTo>
                  <a:pt x="7167069" y="1344895"/>
                  <a:pt x="7085552" y="1406091"/>
                  <a:pt x="6964109" y="1406091"/>
                </a:cubicBezTo>
                <a:cubicBezTo>
                  <a:pt x="6908131" y="1406091"/>
                  <a:pt x="6851211" y="1404668"/>
                  <a:pt x="6793351" y="1401821"/>
                </a:cubicBezTo>
                <a:cubicBezTo>
                  <a:pt x="6798910" y="1374307"/>
                  <a:pt x="6804046" y="1338253"/>
                  <a:pt x="6808761" y="1293661"/>
                </a:cubicBezTo>
                <a:cubicBezTo>
                  <a:pt x="6875138" y="1299353"/>
                  <a:pt x="6936316" y="1302200"/>
                  <a:pt x="6992294" y="1302200"/>
                </a:cubicBezTo>
                <a:cubicBezTo>
                  <a:pt x="7048272" y="1302200"/>
                  <a:pt x="7085775" y="1274211"/>
                  <a:pt x="7104802" y="1218233"/>
                </a:cubicBezTo>
                <a:lnTo>
                  <a:pt x="7337435" y="533688"/>
                </a:lnTo>
                <a:lnTo>
                  <a:pt x="6627274" y="533688"/>
                </a:lnTo>
                <a:close/>
                <a:moveTo>
                  <a:pt x="2764205" y="367178"/>
                </a:moveTo>
                <a:cubicBezTo>
                  <a:pt x="2830219" y="477236"/>
                  <a:pt x="2890048" y="590141"/>
                  <a:pt x="2943691" y="705892"/>
                </a:cubicBezTo>
                <a:lnTo>
                  <a:pt x="2831728" y="779897"/>
                </a:lnTo>
                <a:cubicBezTo>
                  <a:pt x="2788195" y="665094"/>
                  <a:pt x="2732814" y="548869"/>
                  <a:pt x="2665584" y="431220"/>
                </a:cubicBezTo>
                <a:close/>
                <a:moveTo>
                  <a:pt x="6440049" y="364331"/>
                </a:moveTo>
                <a:cubicBezTo>
                  <a:pt x="6481462" y="415565"/>
                  <a:pt x="6517960" y="468697"/>
                  <a:pt x="6549544" y="523726"/>
                </a:cubicBezTo>
                <a:lnTo>
                  <a:pt x="6445175" y="596308"/>
                </a:lnTo>
                <a:cubicBezTo>
                  <a:pt x="6419610" y="540330"/>
                  <a:pt x="6387722" y="483403"/>
                  <a:pt x="6349511" y="425527"/>
                </a:cubicBezTo>
                <a:close/>
                <a:moveTo>
                  <a:pt x="2407501" y="361485"/>
                </a:moveTo>
                <a:lnTo>
                  <a:pt x="2489255" y="409873"/>
                </a:lnTo>
                <a:cubicBezTo>
                  <a:pt x="2356753" y="554087"/>
                  <a:pt x="2224483" y="686442"/>
                  <a:pt x="2092447" y="806937"/>
                </a:cubicBezTo>
                <a:cubicBezTo>
                  <a:pt x="2070758" y="787012"/>
                  <a:pt x="2047643" y="767088"/>
                  <a:pt x="2023101" y="747164"/>
                </a:cubicBezTo>
                <a:cubicBezTo>
                  <a:pt x="2164336" y="621925"/>
                  <a:pt x="2292469" y="493365"/>
                  <a:pt x="2407501" y="361485"/>
                </a:cubicBezTo>
                <a:close/>
                <a:moveTo>
                  <a:pt x="281020" y="328752"/>
                </a:moveTo>
                <a:lnTo>
                  <a:pt x="1578950" y="328752"/>
                </a:lnTo>
                <a:lnTo>
                  <a:pt x="1481251" y="616232"/>
                </a:lnTo>
                <a:lnTo>
                  <a:pt x="1368821" y="616232"/>
                </a:lnTo>
                <a:lnTo>
                  <a:pt x="1431218" y="432643"/>
                </a:lnTo>
                <a:lnTo>
                  <a:pt x="358149" y="432643"/>
                </a:lnTo>
                <a:lnTo>
                  <a:pt x="295752" y="616232"/>
                </a:lnTo>
                <a:lnTo>
                  <a:pt x="183321" y="616232"/>
                </a:lnTo>
                <a:close/>
                <a:moveTo>
                  <a:pt x="6658594" y="240515"/>
                </a:moveTo>
                <a:cubicBezTo>
                  <a:pt x="6687747" y="280364"/>
                  <a:pt x="6713712" y="324008"/>
                  <a:pt x="6736490" y="371447"/>
                </a:cubicBezTo>
                <a:lnTo>
                  <a:pt x="6630765" y="435490"/>
                </a:lnTo>
                <a:cubicBezTo>
                  <a:pt x="6612731" y="388051"/>
                  <a:pt x="6591212" y="341086"/>
                  <a:pt x="6566211" y="294596"/>
                </a:cubicBezTo>
                <a:close/>
                <a:moveTo>
                  <a:pt x="7261084" y="239092"/>
                </a:moveTo>
                <a:cubicBezTo>
                  <a:pt x="7295551" y="288429"/>
                  <a:pt x="7322143" y="333021"/>
                  <a:pt x="7340859" y="372870"/>
                </a:cubicBezTo>
                <a:lnTo>
                  <a:pt x="7235122" y="436913"/>
                </a:lnTo>
                <a:cubicBezTo>
                  <a:pt x="7226768" y="408449"/>
                  <a:pt x="7204787" y="360062"/>
                  <a:pt x="7169178" y="291750"/>
                </a:cubicBezTo>
                <a:close/>
                <a:moveTo>
                  <a:pt x="577050" y="35579"/>
                </a:moveTo>
                <a:cubicBezTo>
                  <a:pt x="613326" y="99147"/>
                  <a:pt x="646878" y="167934"/>
                  <a:pt x="677706" y="241939"/>
                </a:cubicBezTo>
                <a:lnTo>
                  <a:pt x="557715" y="310251"/>
                </a:lnTo>
                <a:cubicBezTo>
                  <a:pt x="531987" y="229605"/>
                  <a:pt x="503512" y="158446"/>
                  <a:pt x="472292" y="96775"/>
                </a:cubicBezTo>
                <a:close/>
                <a:moveTo>
                  <a:pt x="8410482" y="27040"/>
                </a:moveTo>
                <a:lnTo>
                  <a:pt x="8564184" y="27040"/>
                </a:lnTo>
                <a:lnTo>
                  <a:pt x="8520277" y="68312"/>
                </a:lnTo>
                <a:cubicBezTo>
                  <a:pt x="8595513" y="315943"/>
                  <a:pt x="8747903" y="492891"/>
                  <a:pt x="8977448" y="599154"/>
                </a:cubicBezTo>
                <a:cubicBezTo>
                  <a:pt x="8931936" y="643747"/>
                  <a:pt x="8892295" y="685019"/>
                  <a:pt x="8858524" y="722970"/>
                </a:cubicBezTo>
                <a:cubicBezTo>
                  <a:pt x="8629238" y="576858"/>
                  <a:pt x="8482452" y="388999"/>
                  <a:pt x="8418165" y="159395"/>
                </a:cubicBezTo>
                <a:cubicBezTo>
                  <a:pt x="8201043" y="379512"/>
                  <a:pt x="7921305" y="574486"/>
                  <a:pt x="7578951" y="744317"/>
                </a:cubicBezTo>
                <a:cubicBezTo>
                  <a:pt x="7570709" y="698776"/>
                  <a:pt x="7559119" y="657504"/>
                  <a:pt x="7544183" y="620502"/>
                </a:cubicBezTo>
                <a:cubicBezTo>
                  <a:pt x="7874299" y="483877"/>
                  <a:pt x="8163065" y="286057"/>
                  <a:pt x="8410482" y="27040"/>
                </a:cubicBezTo>
                <a:close/>
                <a:moveTo>
                  <a:pt x="1464229" y="25617"/>
                </a:moveTo>
                <a:lnTo>
                  <a:pt x="1541058" y="101045"/>
                </a:lnTo>
                <a:cubicBezTo>
                  <a:pt x="1455527" y="171255"/>
                  <a:pt x="1364600" y="244785"/>
                  <a:pt x="1268277" y="321636"/>
                </a:cubicBezTo>
                <a:lnTo>
                  <a:pt x="1209938" y="246208"/>
                </a:lnTo>
                <a:cubicBezTo>
                  <a:pt x="1296721" y="177896"/>
                  <a:pt x="1381485" y="104366"/>
                  <a:pt x="1464229" y="25617"/>
                </a:cubicBezTo>
                <a:close/>
                <a:moveTo>
                  <a:pt x="1999418" y="12808"/>
                </a:moveTo>
                <a:lnTo>
                  <a:pt x="2103310" y="12808"/>
                </a:lnTo>
                <a:lnTo>
                  <a:pt x="2003199" y="307404"/>
                </a:lnTo>
                <a:lnTo>
                  <a:pt x="2168286" y="307404"/>
                </a:lnTo>
                <a:lnTo>
                  <a:pt x="2134909" y="405603"/>
                </a:lnTo>
                <a:lnTo>
                  <a:pt x="1969821" y="405603"/>
                </a:lnTo>
                <a:lnTo>
                  <a:pt x="1924847" y="537958"/>
                </a:lnTo>
                <a:lnTo>
                  <a:pt x="1987711" y="499532"/>
                </a:lnTo>
                <a:cubicBezTo>
                  <a:pt x="2026055" y="584922"/>
                  <a:pt x="2051264" y="647542"/>
                  <a:pt x="2063339" y="687391"/>
                </a:cubicBezTo>
                <a:lnTo>
                  <a:pt x="1967142" y="744317"/>
                </a:lnTo>
                <a:cubicBezTo>
                  <a:pt x="1952887" y="699725"/>
                  <a:pt x="1934112" y="644696"/>
                  <a:pt x="1910815" y="579230"/>
                </a:cubicBezTo>
                <a:lnTo>
                  <a:pt x="1626426" y="1416053"/>
                </a:lnTo>
                <a:lnTo>
                  <a:pt x="1522535" y="1416053"/>
                </a:lnTo>
                <a:lnTo>
                  <a:pt x="1780806" y="656081"/>
                </a:lnTo>
                <a:cubicBezTo>
                  <a:pt x="1676982" y="816425"/>
                  <a:pt x="1577486" y="943087"/>
                  <a:pt x="1482319" y="1036067"/>
                </a:cubicBezTo>
                <a:cubicBezTo>
                  <a:pt x="1483846" y="995269"/>
                  <a:pt x="1482853" y="953523"/>
                  <a:pt x="1479339" y="910828"/>
                </a:cubicBezTo>
                <a:cubicBezTo>
                  <a:pt x="1636674" y="740997"/>
                  <a:pt x="1764114" y="572588"/>
                  <a:pt x="1861660" y="405603"/>
                </a:cubicBezTo>
                <a:lnTo>
                  <a:pt x="1666686" y="405603"/>
                </a:lnTo>
                <a:lnTo>
                  <a:pt x="1700064" y="307404"/>
                </a:lnTo>
                <a:lnTo>
                  <a:pt x="1899307" y="307404"/>
                </a:lnTo>
                <a:close/>
                <a:moveTo>
                  <a:pt x="7197597" y="7116"/>
                </a:moveTo>
                <a:lnTo>
                  <a:pt x="7317143" y="7116"/>
                </a:lnTo>
                <a:cubicBezTo>
                  <a:pt x="7279526" y="53606"/>
                  <a:pt x="7240652" y="98199"/>
                  <a:pt x="7200521" y="140894"/>
                </a:cubicBezTo>
                <a:lnTo>
                  <a:pt x="7654512" y="140894"/>
                </a:lnTo>
                <a:lnTo>
                  <a:pt x="7624048" y="230553"/>
                </a:lnTo>
                <a:lnTo>
                  <a:pt x="7117399" y="230553"/>
                </a:lnTo>
                <a:cubicBezTo>
                  <a:pt x="7052134" y="296968"/>
                  <a:pt x="6985148" y="360062"/>
                  <a:pt x="6916443" y="419835"/>
                </a:cubicBezTo>
                <a:cubicBezTo>
                  <a:pt x="6896957" y="401808"/>
                  <a:pt x="6872892" y="381884"/>
                  <a:pt x="6844251" y="360062"/>
                </a:cubicBezTo>
                <a:cubicBezTo>
                  <a:pt x="6968889" y="258542"/>
                  <a:pt x="7086671" y="140894"/>
                  <a:pt x="7197597" y="7116"/>
                </a:cubicBezTo>
                <a:close/>
                <a:moveTo>
                  <a:pt x="6579942" y="7116"/>
                </a:moveTo>
                <a:lnTo>
                  <a:pt x="6699488" y="7116"/>
                </a:lnTo>
                <a:cubicBezTo>
                  <a:pt x="6660922" y="53606"/>
                  <a:pt x="6621573" y="98199"/>
                  <a:pt x="6581443" y="140894"/>
                </a:cubicBezTo>
                <a:lnTo>
                  <a:pt x="6985623" y="140894"/>
                </a:lnTo>
                <a:lnTo>
                  <a:pt x="6955158" y="230553"/>
                </a:lnTo>
                <a:lnTo>
                  <a:pt x="6491205" y="230553"/>
                </a:lnTo>
                <a:cubicBezTo>
                  <a:pt x="6407194" y="310251"/>
                  <a:pt x="6319280" y="381884"/>
                  <a:pt x="6227463" y="445452"/>
                </a:cubicBezTo>
                <a:cubicBezTo>
                  <a:pt x="6216226" y="422681"/>
                  <a:pt x="6200264" y="397064"/>
                  <a:pt x="6179576" y="368601"/>
                </a:cubicBezTo>
                <a:cubicBezTo>
                  <a:pt x="6331099" y="266133"/>
                  <a:pt x="6464554" y="145638"/>
                  <a:pt x="6579942" y="7116"/>
                </a:cubicBezTo>
                <a:close/>
                <a:moveTo>
                  <a:pt x="2718664" y="2846"/>
                </a:moveTo>
                <a:cubicBezTo>
                  <a:pt x="2733414" y="68312"/>
                  <a:pt x="2743603" y="130457"/>
                  <a:pt x="2749228" y="189281"/>
                </a:cubicBezTo>
                <a:lnTo>
                  <a:pt x="2642702" y="230553"/>
                </a:lnTo>
                <a:lnTo>
                  <a:pt x="3099539" y="230553"/>
                </a:lnTo>
                <a:lnTo>
                  <a:pt x="3065683" y="330175"/>
                </a:lnTo>
                <a:lnTo>
                  <a:pt x="2208936" y="330175"/>
                </a:lnTo>
                <a:lnTo>
                  <a:pt x="2242792" y="230553"/>
                </a:lnTo>
                <a:lnTo>
                  <a:pt x="2627047" y="230553"/>
                </a:lnTo>
                <a:cubicBezTo>
                  <a:pt x="2625498" y="176473"/>
                  <a:pt x="2619576" y="114328"/>
                  <a:pt x="2609280" y="44118"/>
                </a:cubicBezTo>
                <a:close/>
                <a:moveTo>
                  <a:pt x="981942" y="0"/>
                </a:moveTo>
                <a:cubicBezTo>
                  <a:pt x="1014022" y="75902"/>
                  <a:pt x="1041348" y="153228"/>
                  <a:pt x="1063918" y="231976"/>
                </a:cubicBezTo>
                <a:lnTo>
                  <a:pt x="941626" y="290326"/>
                </a:lnTo>
                <a:cubicBezTo>
                  <a:pt x="925030" y="216322"/>
                  <a:pt x="901507" y="137573"/>
                  <a:pt x="871057" y="54080"/>
                </a:cubicBezTo>
                <a:close/>
              </a:path>
            </a:pathLst>
          </a:custGeom>
          <a:solidFill>
            <a:prstClr val="black">
              <a:lumMod val="85000"/>
              <a:lumOff val="1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1500" i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1491" name="云麒演示设计23">
            <a:extLst>
              <a:ext uri="{FF2B5EF4-FFF2-40B4-BE49-F238E27FC236}">
                <a16:creationId xmlns:a16="http://schemas.microsoft.com/office/drawing/2014/main" id="{0C07FD94-CA3D-F9CA-C21C-05759E0CBB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494" y="1135780"/>
            <a:ext cx="4157832" cy="406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34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sp>
        <p:nvSpPr>
          <p:cNvPr id="46" name="云麒演示设计3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002" name="云麒演示设计4">
            <a:extLst>
              <a:ext uri="{FF2B5EF4-FFF2-40B4-BE49-F238E27FC236}">
                <a16:creationId xmlns:a16="http://schemas.microsoft.com/office/drawing/2014/main" id="{0268F227-B095-CDC5-9C06-606491CC1DD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3218" y="4511321"/>
            <a:ext cx="7328025" cy="5119130"/>
          </a:xfrm>
          <a:prstGeom prst="rect">
            <a:avLst/>
          </a:prstGeom>
        </p:spPr>
      </p:pic>
      <p:sp>
        <p:nvSpPr>
          <p:cNvPr id="4000" name="云麒演示设计5">
            <a:extLst>
              <a:ext uri="{FF2B5EF4-FFF2-40B4-BE49-F238E27FC236}">
                <a16:creationId xmlns:a16="http://schemas.microsoft.com/office/drawing/2014/main" id="{6371FD78-58E5-F3E7-A32C-63D993D79AD8}"/>
              </a:ext>
            </a:extLst>
          </p:cNvPr>
          <p:cNvSpPr/>
          <p:nvPr/>
        </p:nvSpPr>
        <p:spPr>
          <a:xfrm>
            <a:off x="1657350" y="1416404"/>
            <a:ext cx="9983788" cy="5116952"/>
          </a:xfrm>
          <a:prstGeom prst="roundRect">
            <a:avLst>
              <a:gd name="adj" fmla="val 2984"/>
            </a:avLst>
          </a:prstGeom>
          <a:gradFill flip="none" rotWithShape="1">
            <a:gsLst>
              <a:gs pos="410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7620" cap="flat" cmpd="sng" algn="ctr">
            <a:gradFill flip="none" rotWithShape="1"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381000" dist="177800" dir="2700000" algn="tl" rotWithShape="0">
              <a:schemeClr val="accent2">
                <a:alpha val="9000"/>
              </a:scheme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999" name="云麒演示设计6">
            <a:extLst>
              <a:ext uri="{FF2B5EF4-FFF2-40B4-BE49-F238E27FC236}">
                <a16:creationId xmlns:a16="http://schemas.microsoft.com/office/drawing/2014/main" id="{0CC3DDDF-04AC-70D9-71C9-9147023124F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3900" y="1128422"/>
            <a:ext cx="7093835" cy="5969203"/>
          </a:xfrm>
          <a:prstGeom prst="rect">
            <a:avLst/>
          </a:prstGeom>
        </p:spPr>
      </p:pic>
      <p:grpSp>
        <p:nvGrpSpPr>
          <p:cNvPr id="4014" name="云麒演示设计7">
            <a:extLst>
              <a:ext uri="{FF2B5EF4-FFF2-40B4-BE49-F238E27FC236}">
                <a16:creationId xmlns:a16="http://schemas.microsoft.com/office/drawing/2014/main" id="{FABD6292-4D68-FA1A-DE30-37EB1D37D092}"/>
              </a:ext>
            </a:extLst>
          </p:cNvPr>
          <p:cNvGrpSpPr/>
          <p:nvPr/>
        </p:nvGrpSpPr>
        <p:grpSpPr>
          <a:xfrm>
            <a:off x="6114736" y="1896434"/>
            <a:ext cx="3025366" cy="693995"/>
            <a:chOff x="6120792" y="3286215"/>
            <a:chExt cx="3566893" cy="818221"/>
          </a:xfrm>
        </p:grpSpPr>
        <p:sp>
          <p:nvSpPr>
            <p:cNvPr id="4013" name="云麒演示设计7-1">
              <a:extLst>
                <a:ext uri="{FF2B5EF4-FFF2-40B4-BE49-F238E27FC236}">
                  <a16:creationId xmlns:a16="http://schemas.microsoft.com/office/drawing/2014/main" id="{B2B7A6CB-AB9A-CF2E-D580-9962C551F805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11" name="云麒演示设计7-2">
              <a:extLst>
                <a:ext uri="{FF2B5EF4-FFF2-40B4-BE49-F238E27FC236}">
                  <a16:creationId xmlns:a16="http://schemas.microsoft.com/office/drawing/2014/main" id="{1FE5B316-92D0-22C1-1AC3-D57108D4A0D8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10" name="云麒演示设计8">
            <a:extLst>
              <a:ext uri="{FF2B5EF4-FFF2-40B4-BE49-F238E27FC236}">
                <a16:creationId xmlns:a16="http://schemas.microsoft.com/office/drawing/2014/main" id="{3EA3C78F-6F90-40DC-2F91-C3DD109B891B}"/>
              </a:ext>
            </a:extLst>
          </p:cNvPr>
          <p:cNvGrpSpPr/>
          <p:nvPr/>
        </p:nvGrpSpPr>
        <p:grpSpPr>
          <a:xfrm>
            <a:off x="6544671" y="1515097"/>
            <a:ext cx="2213413" cy="926173"/>
            <a:chOff x="6691018" y="1715658"/>
            <a:chExt cx="2213413" cy="926173"/>
          </a:xfrm>
        </p:grpSpPr>
        <p:sp>
          <p:nvSpPr>
            <p:cNvPr id="4005" name="云麒演示设计8-1">
              <a:extLst>
                <a:ext uri="{FF2B5EF4-FFF2-40B4-BE49-F238E27FC236}">
                  <a16:creationId xmlns:a16="http://schemas.microsoft.com/office/drawing/2014/main" id="{DC1801CD-EE77-C1A0-B05B-8A03721CF3F5}"/>
                </a:ext>
              </a:extLst>
            </p:cNvPr>
            <p:cNvSpPr txBox="1"/>
            <p:nvPr/>
          </p:nvSpPr>
          <p:spPr>
            <a:xfrm>
              <a:off x="6691018" y="1715658"/>
              <a:ext cx="729228" cy="874711"/>
            </a:xfrm>
            <a:prstGeom prst="rect">
              <a:avLst/>
            </a:prstGeom>
            <a:noFill/>
            <a:effectLst/>
          </p:spPr>
          <p:txBody>
            <a:bodyPr wrap="none" lIns="64672" tIns="32336" rIns="64672" bIns="32336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zh-CN" altLang="en-US" sz="4668" b="0" i="0" u="none" strike="noStrike" kern="1200" cap="none" spc="0" normalizeH="0" baseline="0" noProof="0" dirty="0">
                  <a:ln w="6737">
                    <a:solidFill>
                      <a:prstClr val="white"/>
                    </a:solidFill>
                  </a:ln>
                  <a:gradFill>
                    <a:gsLst>
                      <a:gs pos="0">
                        <a:srgbClr val="D92C12"/>
                      </a:gs>
                      <a:gs pos="100000">
                        <a:srgbClr val="C00000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cs typeface="+mn-ea"/>
                  <a:sym typeface="+mn-lt"/>
                </a:rPr>
                <a:t>扬</a:t>
              </a:r>
              <a:endParaRPr lang="zh-CN" altLang="en-US" sz="4668" dirty="0">
                <a:ln w="6737">
                  <a:solidFill>
                    <a:schemeClr val="bg1"/>
                  </a:solidFill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endParaRPr>
            </a:p>
          </p:txBody>
        </p:sp>
        <p:sp>
          <p:nvSpPr>
            <p:cNvPr id="4006" name="云麒演示设计8-2">
              <a:extLst>
                <a:ext uri="{FF2B5EF4-FFF2-40B4-BE49-F238E27FC236}">
                  <a16:creationId xmlns:a16="http://schemas.microsoft.com/office/drawing/2014/main" id="{F1FCBE76-D48A-2502-4D58-A09EE0D010CE}"/>
                </a:ext>
              </a:extLst>
            </p:cNvPr>
            <p:cNvSpPr txBox="1"/>
            <p:nvPr/>
          </p:nvSpPr>
          <p:spPr>
            <a:xfrm>
              <a:off x="7240166" y="1803901"/>
              <a:ext cx="674808" cy="801154"/>
            </a:xfrm>
            <a:prstGeom prst="rect">
              <a:avLst/>
            </a:prstGeom>
            <a:noFill/>
            <a:effectLst/>
          </p:spPr>
          <p:txBody>
            <a:bodyPr wrap="none" lIns="64672" tIns="32336" rIns="64672" bIns="32336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zh-CN" altLang="en-US" sz="4244" b="0" i="0" u="none" strike="noStrike" kern="1200" cap="none" spc="0" normalizeH="0" baseline="0" noProof="0" dirty="0">
                  <a:ln w="6737">
                    <a:solidFill>
                      <a:prstClr val="white"/>
                    </a:solidFill>
                  </a:ln>
                  <a:gradFill>
                    <a:gsLst>
                      <a:gs pos="0">
                        <a:srgbClr val="D92C12"/>
                      </a:gs>
                      <a:gs pos="100000">
                        <a:srgbClr val="C00000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cs typeface="+mn-ea"/>
                  <a:sym typeface="+mn-lt"/>
                </a:rPr>
                <a:t>州</a:t>
              </a:r>
              <a:endParaRPr lang="zh-CN" altLang="en-US" sz="4244" dirty="0">
                <a:ln w="6737">
                  <a:solidFill>
                    <a:schemeClr val="bg1"/>
                  </a:solidFill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endParaRPr>
            </a:p>
          </p:txBody>
        </p:sp>
        <p:sp>
          <p:nvSpPr>
            <p:cNvPr id="4007" name="云麒演示设计8-3">
              <a:extLst>
                <a:ext uri="{FF2B5EF4-FFF2-40B4-BE49-F238E27FC236}">
                  <a16:creationId xmlns:a16="http://schemas.microsoft.com/office/drawing/2014/main" id="{66FFA70C-DE41-31BD-6166-803AA6F3031A}"/>
                </a:ext>
              </a:extLst>
            </p:cNvPr>
            <p:cNvSpPr txBox="1"/>
            <p:nvPr/>
          </p:nvSpPr>
          <p:spPr>
            <a:xfrm>
              <a:off x="7734895" y="1821096"/>
              <a:ext cx="674808" cy="801154"/>
            </a:xfrm>
            <a:prstGeom prst="rect">
              <a:avLst/>
            </a:prstGeom>
            <a:noFill/>
            <a:effectLst/>
          </p:spPr>
          <p:txBody>
            <a:bodyPr wrap="none" lIns="64672" tIns="32336" rIns="64672" bIns="32336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kumimoji="0" lang="zh-CN" altLang="en-US" sz="4244" b="0" i="0" u="none" strike="noStrike" kern="1200" cap="none" spc="0" normalizeH="0" baseline="0" noProof="0" dirty="0">
                  <a:ln w="6737">
                    <a:solidFill>
                      <a:prstClr val="white"/>
                    </a:solidFill>
                  </a:ln>
                  <a:gradFill>
                    <a:gsLst>
                      <a:gs pos="0">
                        <a:srgbClr val="D92C12"/>
                      </a:gs>
                      <a:gs pos="100000">
                        <a:srgbClr val="C00000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cs typeface="+mn-ea"/>
                  <a:sym typeface="+mn-lt"/>
                </a:rPr>
                <a:t>大</a:t>
              </a:r>
              <a:endParaRPr lang="zh-CN" altLang="en-US" sz="4244" dirty="0">
                <a:ln w="6737">
                  <a:solidFill>
                    <a:schemeClr val="bg1"/>
                  </a:solidFill>
                </a:ln>
                <a:gradFill>
                  <a:gsLst>
                    <a:gs pos="0">
                      <a:srgbClr val="D92C12"/>
                    </a:gs>
                    <a:gs pos="100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endParaRPr>
            </a:p>
          </p:txBody>
        </p:sp>
        <p:sp>
          <p:nvSpPr>
            <p:cNvPr id="4008" name="云麒演示设计8-4">
              <a:extLst>
                <a:ext uri="{FF2B5EF4-FFF2-40B4-BE49-F238E27FC236}">
                  <a16:creationId xmlns:a16="http://schemas.microsoft.com/office/drawing/2014/main" id="{257C2CDF-ED3B-66B8-1308-743CA84F94BA}"/>
                </a:ext>
              </a:extLst>
            </p:cNvPr>
            <p:cNvSpPr txBox="1"/>
            <p:nvPr/>
          </p:nvSpPr>
          <p:spPr>
            <a:xfrm>
              <a:off x="8175203" y="1767120"/>
              <a:ext cx="729228" cy="874711"/>
            </a:xfrm>
            <a:prstGeom prst="rect">
              <a:avLst/>
            </a:prstGeom>
            <a:noFill/>
            <a:effectLst/>
          </p:spPr>
          <p:txBody>
            <a:bodyPr wrap="none" lIns="64672" tIns="32336" rIns="64672" bIns="32336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4668" dirty="0">
                  <a:ln w="6737">
                    <a:solidFill>
                      <a:prstClr val="white"/>
                    </a:solidFill>
                  </a:ln>
                  <a:gradFill>
                    <a:gsLst>
                      <a:gs pos="0">
                        <a:srgbClr val="D92C12"/>
                      </a:gs>
                      <a:gs pos="100000">
                        <a:srgbClr val="C00000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学</a:t>
              </a:r>
            </a:p>
          </p:txBody>
        </p:sp>
      </p:grpSp>
      <p:sp>
        <p:nvSpPr>
          <p:cNvPr id="4016" name="云麒演示设计9">
            <a:extLst>
              <a:ext uri="{FF2B5EF4-FFF2-40B4-BE49-F238E27FC236}">
                <a16:creationId xmlns:a16="http://schemas.microsoft.com/office/drawing/2014/main" id="{691F8C8F-10C5-FE94-89E2-2C6441E64061}"/>
              </a:ext>
            </a:extLst>
          </p:cNvPr>
          <p:cNvSpPr txBox="1"/>
          <p:nvPr/>
        </p:nvSpPr>
        <p:spPr>
          <a:xfrm>
            <a:off x="6405166" y="2030207"/>
            <a:ext cx="2444508" cy="432247"/>
          </a:xfrm>
          <a:prstGeom prst="rect">
            <a:avLst/>
          </a:prstGeom>
          <a:noFill/>
          <a:effectLst/>
        </p:spPr>
        <p:txBody>
          <a:bodyPr wrap="square" lIns="84125" tIns="42062" rIns="84125" bIns="42062" rtlCol="0">
            <a:prstTxWarp prst="textArchDown">
              <a:avLst>
                <a:gd name="adj" fmla="val 21585076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72" kern="0" cap="all" dirty="0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cs typeface="+mn-ea"/>
                <a:sym typeface="+mn-lt"/>
              </a:rPr>
              <a:t>Yangzhou University</a:t>
            </a:r>
            <a:endParaRPr lang="zh-CN" altLang="en-US" sz="1472" kern="0" cap="all" dirty="0">
              <a:solidFill>
                <a:schemeClr val="tx1">
                  <a:lumMod val="65000"/>
                  <a:lumOff val="35000"/>
                  <a:alpha val="2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9" name="云麒演示设计10" descr="人的脸&#10;&#10;低可信度描述已自动生成">
            <a:extLst>
              <a:ext uri="{FF2B5EF4-FFF2-40B4-BE49-F238E27FC236}">
                <a16:creationId xmlns:a16="http://schemas.microsoft.com/office/drawing/2014/main" id="{1CFFAEF1-39D1-56D1-98D2-18FD20DB0E8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grpSp>
        <p:nvGrpSpPr>
          <p:cNvPr id="40" name="云麒演示设计11">
            <a:extLst>
              <a:ext uri="{FF2B5EF4-FFF2-40B4-BE49-F238E27FC236}">
                <a16:creationId xmlns:a16="http://schemas.microsoft.com/office/drawing/2014/main" id="{6D56A805-F35B-BBE8-3194-8822274CFBF9}"/>
              </a:ext>
            </a:extLst>
          </p:cNvPr>
          <p:cNvGrpSpPr/>
          <p:nvPr/>
        </p:nvGrpSpPr>
        <p:grpSpPr>
          <a:xfrm>
            <a:off x="11151941" y="6249989"/>
            <a:ext cx="259195" cy="59134"/>
            <a:chOff x="11160191" y="6396692"/>
            <a:chExt cx="548463" cy="125129"/>
          </a:xfrm>
        </p:grpSpPr>
        <p:sp>
          <p:nvSpPr>
            <p:cNvPr id="41" name="云麒演示设计11-1">
              <a:extLst>
                <a:ext uri="{FF2B5EF4-FFF2-40B4-BE49-F238E27FC236}">
                  <a16:creationId xmlns:a16="http://schemas.microsoft.com/office/drawing/2014/main" id="{520737C9-DF58-E122-7D79-D308BA28935E}"/>
                </a:ext>
              </a:extLst>
            </p:cNvPr>
            <p:cNvSpPr/>
            <p:nvPr/>
          </p:nvSpPr>
          <p:spPr>
            <a:xfrm>
              <a:off x="11160191" y="6396692"/>
              <a:ext cx="125129" cy="125129"/>
            </a:xfrm>
            <a:prstGeom prst="ellipse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云麒演示设计11-2">
              <a:extLst>
                <a:ext uri="{FF2B5EF4-FFF2-40B4-BE49-F238E27FC236}">
                  <a16:creationId xmlns:a16="http://schemas.microsoft.com/office/drawing/2014/main" id="{632161D0-121E-02E3-49C9-EC4D706772C0}"/>
                </a:ext>
              </a:extLst>
            </p:cNvPr>
            <p:cNvSpPr/>
            <p:nvPr/>
          </p:nvSpPr>
          <p:spPr>
            <a:xfrm>
              <a:off x="11371858" y="6396692"/>
              <a:ext cx="125129" cy="125129"/>
            </a:xfrm>
            <a:prstGeom prst="ellipse">
              <a:avLst/>
            </a:prstGeom>
            <a:solidFill>
              <a:schemeClr val="accent2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云麒演示设计11-3">
              <a:extLst>
                <a:ext uri="{FF2B5EF4-FFF2-40B4-BE49-F238E27FC236}">
                  <a16:creationId xmlns:a16="http://schemas.microsoft.com/office/drawing/2014/main" id="{2489B884-6B23-1BA9-E13E-1D249AC0A9F5}"/>
                </a:ext>
              </a:extLst>
            </p:cNvPr>
            <p:cNvSpPr/>
            <p:nvPr/>
          </p:nvSpPr>
          <p:spPr>
            <a:xfrm>
              <a:off x="11583525" y="6396692"/>
              <a:ext cx="125129" cy="12512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018" name="云麒演示设计12">
            <a:extLst>
              <a:ext uri="{FF2B5EF4-FFF2-40B4-BE49-F238E27FC236}">
                <a16:creationId xmlns:a16="http://schemas.microsoft.com/office/drawing/2014/main" id="{1BA90705-ED0D-4971-3ABE-890126EC941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478" y="1084781"/>
            <a:ext cx="3405315" cy="3751540"/>
          </a:xfrm>
          <a:prstGeom prst="rect">
            <a:avLst/>
          </a:prstGeom>
        </p:spPr>
      </p:pic>
      <p:sp>
        <p:nvSpPr>
          <p:cNvPr id="4017" name="云麒演示设计13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72C3002E-A8BC-0394-A8EB-720B06C9A0DC}"/>
              </a:ext>
            </a:extLst>
          </p:cNvPr>
          <p:cNvSpPr/>
          <p:nvPr/>
        </p:nvSpPr>
        <p:spPr>
          <a:xfrm>
            <a:off x="6096000" y="3970903"/>
            <a:ext cx="5161161" cy="694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35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全国首批博士、硕士学位授予单位，全国率先进行合并办学的高校，江苏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—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英国高水平大学联盟成员；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15" name="云麒演示设计14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DF572BEB-BD83-0479-A3DC-E3B70AE79447}"/>
              </a:ext>
            </a:extLst>
          </p:cNvPr>
          <p:cNvSpPr/>
          <p:nvPr/>
        </p:nvSpPr>
        <p:spPr>
          <a:xfrm>
            <a:off x="6096000" y="2861322"/>
            <a:ext cx="5161161" cy="112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简称</a:t>
            </a:r>
            <a:r>
              <a:rPr lang="zh-CN" altLang="en-US" sz="17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“扬大”</a:t>
            </a: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；坐落于江苏省扬州市，是江苏省人民政府和教育部共建高校，</a:t>
            </a:r>
            <a:r>
              <a:rPr lang="zh-CN" altLang="en-US" sz="17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江苏省属重点综合性大学</a:t>
            </a: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、江苏高水平大学建设高峰计划</a:t>
            </a:r>
            <a:r>
              <a:rPr lang="en-US" altLang="zh-CN" sz="17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A</a:t>
            </a:r>
            <a:r>
              <a:rPr lang="zh-CN" altLang="en-US" sz="17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类</a:t>
            </a:r>
            <a:r>
              <a:rPr lang="zh-CN" altLang="en-US" sz="1600" dirty="0">
                <a:solidFill>
                  <a:prstClr val="black"/>
                </a:solidFill>
                <a:cs typeface="+mn-ea"/>
                <a:sym typeface="+mn-lt"/>
              </a:rPr>
              <a:t>建设高校；</a:t>
            </a:r>
          </a:p>
        </p:txBody>
      </p:sp>
      <p:sp>
        <p:nvSpPr>
          <p:cNvPr id="4019" name="云麒演示设计15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302A9F42-6E87-0A69-49CD-D3366F8F32C2}"/>
              </a:ext>
            </a:extLst>
          </p:cNvPr>
          <p:cNvSpPr/>
          <p:nvPr/>
        </p:nvSpPr>
        <p:spPr>
          <a:xfrm>
            <a:off x="6096000" y="4659137"/>
            <a:ext cx="5161161" cy="73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35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入选国家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“</a:t>
            </a:r>
            <a:r>
              <a:rPr lang="en-US" altLang="zh-CN" sz="16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111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计划”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、国家建设高水平大学公派研究生项目、国家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“特色重点学科项目”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建设高校；</a:t>
            </a:r>
          </a:p>
        </p:txBody>
      </p:sp>
      <p:sp>
        <p:nvSpPr>
          <p:cNvPr id="4020" name="云麒演示设计1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A21F65E7-4599-48F7-7B51-2749B05C8BD7}"/>
              </a:ext>
            </a:extLst>
          </p:cNvPr>
          <p:cNvSpPr/>
          <p:nvPr/>
        </p:nvSpPr>
        <p:spPr>
          <a:xfrm>
            <a:off x="6096000" y="5388922"/>
            <a:ext cx="5161161" cy="694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35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卓越工程师教育培养计划、卓越农林人才教育培养计划、国高校实践育人创新创业基地。</a:t>
            </a:r>
          </a:p>
        </p:txBody>
      </p:sp>
      <p:pic>
        <p:nvPicPr>
          <p:cNvPr id="2" name="云麒演示设计17">
            <a:extLst>
              <a:ext uri="{FF2B5EF4-FFF2-40B4-BE49-F238E27FC236}">
                <a16:creationId xmlns:a16="http://schemas.microsoft.com/office/drawing/2014/main" id="{C70917C9-229D-E0B2-7ABF-70BDAC8135E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17" name="云麒演示设计18">
            <a:extLst>
              <a:ext uri="{FF2B5EF4-FFF2-40B4-BE49-F238E27FC236}">
                <a16:creationId xmlns:a16="http://schemas.microsoft.com/office/drawing/2014/main" id="{22F7501C-9846-7421-8917-6F6FEF4E6D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1" name="云麒演示设计19">
            <a:extLst>
              <a:ext uri="{FF2B5EF4-FFF2-40B4-BE49-F238E27FC236}">
                <a16:creationId xmlns:a16="http://schemas.microsoft.com/office/drawing/2014/main" id="{A1832FB7-10E7-FD15-AF19-FAB3F8EDF023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7" name="云麒演示设计19-1">
              <a:extLst>
                <a:ext uri="{FF2B5EF4-FFF2-40B4-BE49-F238E27FC236}">
                  <a16:creationId xmlns:a16="http://schemas.microsoft.com/office/drawing/2014/main" id="{65D78815-AA5B-5251-3D7B-98498042DD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云麒演示设计19-2">
              <a:extLst>
                <a:ext uri="{FF2B5EF4-FFF2-40B4-BE49-F238E27FC236}">
                  <a16:creationId xmlns:a16="http://schemas.microsoft.com/office/drawing/2014/main" id="{761CE1E4-1E99-5A79-3928-7CD52BAD577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云麒演示设计19-3">
              <a:extLst>
                <a:ext uri="{FF2B5EF4-FFF2-40B4-BE49-F238E27FC236}">
                  <a16:creationId xmlns:a16="http://schemas.microsoft.com/office/drawing/2014/main" id="{4F66D316-4882-D27E-7072-DAB27CA66FD4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云麒演示设计19-4">
              <a:extLst>
                <a:ext uri="{FF2B5EF4-FFF2-40B4-BE49-F238E27FC236}">
                  <a16:creationId xmlns:a16="http://schemas.microsoft.com/office/drawing/2014/main" id="{1756543A-4B1A-49C7-418A-6A9DBF233031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1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2" name="云麒演示设计19-5">
              <a:extLst>
                <a:ext uri="{FF2B5EF4-FFF2-40B4-BE49-F238E27FC236}">
                  <a16:creationId xmlns:a16="http://schemas.microsoft.com/office/drawing/2014/main" id="{B9EADFB2-1BAA-402E-C4F5-A35A653CA468}"/>
                </a:ext>
              </a:extLst>
            </p:cNvPr>
            <p:cNvSpPr txBox="1"/>
            <p:nvPr/>
          </p:nvSpPr>
          <p:spPr>
            <a:xfrm>
              <a:off x="1394790" y="447251"/>
              <a:ext cx="1316668" cy="429348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学校简介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B77C4C6-4238-FAA0-082B-C7EE2725182C}"/>
                </a:ext>
              </a:extLst>
            </p:cNvPr>
            <p:cNvGrpSpPr/>
            <p:nvPr/>
          </p:nvGrpSpPr>
          <p:grpSpPr>
            <a:xfrm>
              <a:off x="2613170" y="437935"/>
              <a:ext cx="712877" cy="434064"/>
              <a:chOff x="2573864" y="433599"/>
              <a:chExt cx="712877" cy="434064"/>
            </a:xfrm>
          </p:grpSpPr>
          <p:sp>
            <p:nvSpPr>
              <p:cNvPr id="26" name="云麒演示设计19-6">
                <a:extLst>
                  <a:ext uri="{FF2B5EF4-FFF2-40B4-BE49-F238E27FC236}">
                    <a16:creationId xmlns:a16="http://schemas.microsoft.com/office/drawing/2014/main" id="{7059BEE2-F22A-7086-790D-FAA7226336E3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SCHOOL</a:t>
                </a:r>
              </a:p>
            </p:txBody>
          </p:sp>
          <p:sp>
            <p:nvSpPr>
              <p:cNvPr id="28" name="云麒演示设计19-7">
                <a:extLst>
                  <a:ext uri="{FF2B5EF4-FFF2-40B4-BE49-F238E27FC236}">
                    <a16:creationId xmlns:a16="http://schemas.microsoft.com/office/drawing/2014/main" id="{3DA2A701-C4CC-854F-195C-822904EE9778}"/>
                  </a:ext>
                </a:extLst>
              </p:cNvPr>
              <p:cNvSpPr txBox="1"/>
              <p:nvPr/>
            </p:nvSpPr>
            <p:spPr>
              <a:xfrm>
                <a:off x="2573864" y="588178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PROFILE</a:t>
                </a:r>
              </a:p>
            </p:txBody>
          </p:sp>
        </p:grpSp>
      </p:grpSp>
      <p:pic>
        <p:nvPicPr>
          <p:cNvPr id="30" name="云麒演示设计20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03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2" name="云麒演示设计3">
            <a:extLst>
              <a:ext uri="{FF2B5EF4-FFF2-40B4-BE49-F238E27FC236}">
                <a16:creationId xmlns:a16="http://schemas.microsoft.com/office/drawing/2014/main" id="{C70917C9-229D-E0B2-7ABF-70BDAC8135E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sp>
        <p:nvSpPr>
          <p:cNvPr id="17" name="云麒演示设计4">
            <a:extLst>
              <a:ext uri="{FF2B5EF4-FFF2-40B4-BE49-F238E27FC236}">
                <a16:creationId xmlns:a16="http://schemas.microsoft.com/office/drawing/2014/main" id="{22F7501C-9846-7421-8917-6F6FEF4E6D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1" name="云麒演示设计5">
            <a:extLst>
              <a:ext uri="{FF2B5EF4-FFF2-40B4-BE49-F238E27FC236}">
                <a16:creationId xmlns:a16="http://schemas.microsoft.com/office/drawing/2014/main" id="{A1832FB7-10E7-FD15-AF19-FAB3F8EDF023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7" name="云麒演示设计5-1">
              <a:extLst>
                <a:ext uri="{FF2B5EF4-FFF2-40B4-BE49-F238E27FC236}">
                  <a16:creationId xmlns:a16="http://schemas.microsoft.com/office/drawing/2014/main" id="{65D78815-AA5B-5251-3D7B-98498042DDD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云麒演示设计5-2">
              <a:extLst>
                <a:ext uri="{FF2B5EF4-FFF2-40B4-BE49-F238E27FC236}">
                  <a16:creationId xmlns:a16="http://schemas.microsoft.com/office/drawing/2014/main" id="{761CE1E4-1E99-5A79-3928-7CD52BAD577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云麒演示设计5-3">
              <a:extLst>
                <a:ext uri="{FF2B5EF4-FFF2-40B4-BE49-F238E27FC236}">
                  <a16:creationId xmlns:a16="http://schemas.microsoft.com/office/drawing/2014/main" id="{4F66D316-4882-D27E-7072-DAB27CA66FD4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云麒演示设计5-4">
              <a:extLst>
                <a:ext uri="{FF2B5EF4-FFF2-40B4-BE49-F238E27FC236}">
                  <a16:creationId xmlns:a16="http://schemas.microsoft.com/office/drawing/2014/main" id="{1756543A-4B1A-49C7-418A-6A9DBF233031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1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2" name="云麒演示设计5-5">
              <a:extLst>
                <a:ext uri="{FF2B5EF4-FFF2-40B4-BE49-F238E27FC236}">
                  <a16:creationId xmlns:a16="http://schemas.microsoft.com/office/drawing/2014/main" id="{B9EADFB2-1BAA-402E-C4F5-A35A653CA468}"/>
                </a:ext>
              </a:extLst>
            </p:cNvPr>
            <p:cNvSpPr txBox="1"/>
            <p:nvPr/>
          </p:nvSpPr>
          <p:spPr>
            <a:xfrm>
              <a:off x="1394790" y="447251"/>
              <a:ext cx="1316668" cy="429348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学校简介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B77C4C6-4238-FAA0-082B-C7EE2725182C}"/>
                </a:ext>
              </a:extLst>
            </p:cNvPr>
            <p:cNvGrpSpPr/>
            <p:nvPr/>
          </p:nvGrpSpPr>
          <p:grpSpPr>
            <a:xfrm>
              <a:off x="2613170" y="437935"/>
              <a:ext cx="712877" cy="434064"/>
              <a:chOff x="2573864" y="433599"/>
              <a:chExt cx="712877" cy="434064"/>
            </a:xfrm>
          </p:grpSpPr>
          <p:sp>
            <p:nvSpPr>
              <p:cNvPr id="26" name="云麒演示设计5-6">
                <a:extLst>
                  <a:ext uri="{FF2B5EF4-FFF2-40B4-BE49-F238E27FC236}">
                    <a16:creationId xmlns:a16="http://schemas.microsoft.com/office/drawing/2014/main" id="{7059BEE2-F22A-7086-790D-FAA7226336E3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SCHOOL</a:t>
                </a:r>
              </a:p>
            </p:txBody>
          </p:sp>
          <p:sp>
            <p:nvSpPr>
              <p:cNvPr id="28" name="云麒演示设计5-7">
                <a:extLst>
                  <a:ext uri="{FF2B5EF4-FFF2-40B4-BE49-F238E27FC236}">
                    <a16:creationId xmlns:a16="http://schemas.microsoft.com/office/drawing/2014/main" id="{3DA2A701-C4CC-854F-195C-822904EE9778}"/>
                  </a:ext>
                </a:extLst>
              </p:cNvPr>
              <p:cNvSpPr txBox="1"/>
              <p:nvPr/>
            </p:nvSpPr>
            <p:spPr>
              <a:xfrm>
                <a:off x="2573864" y="588178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PROFILE</a:t>
                </a:r>
              </a:p>
            </p:txBody>
          </p:sp>
        </p:grpSp>
      </p:grpSp>
      <p:pic>
        <p:nvPicPr>
          <p:cNvPr id="30" name="云麒演示设计6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3" name="云麒演示设计7">
            <a:extLst>
              <a:ext uri="{FF2B5EF4-FFF2-40B4-BE49-F238E27FC236}">
                <a16:creationId xmlns:a16="http://schemas.microsoft.com/office/drawing/2014/main" id="{62C2F64F-2412-E3C7-DD81-FB58F5184B0B}"/>
              </a:ext>
            </a:extLst>
          </p:cNvPr>
          <p:cNvSpPr/>
          <p:nvPr/>
        </p:nvSpPr>
        <p:spPr>
          <a:xfrm rot="16200000">
            <a:off x="3965517" y="-1858597"/>
            <a:ext cx="4260966" cy="11090272"/>
          </a:xfrm>
          <a:prstGeom prst="roundRect">
            <a:avLst>
              <a:gd name="adj" fmla="val 2984"/>
            </a:avLst>
          </a:prstGeom>
          <a:gradFill flip="none" rotWithShape="1">
            <a:gsLst>
              <a:gs pos="410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7620" cap="flat" cmpd="sng" algn="ctr">
            <a:gradFill flip="none" rotWithShape="1"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381000" dist="177800" dir="2700000" algn="tl" rotWithShape="0">
              <a:schemeClr val="accent2">
                <a:alpha val="9000"/>
              </a:scheme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035" name="云麒演示设计8">
            <a:extLst>
              <a:ext uri="{FF2B5EF4-FFF2-40B4-BE49-F238E27FC236}">
                <a16:creationId xmlns:a16="http://schemas.microsoft.com/office/drawing/2014/main" id="{C0AB00DD-9DEE-3542-1B4F-C44DA8DB9AD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786" y="1149964"/>
            <a:ext cx="4354426" cy="4797150"/>
          </a:xfrm>
          <a:prstGeom prst="rect">
            <a:avLst/>
          </a:prstGeom>
        </p:spPr>
      </p:pic>
      <p:pic>
        <p:nvPicPr>
          <p:cNvPr id="7567" name="云麒演示设计9">
            <a:extLst>
              <a:ext uri="{FF2B5EF4-FFF2-40B4-BE49-F238E27FC236}">
                <a16:creationId xmlns:a16="http://schemas.microsoft.com/office/drawing/2014/main" id="{70268045-1A1E-8CFF-1AAB-5C054D4740B2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062" y="1602250"/>
            <a:ext cx="11254733" cy="4846740"/>
          </a:xfrm>
          <a:prstGeom prst="rect">
            <a:avLst/>
          </a:prstGeom>
        </p:spPr>
      </p:pic>
      <p:grpSp>
        <p:nvGrpSpPr>
          <p:cNvPr id="7558" name="云麒演示设计10">
            <a:extLst>
              <a:ext uri="{FF2B5EF4-FFF2-40B4-BE49-F238E27FC236}">
                <a16:creationId xmlns:a16="http://schemas.microsoft.com/office/drawing/2014/main" id="{785F6B02-F5DD-267A-2296-23D29551937F}"/>
              </a:ext>
            </a:extLst>
          </p:cNvPr>
          <p:cNvGrpSpPr/>
          <p:nvPr/>
        </p:nvGrpSpPr>
        <p:grpSpPr>
          <a:xfrm>
            <a:off x="982499" y="1763193"/>
            <a:ext cx="1782053" cy="611296"/>
            <a:chOff x="1023631" y="1855214"/>
            <a:chExt cx="1782053" cy="611296"/>
          </a:xfrm>
        </p:grpSpPr>
        <p:sp>
          <p:nvSpPr>
            <p:cNvPr id="7559" name="云麒演示设计10-1">
              <a:extLst>
                <a:ext uri="{FF2B5EF4-FFF2-40B4-BE49-F238E27FC236}">
                  <a16:creationId xmlns:a16="http://schemas.microsoft.com/office/drawing/2014/main" id="{29382DC7-B804-8C64-BF06-4A03651262B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023631" y="2028210"/>
              <a:ext cx="1782053" cy="4383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80000"/>
                  </a:srgbClr>
                </a:gs>
                <a:gs pos="100000">
                  <a:srgbClr val="D92C12">
                    <a:alpha val="78000"/>
                  </a:srgbClr>
                </a:gs>
              </a:gsLst>
              <a:lin ang="2700000" scaled="1"/>
              <a:tileRect/>
            </a:gradFill>
            <a:ln w="11581" cap="flat" cmpd="sng" algn="ctr">
              <a:noFill/>
              <a:prstDash val="solid"/>
              <a:miter lim="800000"/>
            </a:ln>
            <a:effectLst>
              <a:softEdge rad="215900"/>
            </a:effectLst>
          </p:spPr>
          <p:txBody>
            <a:bodyPr rot="0" spcFirstLastPara="0" vertOverflow="overflow" horzOverflow="overflow" vert="horz" wrap="square" lIns="76715" tIns="38358" rIns="76715" bIns="3835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1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560" name="组合 7559">
              <a:extLst>
                <a:ext uri="{FF2B5EF4-FFF2-40B4-BE49-F238E27FC236}">
                  <a16:creationId xmlns:a16="http://schemas.microsoft.com/office/drawing/2014/main" id="{E4607C98-E19D-8CEE-3B23-0749E5B2F2A4}"/>
                </a:ext>
              </a:extLst>
            </p:cNvPr>
            <p:cNvGrpSpPr/>
            <p:nvPr/>
          </p:nvGrpSpPr>
          <p:grpSpPr>
            <a:xfrm>
              <a:off x="1071097" y="1855214"/>
              <a:ext cx="1687120" cy="438300"/>
              <a:chOff x="1071097" y="1855214"/>
              <a:chExt cx="1687120" cy="438300"/>
            </a:xfrm>
          </p:grpSpPr>
          <p:sp>
            <p:nvSpPr>
              <p:cNvPr id="7561" name="云麒演示设计10-2">
                <a:extLst>
                  <a:ext uri="{FF2B5EF4-FFF2-40B4-BE49-F238E27FC236}">
                    <a16:creationId xmlns:a16="http://schemas.microsoft.com/office/drawing/2014/main" id="{1AD87D37-4686-C4E1-B099-68FEADF1BF53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071097" y="1855214"/>
                <a:ext cx="1687120" cy="4383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83000">
                    <a:srgbClr val="FB746A"/>
                  </a:gs>
                  <a:gs pos="4000">
                    <a:srgbClr val="E60314"/>
                  </a:gs>
                </a:gsLst>
                <a:lin ang="2700000" scaled="1"/>
                <a:tileRect/>
              </a:gradFill>
              <a:ln w="952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304800" dist="88900" dir="5400000" algn="t" rotWithShape="0">
                  <a:srgbClr val="E50012">
                    <a:alpha val="18000"/>
                  </a:srgb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68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62" name="云麒演示设计10-3">
                <a:extLst>
                  <a:ext uri="{FF2B5EF4-FFF2-40B4-BE49-F238E27FC236}">
                    <a16:creationId xmlns:a16="http://schemas.microsoft.com/office/drawing/2014/main" id="{52076AEA-98B8-7805-8CD3-0F75F557ECC1}"/>
                  </a:ext>
                </a:extLst>
              </p:cNvPr>
              <p:cNvSpPr txBox="1"/>
              <p:nvPr/>
            </p:nvSpPr>
            <p:spPr>
              <a:xfrm>
                <a:off x="1187207" y="1860577"/>
                <a:ext cx="1454902" cy="428723"/>
              </a:xfrm>
              <a:prstGeom prst="rect">
                <a:avLst/>
              </a:prstGeom>
              <a:noFill/>
              <a:effectLst/>
            </p:spPr>
            <p:txBody>
              <a:bodyPr wrap="square" lIns="74056" tIns="37028" rIns="74056" bIns="37028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2300" dirty="0">
                    <a:solidFill>
                      <a:prstClr val="white"/>
                    </a:solidFill>
                    <a:cs typeface="+mn-ea"/>
                    <a:sym typeface="+mn-lt"/>
                  </a:rPr>
                  <a:t>扬州大学</a:t>
                </a:r>
              </a:p>
            </p:txBody>
          </p:sp>
        </p:grpSp>
      </p:grpSp>
      <p:sp>
        <p:nvSpPr>
          <p:cNvPr id="7563" name="云麒演示设计1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A652BC5A-56F1-1B14-E355-DF17B7A303FE}"/>
              </a:ext>
            </a:extLst>
          </p:cNvPr>
          <p:cNvSpPr/>
          <p:nvPr/>
        </p:nvSpPr>
        <p:spPr>
          <a:xfrm>
            <a:off x="966291" y="2212481"/>
            <a:ext cx="10259417" cy="806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简称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“扬大”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；坐落于江苏省扬州市，是江苏省人民政府和教育部共建高校，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江苏省属重点综合性大学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、江苏高水平大学建设高峰计划</a:t>
            </a: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A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类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建设高校；</a:t>
            </a:r>
          </a:p>
        </p:txBody>
      </p:sp>
      <p:sp>
        <p:nvSpPr>
          <p:cNvPr id="46" name="云麒演示设计12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19" name="云麒演示设计13">
            <a:extLst>
              <a:ext uri="{FF2B5EF4-FFF2-40B4-BE49-F238E27FC236}">
                <a16:creationId xmlns:a16="http://schemas.microsoft.com/office/drawing/2014/main" id="{52B10C8F-E6D7-C90D-60F3-8F3470B7C46F}"/>
              </a:ext>
            </a:extLst>
          </p:cNvPr>
          <p:cNvGrpSpPr/>
          <p:nvPr/>
        </p:nvGrpSpPr>
        <p:grpSpPr>
          <a:xfrm>
            <a:off x="2613171" y="6133190"/>
            <a:ext cx="6965661" cy="1215820"/>
            <a:chOff x="3854830" y="6773710"/>
            <a:chExt cx="4482341" cy="1123881"/>
          </a:xfrm>
        </p:grpSpPr>
        <p:sp>
          <p:nvSpPr>
            <p:cNvPr id="4415" name="云麒演示设计13-1">
              <a:extLst>
                <a:ext uri="{FF2B5EF4-FFF2-40B4-BE49-F238E27FC236}">
                  <a16:creationId xmlns:a16="http://schemas.microsoft.com/office/drawing/2014/main" id="{4450D90D-D58D-5034-72A9-2160D0A95537}"/>
                </a:ext>
              </a:extLst>
            </p:cNvPr>
            <p:cNvSpPr/>
            <p:nvPr/>
          </p:nvSpPr>
          <p:spPr>
            <a:xfrm>
              <a:off x="3854830" y="6824169"/>
              <a:ext cx="4482341" cy="1073422"/>
            </a:xfrm>
            <a:prstGeom prst="ellipse">
              <a:avLst/>
            </a:prstGeom>
            <a:gradFill flip="none" rotWithShape="1">
              <a:gsLst>
                <a:gs pos="100000">
                  <a:srgbClr val="FB746A"/>
                </a:gs>
                <a:gs pos="66000">
                  <a:srgbClr val="E60314"/>
                </a:gs>
                <a:gs pos="20000">
                  <a:srgbClr val="FB746A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04800" dist="88900" dir="5400000" algn="t" rotWithShape="0">
                <a:srgbClr val="E50012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18" name="云麒演示设计13-2">
              <a:extLst>
                <a:ext uri="{FF2B5EF4-FFF2-40B4-BE49-F238E27FC236}">
                  <a16:creationId xmlns:a16="http://schemas.microsoft.com/office/drawing/2014/main" id="{F877BBD3-4B5A-C7B3-E3DD-5F183B2BA2B8}"/>
                </a:ext>
              </a:extLst>
            </p:cNvPr>
            <p:cNvSpPr/>
            <p:nvPr/>
          </p:nvSpPr>
          <p:spPr>
            <a:xfrm>
              <a:off x="4208191" y="6773710"/>
              <a:ext cx="3775619" cy="7530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8000"/>
                  </a:schemeClr>
                </a:gs>
                <a:gs pos="98000">
                  <a:schemeClr val="bg1">
                    <a:alpha val="8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469900" dist="88900" dir="5400000" algn="t" rotWithShape="0">
                <a:srgbClr val="E50012">
                  <a:alpha val="13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557" name="云麒演示设计14">
            <a:extLst>
              <a:ext uri="{FF2B5EF4-FFF2-40B4-BE49-F238E27FC236}">
                <a16:creationId xmlns:a16="http://schemas.microsoft.com/office/drawing/2014/main" id="{1A679332-E761-FE57-5C2D-66B9CFE4817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211" y="3482244"/>
            <a:ext cx="5347348" cy="3122124"/>
          </a:xfrm>
          <a:prstGeom prst="rect">
            <a:avLst/>
          </a:prstGeom>
          <a:effectLst>
            <a:reflection blurRad="50800" stA="24000" endPos="55500" dist="76200" dir="5400000" sy="-100000" algn="bl" rotWithShape="0"/>
          </a:effectLst>
        </p:spPr>
      </p:pic>
      <p:pic>
        <p:nvPicPr>
          <p:cNvPr id="7564" name="云麒演示设计15">
            <a:extLst>
              <a:ext uri="{FF2B5EF4-FFF2-40B4-BE49-F238E27FC236}">
                <a16:creationId xmlns:a16="http://schemas.microsoft.com/office/drawing/2014/main" id="{417C7139-4AA4-8FCD-6260-0C446018A45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23" y="4288193"/>
            <a:ext cx="1786283" cy="2609314"/>
          </a:xfrm>
          <a:prstGeom prst="rect">
            <a:avLst/>
          </a:prstGeom>
        </p:spPr>
      </p:pic>
      <p:pic>
        <p:nvPicPr>
          <p:cNvPr id="7565" name="云麒演示设计16">
            <a:extLst>
              <a:ext uri="{FF2B5EF4-FFF2-40B4-BE49-F238E27FC236}">
                <a16:creationId xmlns:a16="http://schemas.microsoft.com/office/drawing/2014/main" id="{EDA298A6-04CF-ACF0-BE61-1C12E3E88BD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18696" y="4288193"/>
            <a:ext cx="1786283" cy="2609314"/>
          </a:xfrm>
          <a:prstGeom prst="rect">
            <a:avLst/>
          </a:prstGeom>
        </p:spPr>
      </p:pic>
      <p:sp>
        <p:nvSpPr>
          <p:cNvPr id="7568" name="云麒演示设计17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B2844ED3-90EB-AE6C-A586-AD626E47AA4B}"/>
              </a:ext>
            </a:extLst>
          </p:cNvPr>
          <p:cNvSpPr/>
          <p:nvPr/>
        </p:nvSpPr>
        <p:spPr>
          <a:xfrm>
            <a:off x="988346" y="3026486"/>
            <a:ext cx="2740431" cy="1236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35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全国首批博士、硕士学位授予单位，全国率先进行合并办学的高校，江苏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—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英国高水平大学联盟成员；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569" name="云麒演示设计18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D3DC6800-BFE3-47D4-286B-7325D106F364}"/>
              </a:ext>
            </a:extLst>
          </p:cNvPr>
          <p:cNvSpPr/>
          <p:nvPr/>
        </p:nvSpPr>
        <p:spPr>
          <a:xfrm>
            <a:off x="8374659" y="3002671"/>
            <a:ext cx="2959210" cy="943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35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入选国家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“</a:t>
            </a:r>
            <a:r>
              <a:rPr lang="en-US" altLang="zh-CN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111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计划”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、国家建设高水平大学公派研究生项目、国家</a:t>
            </a:r>
            <a:r>
              <a:rPr lang="zh-CN" altLang="en-US" sz="14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“特色重点学科项目”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高校；</a:t>
            </a:r>
          </a:p>
        </p:txBody>
      </p:sp>
      <p:pic>
        <p:nvPicPr>
          <p:cNvPr id="39" name="云麒演示设计19" descr="人的脸&#10;&#10;低可信度描述已自动生成">
            <a:extLst>
              <a:ext uri="{FF2B5EF4-FFF2-40B4-BE49-F238E27FC236}">
                <a16:creationId xmlns:a16="http://schemas.microsoft.com/office/drawing/2014/main" id="{1CFFAEF1-39D1-56D1-98D2-18FD20DB0E8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pic>
        <p:nvPicPr>
          <p:cNvPr id="7572" name="云麒演示设计20">
            <a:extLst>
              <a:ext uri="{FF2B5EF4-FFF2-40B4-BE49-F238E27FC236}">
                <a16:creationId xmlns:a16="http://schemas.microsoft.com/office/drawing/2014/main" id="{51DCBC9F-AC9B-9EE9-4FE3-04F67C85496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5679" y="1205938"/>
            <a:ext cx="7093356" cy="87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41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4161" name="云麒演示设计3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46" name="云麒演示设计4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云麒演示设计5">
            <a:extLst>
              <a:ext uri="{FF2B5EF4-FFF2-40B4-BE49-F238E27FC236}">
                <a16:creationId xmlns:a16="http://schemas.microsoft.com/office/drawing/2014/main" id="{62AE62A7-A4D0-4397-866E-3AA712C476A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8293" y="831251"/>
            <a:ext cx="13288893" cy="6802121"/>
          </a:xfrm>
          <a:prstGeom prst="rect">
            <a:avLst/>
          </a:prstGeom>
        </p:spPr>
      </p:pic>
      <p:sp>
        <p:nvSpPr>
          <p:cNvPr id="48" name="云麒演示设计6">
            <a:extLst>
              <a:ext uri="{FF2B5EF4-FFF2-40B4-BE49-F238E27FC236}">
                <a16:creationId xmlns:a16="http://schemas.microsoft.com/office/drawing/2014/main" id="{7A5305D5-0D12-AB62-A519-8AE83B2FC612}"/>
              </a:ext>
            </a:extLst>
          </p:cNvPr>
          <p:cNvSpPr/>
          <p:nvPr/>
        </p:nvSpPr>
        <p:spPr>
          <a:xfrm rot="16200000">
            <a:off x="683677" y="1333277"/>
            <a:ext cx="5058533" cy="5324160"/>
          </a:xfrm>
          <a:prstGeom prst="roundRect">
            <a:avLst>
              <a:gd name="adj" fmla="val 2984"/>
            </a:avLst>
          </a:prstGeom>
          <a:gradFill flip="none" rotWithShape="1">
            <a:gsLst>
              <a:gs pos="77000">
                <a:srgbClr val="FFFFFF">
                  <a:alpha val="67000"/>
                </a:srgbClr>
              </a:gs>
              <a:gs pos="49000">
                <a:srgbClr val="FFFFFF">
                  <a:alpha val="64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8890" cap="flat" cmpd="sng" algn="ctr">
            <a:gradFill flip="none" rotWithShape="1">
              <a:gsLst>
                <a:gs pos="21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381000" dist="177800" dir="2700000" algn="tl" rotWithShape="0">
              <a:schemeClr val="accent2">
                <a:alpha val="9000"/>
              </a:scheme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云麒演示设计7">
            <a:extLst>
              <a:ext uri="{FF2B5EF4-FFF2-40B4-BE49-F238E27FC236}">
                <a16:creationId xmlns:a16="http://schemas.microsoft.com/office/drawing/2014/main" id="{666C9A96-B08F-1A61-3AFD-ED359837C804}"/>
              </a:ext>
            </a:extLst>
          </p:cNvPr>
          <p:cNvSpPr/>
          <p:nvPr/>
        </p:nvSpPr>
        <p:spPr>
          <a:xfrm rot="5400000" flipH="1">
            <a:off x="6442867" y="1333278"/>
            <a:ext cx="5058532" cy="5324160"/>
          </a:xfrm>
          <a:prstGeom prst="roundRect">
            <a:avLst>
              <a:gd name="adj" fmla="val 2984"/>
            </a:avLst>
          </a:prstGeom>
          <a:gradFill flip="none" rotWithShape="1">
            <a:gsLst>
              <a:gs pos="77000">
                <a:srgbClr val="FFFFFF">
                  <a:alpha val="67000"/>
                </a:srgbClr>
              </a:gs>
              <a:gs pos="49000">
                <a:srgbClr val="FFFFFF">
                  <a:alpha val="64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8890" cap="flat" cmpd="sng" algn="ctr">
            <a:gradFill flip="none" rotWithShape="1">
              <a:gsLst>
                <a:gs pos="21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381000" dist="177800" dir="2700000" algn="tl" rotWithShape="0">
              <a:schemeClr val="accent2">
                <a:alpha val="9000"/>
              </a:scheme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3" name="云麒演示设计8">
            <a:extLst>
              <a:ext uri="{FF2B5EF4-FFF2-40B4-BE49-F238E27FC236}">
                <a16:creationId xmlns:a16="http://schemas.microsoft.com/office/drawing/2014/main" id="{5C2AD446-8893-1EE8-0D59-0C92C0EB99B2}"/>
              </a:ext>
            </a:extLst>
          </p:cNvPr>
          <p:cNvGrpSpPr/>
          <p:nvPr/>
        </p:nvGrpSpPr>
        <p:grpSpPr>
          <a:xfrm>
            <a:off x="836246" y="2677681"/>
            <a:ext cx="2172796" cy="491729"/>
            <a:chOff x="6120792" y="3286215"/>
            <a:chExt cx="3566893" cy="818221"/>
          </a:xfrm>
        </p:grpSpPr>
        <p:sp>
          <p:nvSpPr>
            <p:cNvPr id="24" name="云麒演示设计8-1">
              <a:extLst>
                <a:ext uri="{FF2B5EF4-FFF2-40B4-BE49-F238E27FC236}">
                  <a16:creationId xmlns:a16="http://schemas.microsoft.com/office/drawing/2014/main" id="{BA1229AB-7EF3-2E0B-E1C8-99E614A21318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云麒演示设计8-2">
              <a:extLst>
                <a:ext uri="{FF2B5EF4-FFF2-40B4-BE49-F238E27FC236}">
                  <a16:creationId xmlns:a16="http://schemas.microsoft.com/office/drawing/2014/main" id="{91F20F30-78F3-AC39-B4AB-ED608C54FCF6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96" name="云麒演示设计9">
            <a:extLst>
              <a:ext uri="{FF2B5EF4-FFF2-40B4-BE49-F238E27FC236}">
                <a16:creationId xmlns:a16="http://schemas.microsoft.com/office/drawing/2014/main" id="{7254F755-8BF2-0A48-B33C-27E9CF016291}"/>
              </a:ext>
            </a:extLst>
          </p:cNvPr>
          <p:cNvSpPr/>
          <p:nvPr/>
        </p:nvSpPr>
        <p:spPr>
          <a:xfrm>
            <a:off x="931617" y="1808910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87" name="云麒演示设计10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BA6EA1B5-467C-2D23-CAC6-EE7970E681E8}"/>
              </a:ext>
            </a:extLst>
          </p:cNvPr>
          <p:cNvSpPr/>
          <p:nvPr/>
        </p:nvSpPr>
        <p:spPr>
          <a:xfrm>
            <a:off x="937961" y="2534088"/>
            <a:ext cx="1969368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校园占地面积</a:t>
            </a:r>
          </a:p>
        </p:txBody>
      </p:sp>
      <p:grpSp>
        <p:nvGrpSpPr>
          <p:cNvPr id="3997" name="云麒演示设计11">
            <a:extLst>
              <a:ext uri="{FF2B5EF4-FFF2-40B4-BE49-F238E27FC236}">
                <a16:creationId xmlns:a16="http://schemas.microsoft.com/office/drawing/2014/main" id="{EA1A14C4-AFA5-5548-4783-CDFFE78E914F}"/>
              </a:ext>
            </a:extLst>
          </p:cNvPr>
          <p:cNvGrpSpPr/>
          <p:nvPr/>
        </p:nvGrpSpPr>
        <p:grpSpPr>
          <a:xfrm>
            <a:off x="3413305" y="2677681"/>
            <a:ext cx="2172796" cy="491729"/>
            <a:chOff x="6120792" y="3286215"/>
            <a:chExt cx="3566893" cy="818221"/>
          </a:xfrm>
        </p:grpSpPr>
        <p:sp>
          <p:nvSpPr>
            <p:cNvPr id="3998" name="云麒演示设计11-1">
              <a:extLst>
                <a:ext uri="{FF2B5EF4-FFF2-40B4-BE49-F238E27FC236}">
                  <a16:creationId xmlns:a16="http://schemas.microsoft.com/office/drawing/2014/main" id="{2333D53E-05B2-4DBB-00A1-988ABD55F377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01" name="云麒演示设计11-2">
              <a:extLst>
                <a:ext uri="{FF2B5EF4-FFF2-40B4-BE49-F238E27FC236}">
                  <a16:creationId xmlns:a16="http://schemas.microsoft.com/office/drawing/2014/main" id="{6433A1C3-3CB5-8953-936D-C6F365F2B140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03" name="云麒演示设计12">
            <a:extLst>
              <a:ext uri="{FF2B5EF4-FFF2-40B4-BE49-F238E27FC236}">
                <a16:creationId xmlns:a16="http://schemas.microsoft.com/office/drawing/2014/main" id="{00FB6CF6-2B55-F49B-4D15-CD6B474AA7E9}"/>
              </a:ext>
            </a:extLst>
          </p:cNvPr>
          <p:cNvSpPr/>
          <p:nvPr/>
        </p:nvSpPr>
        <p:spPr>
          <a:xfrm>
            <a:off x="3508676" y="1808910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04" name="云麒演示设计13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FED2C869-830C-53EF-CB24-9217BBB31DF0}"/>
              </a:ext>
            </a:extLst>
          </p:cNvPr>
          <p:cNvSpPr/>
          <p:nvPr/>
        </p:nvSpPr>
        <p:spPr>
          <a:xfrm>
            <a:off x="3638674" y="2534088"/>
            <a:ext cx="1722060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校舍建筑面积</a:t>
            </a:r>
          </a:p>
        </p:txBody>
      </p:sp>
      <p:sp>
        <p:nvSpPr>
          <p:cNvPr id="3985" name="云麒演示设计14">
            <a:extLst>
              <a:ext uri="{FF2B5EF4-FFF2-40B4-BE49-F238E27FC236}">
                <a16:creationId xmlns:a16="http://schemas.microsoft.com/office/drawing/2014/main" id="{DC7ECA0A-C998-9391-E40F-046F6E12CE5C}"/>
              </a:ext>
            </a:extLst>
          </p:cNvPr>
          <p:cNvSpPr/>
          <p:nvPr/>
        </p:nvSpPr>
        <p:spPr>
          <a:xfrm>
            <a:off x="1676826" y="2946291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38" name="云麒演示设计15">
            <a:extLst>
              <a:ext uri="{FF2B5EF4-FFF2-40B4-BE49-F238E27FC236}">
                <a16:creationId xmlns:a16="http://schemas.microsoft.com/office/drawing/2014/main" id="{3CAF0E16-B77B-E45D-2DAF-5F2ADA3CD30D}"/>
              </a:ext>
            </a:extLst>
          </p:cNvPr>
          <p:cNvSpPr/>
          <p:nvPr/>
        </p:nvSpPr>
        <p:spPr>
          <a:xfrm>
            <a:off x="4253885" y="2946291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39" name="云麒演示设计16">
            <a:extLst>
              <a:ext uri="{FF2B5EF4-FFF2-40B4-BE49-F238E27FC236}">
                <a16:creationId xmlns:a16="http://schemas.microsoft.com/office/drawing/2014/main" id="{BC2C32EC-DAC9-0199-1DBE-B551658B9A0C}"/>
              </a:ext>
            </a:extLst>
          </p:cNvPr>
          <p:cNvGrpSpPr/>
          <p:nvPr/>
        </p:nvGrpSpPr>
        <p:grpSpPr>
          <a:xfrm>
            <a:off x="1825425" y="3056063"/>
            <a:ext cx="202878" cy="276408"/>
            <a:chOff x="842887" y="5045131"/>
            <a:chExt cx="161710" cy="220319"/>
          </a:xfrm>
          <a:solidFill>
            <a:schemeClr val="bg1"/>
          </a:solidFill>
        </p:grpSpPr>
        <p:sp>
          <p:nvSpPr>
            <p:cNvPr id="4040" name="云麒演示设计16-1">
              <a:extLst>
                <a:ext uri="{FF2B5EF4-FFF2-40B4-BE49-F238E27FC236}">
                  <a16:creationId xmlns:a16="http://schemas.microsoft.com/office/drawing/2014/main" id="{56ECD2B8-815D-1D3D-DCA3-B087ED09D7D0}"/>
                </a:ext>
              </a:extLst>
            </p:cNvPr>
            <p:cNvSpPr/>
            <p:nvPr/>
          </p:nvSpPr>
          <p:spPr>
            <a:xfrm>
              <a:off x="842887" y="5045131"/>
              <a:ext cx="161710" cy="220319"/>
            </a:xfrm>
            <a:custGeom>
              <a:avLst/>
              <a:gdLst>
                <a:gd name="connsiteX0" fmla="*/ 151542 w 161710"/>
                <a:gd name="connsiteY0" fmla="*/ 118474 h 220319"/>
                <a:gd name="connsiteX1" fmla="*/ 161711 w 161710"/>
                <a:gd name="connsiteY1" fmla="*/ 79944 h 220319"/>
                <a:gd name="connsiteX2" fmla="*/ 80863 w 161710"/>
                <a:gd name="connsiteY2" fmla="*/ 0 h 220319"/>
                <a:gd name="connsiteX3" fmla="*/ 0 w 161710"/>
                <a:gd name="connsiteY3" fmla="*/ 79944 h 220319"/>
                <a:gd name="connsiteX4" fmla="*/ 10070 w 161710"/>
                <a:gd name="connsiteY4" fmla="*/ 118253 h 220319"/>
                <a:gd name="connsiteX5" fmla="*/ 80062 w 161710"/>
                <a:gd name="connsiteY5" fmla="*/ 220320 h 220319"/>
                <a:gd name="connsiteX6" fmla="*/ 151542 w 161710"/>
                <a:gd name="connsiteY6" fmla="*/ 118474 h 220319"/>
                <a:gd name="connsiteX7" fmla="*/ 19892 w 161710"/>
                <a:gd name="connsiteY7" fmla="*/ 115172 h 220319"/>
                <a:gd name="connsiteX8" fmla="*/ 10179 w 161710"/>
                <a:gd name="connsiteY8" fmla="*/ 79944 h 220319"/>
                <a:gd name="connsiteX9" fmla="*/ 80863 w 161710"/>
                <a:gd name="connsiteY9" fmla="*/ 10065 h 220319"/>
                <a:gd name="connsiteX10" fmla="*/ 151532 w 161710"/>
                <a:gd name="connsiteY10" fmla="*/ 79944 h 220319"/>
                <a:gd name="connsiteX11" fmla="*/ 142396 w 161710"/>
                <a:gd name="connsiteY11" fmla="*/ 114105 h 220319"/>
                <a:gd name="connsiteX12" fmla="*/ 80529 w 161710"/>
                <a:gd name="connsiteY12" fmla="*/ 201680 h 220319"/>
                <a:gd name="connsiteX13" fmla="*/ 19892 w 161710"/>
                <a:gd name="connsiteY13" fmla="*/ 115172 h 2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710" h="220319">
                  <a:moveTo>
                    <a:pt x="151542" y="118474"/>
                  </a:moveTo>
                  <a:cubicBezTo>
                    <a:pt x="158286" y="106802"/>
                    <a:pt x="161711" y="93494"/>
                    <a:pt x="161711" y="79944"/>
                  </a:cubicBezTo>
                  <a:cubicBezTo>
                    <a:pt x="161711" y="35861"/>
                    <a:pt x="125437" y="0"/>
                    <a:pt x="80863" y="0"/>
                  </a:cubicBezTo>
                  <a:cubicBezTo>
                    <a:pt x="36269" y="0"/>
                    <a:pt x="0" y="35861"/>
                    <a:pt x="0" y="79944"/>
                  </a:cubicBezTo>
                  <a:cubicBezTo>
                    <a:pt x="0" y="93410"/>
                    <a:pt x="3142" y="106776"/>
                    <a:pt x="10070" y="118253"/>
                  </a:cubicBezTo>
                  <a:cubicBezTo>
                    <a:pt x="25836" y="144373"/>
                    <a:pt x="80062" y="220320"/>
                    <a:pt x="80062" y="220320"/>
                  </a:cubicBezTo>
                  <a:cubicBezTo>
                    <a:pt x="80062" y="220320"/>
                    <a:pt x="135664" y="145951"/>
                    <a:pt x="151542" y="118474"/>
                  </a:cubicBezTo>
                  <a:close/>
                  <a:moveTo>
                    <a:pt x="19892" y="115172"/>
                  </a:moveTo>
                  <a:cubicBezTo>
                    <a:pt x="13302" y="104681"/>
                    <a:pt x="10179" y="92383"/>
                    <a:pt x="10179" y="79944"/>
                  </a:cubicBezTo>
                  <a:cubicBezTo>
                    <a:pt x="10179" y="41414"/>
                    <a:pt x="41895" y="10065"/>
                    <a:pt x="80863" y="10065"/>
                  </a:cubicBezTo>
                  <a:cubicBezTo>
                    <a:pt x="119820" y="10065"/>
                    <a:pt x="151532" y="41414"/>
                    <a:pt x="151532" y="79944"/>
                  </a:cubicBezTo>
                  <a:cubicBezTo>
                    <a:pt x="151532" y="91971"/>
                    <a:pt x="148377" y="103738"/>
                    <a:pt x="142396" y="114105"/>
                  </a:cubicBezTo>
                  <a:cubicBezTo>
                    <a:pt x="128542" y="138117"/>
                    <a:pt x="80529" y="201680"/>
                    <a:pt x="80529" y="201680"/>
                  </a:cubicBezTo>
                  <a:cubicBezTo>
                    <a:pt x="80529" y="201680"/>
                    <a:pt x="33708" y="137168"/>
                    <a:pt x="19892" y="115172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41" name="云麒演示设计16-2">
              <a:extLst>
                <a:ext uri="{FF2B5EF4-FFF2-40B4-BE49-F238E27FC236}">
                  <a16:creationId xmlns:a16="http://schemas.microsoft.com/office/drawing/2014/main" id="{C6ABBBFA-32BA-790D-6B9E-F400FD87A9CB}"/>
                </a:ext>
              </a:extLst>
            </p:cNvPr>
            <p:cNvSpPr/>
            <p:nvPr/>
          </p:nvSpPr>
          <p:spPr>
            <a:xfrm>
              <a:off x="886581" y="5082054"/>
              <a:ext cx="74327" cy="73491"/>
            </a:xfrm>
            <a:custGeom>
              <a:avLst/>
              <a:gdLst>
                <a:gd name="connsiteX0" fmla="*/ 37169 w 74327"/>
                <a:gd name="connsiteY0" fmla="*/ 0 h 73491"/>
                <a:gd name="connsiteX1" fmla="*/ 0 w 74327"/>
                <a:gd name="connsiteY1" fmla="*/ 36746 h 73491"/>
                <a:gd name="connsiteX2" fmla="*/ 37169 w 74327"/>
                <a:gd name="connsiteY2" fmla="*/ 73491 h 73491"/>
                <a:gd name="connsiteX3" fmla="*/ 74327 w 74327"/>
                <a:gd name="connsiteY3" fmla="*/ 36746 h 73491"/>
                <a:gd name="connsiteX4" fmla="*/ 37169 w 74327"/>
                <a:gd name="connsiteY4" fmla="*/ 0 h 73491"/>
                <a:gd name="connsiteX5" fmla="*/ 37169 w 74327"/>
                <a:gd name="connsiteY5" fmla="*/ 63426 h 73491"/>
                <a:gd name="connsiteX6" fmla="*/ 10180 w 74327"/>
                <a:gd name="connsiteY6" fmla="*/ 36746 h 73491"/>
                <a:gd name="connsiteX7" fmla="*/ 37169 w 74327"/>
                <a:gd name="connsiteY7" fmla="*/ 10064 h 73491"/>
                <a:gd name="connsiteX8" fmla="*/ 64147 w 74327"/>
                <a:gd name="connsiteY8" fmla="*/ 36746 h 73491"/>
                <a:gd name="connsiteX9" fmla="*/ 37169 w 74327"/>
                <a:gd name="connsiteY9" fmla="*/ 63426 h 7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327" h="73491">
                  <a:moveTo>
                    <a:pt x="37169" y="0"/>
                  </a:moveTo>
                  <a:cubicBezTo>
                    <a:pt x="16671" y="0"/>
                    <a:pt x="0" y="16474"/>
                    <a:pt x="0" y="36746"/>
                  </a:cubicBezTo>
                  <a:cubicBezTo>
                    <a:pt x="0" y="57008"/>
                    <a:pt x="16671" y="73491"/>
                    <a:pt x="37169" y="73491"/>
                  </a:cubicBezTo>
                  <a:cubicBezTo>
                    <a:pt x="57656" y="73491"/>
                    <a:pt x="74327" y="57008"/>
                    <a:pt x="74327" y="36746"/>
                  </a:cubicBezTo>
                  <a:cubicBezTo>
                    <a:pt x="74328" y="16474"/>
                    <a:pt x="57656" y="0"/>
                    <a:pt x="37169" y="0"/>
                  </a:cubicBezTo>
                  <a:moveTo>
                    <a:pt x="37169" y="63426"/>
                  </a:moveTo>
                  <a:cubicBezTo>
                    <a:pt x="22277" y="63426"/>
                    <a:pt x="10180" y="51460"/>
                    <a:pt x="10180" y="36746"/>
                  </a:cubicBezTo>
                  <a:cubicBezTo>
                    <a:pt x="10180" y="22032"/>
                    <a:pt x="22277" y="10064"/>
                    <a:pt x="37169" y="10064"/>
                  </a:cubicBezTo>
                  <a:cubicBezTo>
                    <a:pt x="52040" y="10064"/>
                    <a:pt x="64147" y="22032"/>
                    <a:pt x="64147" y="36746"/>
                  </a:cubicBezTo>
                  <a:cubicBezTo>
                    <a:pt x="64147" y="51460"/>
                    <a:pt x="52040" y="63426"/>
                    <a:pt x="37169" y="63426"/>
                  </a:cubicBezTo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42" name="云麒演示设计17">
            <a:extLst>
              <a:ext uri="{FF2B5EF4-FFF2-40B4-BE49-F238E27FC236}">
                <a16:creationId xmlns:a16="http://schemas.microsoft.com/office/drawing/2014/main" id="{A92C58FF-E86F-3C85-75EB-6F5881A72C6E}"/>
              </a:ext>
            </a:extLst>
          </p:cNvPr>
          <p:cNvGrpSpPr/>
          <p:nvPr/>
        </p:nvGrpSpPr>
        <p:grpSpPr>
          <a:xfrm>
            <a:off x="4380096" y="3089679"/>
            <a:ext cx="266381" cy="233075"/>
            <a:chOff x="3402129" y="5061860"/>
            <a:chExt cx="238518" cy="208696"/>
          </a:xfrm>
          <a:solidFill>
            <a:schemeClr val="bg1"/>
          </a:solidFill>
        </p:grpSpPr>
        <p:sp>
          <p:nvSpPr>
            <p:cNvPr id="4043" name="云麒演示设计17-1">
              <a:extLst>
                <a:ext uri="{FF2B5EF4-FFF2-40B4-BE49-F238E27FC236}">
                  <a16:creationId xmlns:a16="http://schemas.microsoft.com/office/drawing/2014/main" id="{95265780-03F7-4A1F-0088-157E08ABD777}"/>
                </a:ext>
              </a:extLst>
            </p:cNvPr>
            <p:cNvSpPr/>
            <p:nvPr/>
          </p:nvSpPr>
          <p:spPr>
            <a:xfrm>
              <a:off x="3402129" y="5128941"/>
              <a:ext cx="238518" cy="119241"/>
            </a:xfrm>
            <a:custGeom>
              <a:avLst/>
              <a:gdLst>
                <a:gd name="connsiteX0" fmla="*/ 225144 w 248457"/>
                <a:gd name="connsiteY0" fmla="*/ 116441 h 124209"/>
                <a:gd name="connsiteX1" fmla="*/ 240681 w 248457"/>
                <a:gd name="connsiteY1" fmla="*/ 100943 h 124209"/>
                <a:gd name="connsiteX2" fmla="*/ 240681 w 248457"/>
                <a:gd name="connsiteY2" fmla="*/ 23297 h 124209"/>
                <a:gd name="connsiteX3" fmla="*/ 225144 w 248457"/>
                <a:gd name="connsiteY3" fmla="*/ 7768 h 124209"/>
                <a:gd name="connsiteX4" fmla="*/ 23297 w 248457"/>
                <a:gd name="connsiteY4" fmla="*/ 7768 h 124209"/>
                <a:gd name="connsiteX5" fmla="*/ 7761 w 248457"/>
                <a:gd name="connsiteY5" fmla="*/ 23297 h 124209"/>
                <a:gd name="connsiteX6" fmla="*/ 7761 w 248457"/>
                <a:gd name="connsiteY6" fmla="*/ 100943 h 124209"/>
                <a:gd name="connsiteX7" fmla="*/ 23297 w 248457"/>
                <a:gd name="connsiteY7" fmla="*/ 116441 h 124209"/>
                <a:gd name="connsiteX8" fmla="*/ 225144 w 248457"/>
                <a:gd name="connsiteY8" fmla="*/ 116441 h 124209"/>
                <a:gd name="connsiteX9" fmla="*/ 225144 w 248457"/>
                <a:gd name="connsiteY9" fmla="*/ 124209 h 124209"/>
                <a:gd name="connsiteX10" fmla="*/ 23297 w 248457"/>
                <a:gd name="connsiteY10" fmla="*/ 124209 h 124209"/>
                <a:gd name="connsiteX11" fmla="*/ 0 w 248457"/>
                <a:gd name="connsiteY11" fmla="*/ 100974 h 124209"/>
                <a:gd name="connsiteX12" fmla="*/ 0 w 248457"/>
                <a:gd name="connsiteY12" fmla="*/ 100951 h 124209"/>
                <a:gd name="connsiteX13" fmla="*/ 0 w 248457"/>
                <a:gd name="connsiteY13" fmla="*/ 23305 h 124209"/>
                <a:gd name="connsiteX14" fmla="*/ 23297 w 248457"/>
                <a:gd name="connsiteY14" fmla="*/ 0 h 124209"/>
                <a:gd name="connsiteX15" fmla="*/ 225152 w 248457"/>
                <a:gd name="connsiteY15" fmla="*/ 0 h 124209"/>
                <a:gd name="connsiteX16" fmla="*/ 248457 w 248457"/>
                <a:gd name="connsiteY16" fmla="*/ 23305 h 124209"/>
                <a:gd name="connsiteX17" fmla="*/ 248457 w 248457"/>
                <a:gd name="connsiteY17" fmla="*/ 100951 h 124209"/>
                <a:gd name="connsiteX18" fmla="*/ 225152 w 248457"/>
                <a:gd name="connsiteY18" fmla="*/ 124209 h 124209"/>
                <a:gd name="connsiteX19" fmla="*/ 225144 w 248457"/>
                <a:gd name="connsiteY19" fmla="*/ 124209 h 12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457" h="124209">
                  <a:moveTo>
                    <a:pt x="225144" y="116441"/>
                  </a:moveTo>
                  <a:cubicBezTo>
                    <a:pt x="233710" y="116441"/>
                    <a:pt x="240659" y="109508"/>
                    <a:pt x="240681" y="100943"/>
                  </a:cubicBezTo>
                  <a:lnTo>
                    <a:pt x="240681" y="23297"/>
                  </a:lnTo>
                  <a:cubicBezTo>
                    <a:pt x="240660" y="14727"/>
                    <a:pt x="233715" y="7786"/>
                    <a:pt x="225144" y="7768"/>
                  </a:cubicBezTo>
                  <a:lnTo>
                    <a:pt x="23297" y="7768"/>
                  </a:lnTo>
                  <a:cubicBezTo>
                    <a:pt x="14741" y="7768"/>
                    <a:pt x="7761" y="14748"/>
                    <a:pt x="7761" y="23297"/>
                  </a:cubicBezTo>
                  <a:lnTo>
                    <a:pt x="7761" y="100943"/>
                  </a:lnTo>
                  <a:cubicBezTo>
                    <a:pt x="7782" y="109508"/>
                    <a:pt x="14732" y="116441"/>
                    <a:pt x="23297" y="116441"/>
                  </a:cubicBezTo>
                  <a:lnTo>
                    <a:pt x="225144" y="116441"/>
                  </a:lnTo>
                  <a:moveTo>
                    <a:pt x="225144" y="124209"/>
                  </a:moveTo>
                  <a:lnTo>
                    <a:pt x="23297" y="124209"/>
                  </a:lnTo>
                  <a:cubicBezTo>
                    <a:pt x="10448" y="124226"/>
                    <a:pt x="17" y="113824"/>
                    <a:pt x="0" y="100974"/>
                  </a:cubicBezTo>
                  <a:cubicBezTo>
                    <a:pt x="0" y="100966"/>
                    <a:pt x="0" y="100958"/>
                    <a:pt x="0" y="100951"/>
                  </a:cubicBezTo>
                  <a:lnTo>
                    <a:pt x="0" y="23305"/>
                  </a:lnTo>
                  <a:cubicBezTo>
                    <a:pt x="4" y="10439"/>
                    <a:pt x="10431" y="9"/>
                    <a:pt x="23297" y="0"/>
                  </a:cubicBezTo>
                  <a:lnTo>
                    <a:pt x="225152" y="0"/>
                  </a:lnTo>
                  <a:cubicBezTo>
                    <a:pt x="238021" y="4"/>
                    <a:pt x="248453" y="10436"/>
                    <a:pt x="248457" y="23305"/>
                  </a:cubicBezTo>
                  <a:lnTo>
                    <a:pt x="248457" y="100951"/>
                  </a:lnTo>
                  <a:cubicBezTo>
                    <a:pt x="248444" y="113809"/>
                    <a:pt x="238010" y="124222"/>
                    <a:pt x="225152" y="124209"/>
                  </a:cubicBezTo>
                  <a:cubicBezTo>
                    <a:pt x="225149" y="124209"/>
                    <a:pt x="225147" y="124209"/>
                    <a:pt x="225144" y="124209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87782" tIns="43891" rIns="87782" bIns="438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44" name="云麒演示设计17-2">
              <a:extLst>
                <a:ext uri="{FF2B5EF4-FFF2-40B4-BE49-F238E27FC236}">
                  <a16:creationId xmlns:a16="http://schemas.microsoft.com/office/drawing/2014/main" id="{89A96952-29F1-6059-ED43-E25797D896B2}"/>
                </a:ext>
              </a:extLst>
            </p:cNvPr>
            <p:cNvSpPr/>
            <p:nvPr/>
          </p:nvSpPr>
          <p:spPr>
            <a:xfrm>
              <a:off x="3424492" y="5061860"/>
              <a:ext cx="193771" cy="208696"/>
            </a:xfrm>
            <a:custGeom>
              <a:avLst/>
              <a:gdLst>
                <a:gd name="connsiteX0" fmla="*/ 174677 w 201846"/>
                <a:gd name="connsiteY0" fmla="*/ 209631 h 217391"/>
                <a:gd name="connsiteX1" fmla="*/ 178557 w 201846"/>
                <a:gd name="connsiteY1" fmla="*/ 205766 h 217391"/>
                <a:gd name="connsiteX2" fmla="*/ 178557 w 201846"/>
                <a:gd name="connsiteY2" fmla="*/ 194086 h 217391"/>
                <a:gd name="connsiteX3" fmla="*/ 170781 w 201846"/>
                <a:gd name="connsiteY3" fmla="*/ 194086 h 217391"/>
                <a:gd name="connsiteX4" fmla="*/ 170781 w 201846"/>
                <a:gd name="connsiteY4" fmla="*/ 205766 h 217391"/>
                <a:gd name="connsiteX5" fmla="*/ 174677 w 201846"/>
                <a:gd name="connsiteY5" fmla="*/ 209631 h 217391"/>
                <a:gd name="connsiteX6" fmla="*/ 27170 w 201846"/>
                <a:gd name="connsiteY6" fmla="*/ 209631 h 217391"/>
                <a:gd name="connsiteX7" fmla="*/ 31066 w 201846"/>
                <a:gd name="connsiteY7" fmla="*/ 205766 h 217391"/>
                <a:gd name="connsiteX8" fmla="*/ 31066 w 201846"/>
                <a:gd name="connsiteY8" fmla="*/ 194086 h 217391"/>
                <a:gd name="connsiteX9" fmla="*/ 23297 w 201846"/>
                <a:gd name="connsiteY9" fmla="*/ 194086 h 217391"/>
                <a:gd name="connsiteX10" fmla="*/ 23297 w 201846"/>
                <a:gd name="connsiteY10" fmla="*/ 205766 h 217391"/>
                <a:gd name="connsiteX11" fmla="*/ 27170 w 201846"/>
                <a:gd name="connsiteY11" fmla="*/ 209631 h 217391"/>
                <a:gd name="connsiteX12" fmla="*/ 174677 w 201846"/>
                <a:gd name="connsiteY12" fmla="*/ 217391 h 217391"/>
                <a:gd name="connsiteX13" fmla="*/ 163012 w 201846"/>
                <a:gd name="connsiteY13" fmla="*/ 205766 h 217391"/>
                <a:gd name="connsiteX14" fmla="*/ 163012 w 201846"/>
                <a:gd name="connsiteY14" fmla="*/ 186325 h 217391"/>
                <a:gd name="connsiteX15" fmla="*/ 186317 w 201846"/>
                <a:gd name="connsiteY15" fmla="*/ 186325 h 217391"/>
                <a:gd name="connsiteX16" fmla="*/ 186317 w 201846"/>
                <a:gd name="connsiteY16" fmla="*/ 205766 h 217391"/>
                <a:gd name="connsiteX17" fmla="*/ 174677 w 201846"/>
                <a:gd name="connsiteY17" fmla="*/ 217391 h 217391"/>
                <a:gd name="connsiteX18" fmla="*/ 27170 w 201846"/>
                <a:gd name="connsiteY18" fmla="*/ 217391 h 217391"/>
                <a:gd name="connsiteX19" fmla="*/ 15529 w 201846"/>
                <a:gd name="connsiteY19" fmla="*/ 205781 h 217391"/>
                <a:gd name="connsiteX20" fmla="*/ 15529 w 201846"/>
                <a:gd name="connsiteY20" fmla="*/ 205766 h 217391"/>
                <a:gd name="connsiteX21" fmla="*/ 15529 w 201846"/>
                <a:gd name="connsiteY21" fmla="*/ 186325 h 217391"/>
                <a:gd name="connsiteX22" fmla="*/ 38795 w 201846"/>
                <a:gd name="connsiteY22" fmla="*/ 186325 h 217391"/>
                <a:gd name="connsiteX23" fmla="*/ 38795 w 201846"/>
                <a:gd name="connsiteY23" fmla="*/ 205766 h 217391"/>
                <a:gd name="connsiteX24" fmla="*/ 27170 w 201846"/>
                <a:gd name="connsiteY24" fmla="*/ 217391 h 217391"/>
                <a:gd name="connsiteX25" fmla="*/ 194078 w 201846"/>
                <a:gd name="connsiteY25" fmla="*/ 69869 h 217391"/>
                <a:gd name="connsiteX26" fmla="*/ 194078 w 201846"/>
                <a:gd name="connsiteY26" fmla="*/ 31066 h 217391"/>
                <a:gd name="connsiteX27" fmla="*/ 170781 w 201846"/>
                <a:gd name="connsiteY27" fmla="*/ 7776 h 217391"/>
                <a:gd name="connsiteX28" fmla="*/ 31035 w 201846"/>
                <a:gd name="connsiteY28" fmla="*/ 7776 h 217391"/>
                <a:gd name="connsiteX29" fmla="*/ 7768 w 201846"/>
                <a:gd name="connsiteY29" fmla="*/ 31066 h 217391"/>
                <a:gd name="connsiteX30" fmla="*/ 7768 w 201846"/>
                <a:gd name="connsiteY30" fmla="*/ 69869 h 217391"/>
                <a:gd name="connsiteX31" fmla="*/ 194078 w 201846"/>
                <a:gd name="connsiteY31" fmla="*/ 69869 h 217391"/>
                <a:gd name="connsiteX32" fmla="*/ 201847 w 201846"/>
                <a:gd name="connsiteY32" fmla="*/ 77645 h 217391"/>
                <a:gd name="connsiteX33" fmla="*/ 0 w 201846"/>
                <a:gd name="connsiteY33" fmla="*/ 77645 h 217391"/>
                <a:gd name="connsiteX34" fmla="*/ 0 w 201846"/>
                <a:gd name="connsiteY34" fmla="*/ 31066 h 217391"/>
                <a:gd name="connsiteX35" fmla="*/ 31035 w 201846"/>
                <a:gd name="connsiteY35" fmla="*/ 0 h 217391"/>
                <a:gd name="connsiteX36" fmla="*/ 170781 w 201846"/>
                <a:gd name="connsiteY36" fmla="*/ 0 h 217391"/>
                <a:gd name="connsiteX37" fmla="*/ 201847 w 201846"/>
                <a:gd name="connsiteY37" fmla="*/ 31066 h 217391"/>
                <a:gd name="connsiteX38" fmla="*/ 201847 w 201846"/>
                <a:gd name="connsiteY38" fmla="*/ 77645 h 21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1846" h="217391">
                  <a:moveTo>
                    <a:pt x="174677" y="209631"/>
                  </a:moveTo>
                  <a:cubicBezTo>
                    <a:pt x="176808" y="209618"/>
                    <a:pt x="178536" y="207897"/>
                    <a:pt x="178557" y="205766"/>
                  </a:cubicBezTo>
                  <a:lnTo>
                    <a:pt x="178557" y="194086"/>
                  </a:lnTo>
                  <a:lnTo>
                    <a:pt x="170781" y="194086"/>
                  </a:lnTo>
                  <a:lnTo>
                    <a:pt x="170781" y="205766"/>
                  </a:lnTo>
                  <a:cubicBezTo>
                    <a:pt x="170781" y="207882"/>
                    <a:pt x="172522" y="209631"/>
                    <a:pt x="174677" y="209631"/>
                  </a:cubicBezTo>
                  <a:moveTo>
                    <a:pt x="27170" y="209631"/>
                  </a:moveTo>
                  <a:cubicBezTo>
                    <a:pt x="29311" y="209635"/>
                    <a:pt x="31053" y="207907"/>
                    <a:pt x="31066" y="205766"/>
                  </a:cubicBezTo>
                  <a:lnTo>
                    <a:pt x="31066" y="194086"/>
                  </a:lnTo>
                  <a:lnTo>
                    <a:pt x="23297" y="194086"/>
                  </a:lnTo>
                  <a:lnTo>
                    <a:pt x="23297" y="205766"/>
                  </a:lnTo>
                  <a:cubicBezTo>
                    <a:pt x="23297" y="207882"/>
                    <a:pt x="25007" y="209631"/>
                    <a:pt x="27170" y="209631"/>
                  </a:cubicBezTo>
                  <a:moveTo>
                    <a:pt x="174677" y="217391"/>
                  </a:moveTo>
                  <a:cubicBezTo>
                    <a:pt x="168246" y="217400"/>
                    <a:pt x="163025" y="212196"/>
                    <a:pt x="163012" y="205766"/>
                  </a:cubicBezTo>
                  <a:lnTo>
                    <a:pt x="163012" y="186325"/>
                  </a:lnTo>
                  <a:lnTo>
                    <a:pt x="186317" y="186325"/>
                  </a:lnTo>
                  <a:lnTo>
                    <a:pt x="186317" y="205766"/>
                  </a:lnTo>
                  <a:cubicBezTo>
                    <a:pt x="186313" y="212191"/>
                    <a:pt x="181101" y="217396"/>
                    <a:pt x="174677" y="217391"/>
                  </a:cubicBezTo>
                  <a:close/>
                  <a:moveTo>
                    <a:pt x="27170" y="217391"/>
                  </a:moveTo>
                  <a:cubicBezTo>
                    <a:pt x="20749" y="217400"/>
                    <a:pt x="15538" y="212202"/>
                    <a:pt x="15529" y="205781"/>
                  </a:cubicBezTo>
                  <a:cubicBezTo>
                    <a:pt x="15529" y="205776"/>
                    <a:pt x="15529" y="205771"/>
                    <a:pt x="15529" y="205766"/>
                  </a:cubicBezTo>
                  <a:lnTo>
                    <a:pt x="15529" y="186325"/>
                  </a:lnTo>
                  <a:lnTo>
                    <a:pt x="38795" y="186325"/>
                  </a:lnTo>
                  <a:lnTo>
                    <a:pt x="38795" y="205766"/>
                  </a:lnTo>
                  <a:cubicBezTo>
                    <a:pt x="38795" y="212191"/>
                    <a:pt x="33596" y="217391"/>
                    <a:pt x="27170" y="217391"/>
                  </a:cubicBezTo>
                  <a:close/>
                  <a:moveTo>
                    <a:pt x="194078" y="69869"/>
                  </a:moveTo>
                  <a:lnTo>
                    <a:pt x="194078" y="31066"/>
                  </a:lnTo>
                  <a:cubicBezTo>
                    <a:pt x="194074" y="18202"/>
                    <a:pt x="183645" y="7776"/>
                    <a:pt x="170781" y="7776"/>
                  </a:cubicBezTo>
                  <a:lnTo>
                    <a:pt x="31035" y="7776"/>
                  </a:lnTo>
                  <a:cubicBezTo>
                    <a:pt x="18181" y="7789"/>
                    <a:pt x="7768" y="18213"/>
                    <a:pt x="7768" y="31066"/>
                  </a:cubicBezTo>
                  <a:lnTo>
                    <a:pt x="7768" y="69869"/>
                  </a:lnTo>
                  <a:lnTo>
                    <a:pt x="194078" y="69869"/>
                  </a:lnTo>
                  <a:moveTo>
                    <a:pt x="201847" y="77645"/>
                  </a:moveTo>
                  <a:lnTo>
                    <a:pt x="0" y="77645"/>
                  </a:lnTo>
                  <a:lnTo>
                    <a:pt x="0" y="31066"/>
                  </a:lnTo>
                  <a:cubicBezTo>
                    <a:pt x="4" y="13923"/>
                    <a:pt x="13892" y="22"/>
                    <a:pt x="31035" y="0"/>
                  </a:cubicBezTo>
                  <a:lnTo>
                    <a:pt x="170781" y="0"/>
                  </a:lnTo>
                  <a:cubicBezTo>
                    <a:pt x="187936" y="4"/>
                    <a:pt x="201842" y="13910"/>
                    <a:pt x="201847" y="31066"/>
                  </a:cubicBezTo>
                  <a:lnTo>
                    <a:pt x="201847" y="77645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87782" tIns="43891" rIns="87782" bIns="438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45" name="云麒演示设计17-3">
              <a:extLst>
                <a:ext uri="{FF2B5EF4-FFF2-40B4-BE49-F238E27FC236}">
                  <a16:creationId xmlns:a16="http://schemas.microsoft.com/office/drawing/2014/main" id="{ED3A45B8-A2B5-4A2C-172D-83E158FB6876}"/>
                </a:ext>
              </a:extLst>
            </p:cNvPr>
            <p:cNvSpPr/>
            <p:nvPr/>
          </p:nvSpPr>
          <p:spPr>
            <a:xfrm>
              <a:off x="3446855" y="5099159"/>
              <a:ext cx="149048" cy="37243"/>
            </a:xfrm>
            <a:custGeom>
              <a:avLst/>
              <a:gdLst>
                <a:gd name="connsiteX0" fmla="*/ 147483 w 155259"/>
                <a:gd name="connsiteY0" fmla="*/ 31019 h 38795"/>
                <a:gd name="connsiteX1" fmla="*/ 147483 w 155259"/>
                <a:gd name="connsiteY1" fmla="*/ 23258 h 38795"/>
                <a:gd name="connsiteX2" fmla="*/ 131986 w 155259"/>
                <a:gd name="connsiteY2" fmla="*/ 7760 h 38795"/>
                <a:gd name="connsiteX3" fmla="*/ 23274 w 155259"/>
                <a:gd name="connsiteY3" fmla="*/ 7760 h 38795"/>
                <a:gd name="connsiteX4" fmla="*/ 7737 w 155259"/>
                <a:gd name="connsiteY4" fmla="*/ 23258 h 38795"/>
                <a:gd name="connsiteX5" fmla="*/ 7737 w 155259"/>
                <a:gd name="connsiteY5" fmla="*/ 31019 h 38795"/>
                <a:gd name="connsiteX6" fmla="*/ 147483 w 155259"/>
                <a:gd name="connsiteY6" fmla="*/ 31019 h 38795"/>
                <a:gd name="connsiteX7" fmla="*/ 155260 w 155259"/>
                <a:gd name="connsiteY7" fmla="*/ 38795 h 38795"/>
                <a:gd name="connsiteX8" fmla="*/ 0 w 155259"/>
                <a:gd name="connsiteY8" fmla="*/ 38795 h 38795"/>
                <a:gd name="connsiteX9" fmla="*/ 0 w 155259"/>
                <a:gd name="connsiteY9" fmla="*/ 23258 h 38795"/>
                <a:gd name="connsiteX10" fmla="*/ 23243 w 155259"/>
                <a:gd name="connsiteY10" fmla="*/ 0 h 38795"/>
                <a:gd name="connsiteX11" fmla="*/ 23266 w 155259"/>
                <a:gd name="connsiteY11" fmla="*/ 0 h 38795"/>
                <a:gd name="connsiteX12" fmla="*/ 131978 w 155259"/>
                <a:gd name="connsiteY12" fmla="*/ 0 h 38795"/>
                <a:gd name="connsiteX13" fmla="*/ 155252 w 155259"/>
                <a:gd name="connsiteY13" fmla="*/ 23212 h 38795"/>
                <a:gd name="connsiteX14" fmla="*/ 155252 w 155259"/>
                <a:gd name="connsiteY14" fmla="*/ 23258 h 38795"/>
                <a:gd name="connsiteX15" fmla="*/ 155252 w 155259"/>
                <a:gd name="connsiteY15" fmla="*/ 38795 h 38795"/>
                <a:gd name="connsiteX16" fmla="*/ 155260 w 155259"/>
                <a:gd name="connsiteY16" fmla="*/ 38795 h 3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259" h="38795">
                  <a:moveTo>
                    <a:pt x="147483" y="31019"/>
                  </a:moveTo>
                  <a:lnTo>
                    <a:pt x="147483" y="23258"/>
                  </a:lnTo>
                  <a:cubicBezTo>
                    <a:pt x="147483" y="14702"/>
                    <a:pt x="140535" y="7760"/>
                    <a:pt x="131986" y="7760"/>
                  </a:cubicBezTo>
                  <a:lnTo>
                    <a:pt x="23274" y="7760"/>
                  </a:lnTo>
                  <a:cubicBezTo>
                    <a:pt x="14709" y="7760"/>
                    <a:pt x="7759" y="14693"/>
                    <a:pt x="7737" y="23258"/>
                  </a:cubicBezTo>
                  <a:lnTo>
                    <a:pt x="7737" y="31019"/>
                  </a:lnTo>
                  <a:lnTo>
                    <a:pt x="147483" y="31019"/>
                  </a:lnTo>
                  <a:moveTo>
                    <a:pt x="155260" y="38795"/>
                  </a:moveTo>
                  <a:lnTo>
                    <a:pt x="0" y="38795"/>
                  </a:lnTo>
                  <a:lnTo>
                    <a:pt x="0" y="23258"/>
                  </a:lnTo>
                  <a:cubicBezTo>
                    <a:pt x="-4" y="10417"/>
                    <a:pt x="10402" y="4"/>
                    <a:pt x="23243" y="0"/>
                  </a:cubicBezTo>
                  <a:cubicBezTo>
                    <a:pt x="23251" y="0"/>
                    <a:pt x="23258" y="0"/>
                    <a:pt x="23266" y="0"/>
                  </a:cubicBezTo>
                  <a:lnTo>
                    <a:pt x="131978" y="0"/>
                  </a:lnTo>
                  <a:cubicBezTo>
                    <a:pt x="144814" y="-17"/>
                    <a:pt x="155234" y="10375"/>
                    <a:pt x="155252" y="23212"/>
                  </a:cubicBezTo>
                  <a:cubicBezTo>
                    <a:pt x="155252" y="23227"/>
                    <a:pt x="155252" y="23243"/>
                    <a:pt x="155252" y="23258"/>
                  </a:cubicBezTo>
                  <a:lnTo>
                    <a:pt x="155252" y="38795"/>
                  </a:lnTo>
                  <a:lnTo>
                    <a:pt x="155260" y="38795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87782" tIns="43891" rIns="87782" bIns="438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47" name="云麒演示设计18">
            <a:extLst>
              <a:ext uri="{FF2B5EF4-FFF2-40B4-BE49-F238E27FC236}">
                <a16:creationId xmlns:a16="http://schemas.microsoft.com/office/drawing/2014/main" id="{C643A991-CB62-F0E7-729B-00C1E9E1596D}"/>
              </a:ext>
            </a:extLst>
          </p:cNvPr>
          <p:cNvGrpSpPr/>
          <p:nvPr/>
        </p:nvGrpSpPr>
        <p:grpSpPr>
          <a:xfrm>
            <a:off x="836246" y="4644589"/>
            <a:ext cx="2172796" cy="491729"/>
            <a:chOff x="6120792" y="3286215"/>
            <a:chExt cx="3566893" cy="818221"/>
          </a:xfrm>
        </p:grpSpPr>
        <p:sp>
          <p:nvSpPr>
            <p:cNvPr id="4048" name="云麒演示设计18-1">
              <a:extLst>
                <a:ext uri="{FF2B5EF4-FFF2-40B4-BE49-F238E27FC236}">
                  <a16:creationId xmlns:a16="http://schemas.microsoft.com/office/drawing/2014/main" id="{812587E4-E4D1-1758-247D-C4942C133682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49" name="云麒演示设计18-2">
              <a:extLst>
                <a:ext uri="{FF2B5EF4-FFF2-40B4-BE49-F238E27FC236}">
                  <a16:creationId xmlns:a16="http://schemas.microsoft.com/office/drawing/2014/main" id="{EBED69D2-D51F-C85F-136A-9E280E1CC91F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50" name="云麒演示设计19">
            <a:extLst>
              <a:ext uri="{FF2B5EF4-FFF2-40B4-BE49-F238E27FC236}">
                <a16:creationId xmlns:a16="http://schemas.microsoft.com/office/drawing/2014/main" id="{081B6AB4-39A8-CE8F-ACA2-AC1D15F45C43}"/>
              </a:ext>
            </a:extLst>
          </p:cNvPr>
          <p:cNvSpPr/>
          <p:nvPr/>
        </p:nvSpPr>
        <p:spPr>
          <a:xfrm>
            <a:off x="931617" y="3775818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51" name="云麒演示设计20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5E6E14C6-268F-01C9-0EAB-A71555956F49}"/>
              </a:ext>
            </a:extLst>
          </p:cNvPr>
          <p:cNvSpPr/>
          <p:nvPr/>
        </p:nvSpPr>
        <p:spPr>
          <a:xfrm>
            <a:off x="937961" y="4500996"/>
            <a:ext cx="1969368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科研仪器总值</a:t>
            </a:r>
          </a:p>
        </p:txBody>
      </p:sp>
      <p:grpSp>
        <p:nvGrpSpPr>
          <p:cNvPr id="4055" name="云麒演示设计21">
            <a:extLst>
              <a:ext uri="{FF2B5EF4-FFF2-40B4-BE49-F238E27FC236}">
                <a16:creationId xmlns:a16="http://schemas.microsoft.com/office/drawing/2014/main" id="{035C6042-7F32-1653-9FE0-A52419973844}"/>
              </a:ext>
            </a:extLst>
          </p:cNvPr>
          <p:cNvGrpSpPr/>
          <p:nvPr/>
        </p:nvGrpSpPr>
        <p:grpSpPr>
          <a:xfrm>
            <a:off x="3413305" y="4644589"/>
            <a:ext cx="2172796" cy="491729"/>
            <a:chOff x="6120792" y="3286215"/>
            <a:chExt cx="3566893" cy="818221"/>
          </a:xfrm>
        </p:grpSpPr>
        <p:sp>
          <p:nvSpPr>
            <p:cNvPr id="4056" name="云麒演示设计21-1">
              <a:extLst>
                <a:ext uri="{FF2B5EF4-FFF2-40B4-BE49-F238E27FC236}">
                  <a16:creationId xmlns:a16="http://schemas.microsoft.com/office/drawing/2014/main" id="{E2B18B72-7DCC-50C5-D27E-EB04C93D8B76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57" name="云麒演示设计21-2">
              <a:extLst>
                <a:ext uri="{FF2B5EF4-FFF2-40B4-BE49-F238E27FC236}">
                  <a16:creationId xmlns:a16="http://schemas.microsoft.com/office/drawing/2014/main" id="{07342C64-B8A2-8528-C8B5-4EA52FBC79C0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58" name="云麒演示设计22">
            <a:extLst>
              <a:ext uri="{FF2B5EF4-FFF2-40B4-BE49-F238E27FC236}">
                <a16:creationId xmlns:a16="http://schemas.microsoft.com/office/drawing/2014/main" id="{2C6E9D10-C299-8690-620F-22C78420CA58}"/>
              </a:ext>
            </a:extLst>
          </p:cNvPr>
          <p:cNvSpPr/>
          <p:nvPr/>
        </p:nvSpPr>
        <p:spPr>
          <a:xfrm>
            <a:off x="3508676" y="3775818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59" name="云麒演示设计23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AFCC4891-8107-8699-B385-5FCFF324570E}"/>
              </a:ext>
            </a:extLst>
          </p:cNvPr>
          <p:cNvSpPr/>
          <p:nvPr/>
        </p:nvSpPr>
        <p:spPr>
          <a:xfrm>
            <a:off x="3638674" y="4500996"/>
            <a:ext cx="1722060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图书馆藏书</a:t>
            </a:r>
          </a:p>
        </p:txBody>
      </p:sp>
      <p:sp>
        <p:nvSpPr>
          <p:cNvPr id="4063" name="云麒演示设计24">
            <a:extLst>
              <a:ext uri="{FF2B5EF4-FFF2-40B4-BE49-F238E27FC236}">
                <a16:creationId xmlns:a16="http://schemas.microsoft.com/office/drawing/2014/main" id="{7AB9AAB4-1B2A-5B6E-6C20-2D31C8B98F06}"/>
              </a:ext>
            </a:extLst>
          </p:cNvPr>
          <p:cNvSpPr/>
          <p:nvPr/>
        </p:nvSpPr>
        <p:spPr>
          <a:xfrm>
            <a:off x="1676826" y="4913199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64" name="云麒演示设计25">
            <a:extLst>
              <a:ext uri="{FF2B5EF4-FFF2-40B4-BE49-F238E27FC236}">
                <a16:creationId xmlns:a16="http://schemas.microsoft.com/office/drawing/2014/main" id="{99372BF2-8546-D9D4-EED1-607FE7D01890}"/>
              </a:ext>
            </a:extLst>
          </p:cNvPr>
          <p:cNvSpPr/>
          <p:nvPr/>
        </p:nvSpPr>
        <p:spPr>
          <a:xfrm>
            <a:off x="4253885" y="4913199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72" name="云麒演示设计26">
            <a:extLst>
              <a:ext uri="{FF2B5EF4-FFF2-40B4-BE49-F238E27FC236}">
                <a16:creationId xmlns:a16="http://schemas.microsoft.com/office/drawing/2014/main" id="{90AE3989-BC4D-19EF-883B-77B3508852F7}"/>
              </a:ext>
            </a:extLst>
          </p:cNvPr>
          <p:cNvGrpSpPr/>
          <p:nvPr/>
        </p:nvGrpSpPr>
        <p:grpSpPr>
          <a:xfrm>
            <a:off x="6605899" y="2677681"/>
            <a:ext cx="2172796" cy="491729"/>
            <a:chOff x="6120792" y="3286215"/>
            <a:chExt cx="3566893" cy="818221"/>
          </a:xfrm>
        </p:grpSpPr>
        <p:sp>
          <p:nvSpPr>
            <p:cNvPr id="4073" name="云麒演示设计26-1">
              <a:extLst>
                <a:ext uri="{FF2B5EF4-FFF2-40B4-BE49-F238E27FC236}">
                  <a16:creationId xmlns:a16="http://schemas.microsoft.com/office/drawing/2014/main" id="{48A8B72B-935A-59A2-AB2B-F2048663DA7A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74" name="云麒演示设计26-2">
              <a:extLst>
                <a:ext uri="{FF2B5EF4-FFF2-40B4-BE49-F238E27FC236}">
                  <a16:creationId xmlns:a16="http://schemas.microsoft.com/office/drawing/2014/main" id="{27D18B06-ED36-D6F8-BAE4-7908D89848F0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75" name="云麒演示设计27">
            <a:extLst>
              <a:ext uri="{FF2B5EF4-FFF2-40B4-BE49-F238E27FC236}">
                <a16:creationId xmlns:a16="http://schemas.microsoft.com/office/drawing/2014/main" id="{1D18DDD2-E105-4293-C7BA-8177E6D4BFC4}"/>
              </a:ext>
            </a:extLst>
          </p:cNvPr>
          <p:cNvSpPr/>
          <p:nvPr/>
        </p:nvSpPr>
        <p:spPr>
          <a:xfrm>
            <a:off x="6701270" y="1808910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76" name="云麒演示设计28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E582213A-B134-2201-820D-846EDE69F028}"/>
              </a:ext>
            </a:extLst>
          </p:cNvPr>
          <p:cNvSpPr/>
          <p:nvPr/>
        </p:nvSpPr>
        <p:spPr>
          <a:xfrm>
            <a:off x="6707614" y="2534088"/>
            <a:ext cx="1969368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博士学位授权点</a:t>
            </a:r>
          </a:p>
        </p:txBody>
      </p:sp>
      <p:grpSp>
        <p:nvGrpSpPr>
          <p:cNvPr id="4080" name="云麒演示设计29">
            <a:extLst>
              <a:ext uri="{FF2B5EF4-FFF2-40B4-BE49-F238E27FC236}">
                <a16:creationId xmlns:a16="http://schemas.microsoft.com/office/drawing/2014/main" id="{022AF428-5374-585A-734C-1FF66D1AFC24}"/>
              </a:ext>
            </a:extLst>
          </p:cNvPr>
          <p:cNvGrpSpPr/>
          <p:nvPr/>
        </p:nvGrpSpPr>
        <p:grpSpPr>
          <a:xfrm>
            <a:off x="9182958" y="2677681"/>
            <a:ext cx="2172796" cy="491729"/>
            <a:chOff x="6120792" y="3286215"/>
            <a:chExt cx="3566893" cy="818221"/>
          </a:xfrm>
        </p:grpSpPr>
        <p:sp>
          <p:nvSpPr>
            <p:cNvPr id="4081" name="云麒演示设计29-1">
              <a:extLst>
                <a:ext uri="{FF2B5EF4-FFF2-40B4-BE49-F238E27FC236}">
                  <a16:creationId xmlns:a16="http://schemas.microsoft.com/office/drawing/2014/main" id="{3BD86C91-AAB9-0C7F-ECFE-50E7DD56593D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82" name="云麒演示设计29-2">
              <a:extLst>
                <a:ext uri="{FF2B5EF4-FFF2-40B4-BE49-F238E27FC236}">
                  <a16:creationId xmlns:a16="http://schemas.microsoft.com/office/drawing/2014/main" id="{2C0ED92D-C6C3-79EB-C651-DD85F89E432F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83" name="云麒演示设计30">
            <a:extLst>
              <a:ext uri="{FF2B5EF4-FFF2-40B4-BE49-F238E27FC236}">
                <a16:creationId xmlns:a16="http://schemas.microsoft.com/office/drawing/2014/main" id="{93B9A669-3734-5C54-3938-3A7F81FB7459}"/>
              </a:ext>
            </a:extLst>
          </p:cNvPr>
          <p:cNvSpPr/>
          <p:nvPr/>
        </p:nvSpPr>
        <p:spPr>
          <a:xfrm>
            <a:off x="9278329" y="1808910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84" name="云麒演示设计3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5587E2E2-16D2-E15B-6920-AEF54FA6497C}"/>
              </a:ext>
            </a:extLst>
          </p:cNvPr>
          <p:cNvSpPr/>
          <p:nvPr/>
        </p:nvSpPr>
        <p:spPr>
          <a:xfrm>
            <a:off x="9286767" y="2534088"/>
            <a:ext cx="1965180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硕士学位授权点</a:t>
            </a:r>
          </a:p>
        </p:txBody>
      </p:sp>
      <p:sp>
        <p:nvSpPr>
          <p:cNvPr id="4088" name="云麒演示设计32">
            <a:extLst>
              <a:ext uri="{FF2B5EF4-FFF2-40B4-BE49-F238E27FC236}">
                <a16:creationId xmlns:a16="http://schemas.microsoft.com/office/drawing/2014/main" id="{00169B25-3EFF-5A59-6C6A-6E61B472A015}"/>
              </a:ext>
            </a:extLst>
          </p:cNvPr>
          <p:cNvSpPr/>
          <p:nvPr/>
        </p:nvSpPr>
        <p:spPr>
          <a:xfrm>
            <a:off x="7446479" y="2946291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89" name="云麒演示设计33">
            <a:extLst>
              <a:ext uri="{FF2B5EF4-FFF2-40B4-BE49-F238E27FC236}">
                <a16:creationId xmlns:a16="http://schemas.microsoft.com/office/drawing/2014/main" id="{AA1EB410-CD7B-EC7E-9456-DC3ABE8CA897}"/>
              </a:ext>
            </a:extLst>
          </p:cNvPr>
          <p:cNvSpPr/>
          <p:nvPr/>
        </p:nvSpPr>
        <p:spPr>
          <a:xfrm>
            <a:off x="10023538" y="2946291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97" name="云麒演示设计34">
            <a:extLst>
              <a:ext uri="{FF2B5EF4-FFF2-40B4-BE49-F238E27FC236}">
                <a16:creationId xmlns:a16="http://schemas.microsoft.com/office/drawing/2014/main" id="{5C4652BE-20C7-48EA-C6AB-7147FCA503E8}"/>
              </a:ext>
            </a:extLst>
          </p:cNvPr>
          <p:cNvGrpSpPr/>
          <p:nvPr/>
        </p:nvGrpSpPr>
        <p:grpSpPr>
          <a:xfrm>
            <a:off x="6605899" y="4644589"/>
            <a:ext cx="2172796" cy="491729"/>
            <a:chOff x="6120792" y="3286215"/>
            <a:chExt cx="3566893" cy="818221"/>
          </a:xfrm>
        </p:grpSpPr>
        <p:sp>
          <p:nvSpPr>
            <p:cNvPr id="4098" name="云麒演示设计34-1">
              <a:extLst>
                <a:ext uri="{FF2B5EF4-FFF2-40B4-BE49-F238E27FC236}">
                  <a16:creationId xmlns:a16="http://schemas.microsoft.com/office/drawing/2014/main" id="{6469FC80-5B40-C989-17F8-E67F016666C1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99" name="云麒演示设计34-2">
              <a:extLst>
                <a:ext uri="{FF2B5EF4-FFF2-40B4-BE49-F238E27FC236}">
                  <a16:creationId xmlns:a16="http://schemas.microsoft.com/office/drawing/2014/main" id="{E9373E46-030D-040A-328E-AB1EE1C6F32A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00" name="云麒演示设计35">
            <a:extLst>
              <a:ext uri="{FF2B5EF4-FFF2-40B4-BE49-F238E27FC236}">
                <a16:creationId xmlns:a16="http://schemas.microsoft.com/office/drawing/2014/main" id="{51BC8A2D-A9FA-A95C-006F-305D32EBD852}"/>
              </a:ext>
            </a:extLst>
          </p:cNvPr>
          <p:cNvSpPr/>
          <p:nvPr/>
        </p:nvSpPr>
        <p:spPr>
          <a:xfrm>
            <a:off x="6701270" y="3775818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01" name="云麒演示设计3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4770DCD8-936D-2FEF-D0AD-CAE8DE0E6D4B}"/>
              </a:ext>
            </a:extLst>
          </p:cNvPr>
          <p:cNvSpPr/>
          <p:nvPr/>
        </p:nvSpPr>
        <p:spPr>
          <a:xfrm>
            <a:off x="6851933" y="4500996"/>
            <a:ext cx="1680730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博士专业类别</a:t>
            </a:r>
          </a:p>
        </p:txBody>
      </p:sp>
      <p:grpSp>
        <p:nvGrpSpPr>
          <p:cNvPr id="4105" name="云麒演示设计37">
            <a:extLst>
              <a:ext uri="{FF2B5EF4-FFF2-40B4-BE49-F238E27FC236}">
                <a16:creationId xmlns:a16="http://schemas.microsoft.com/office/drawing/2014/main" id="{76D06C4C-9F11-B078-8DE3-4891E2D80EFE}"/>
              </a:ext>
            </a:extLst>
          </p:cNvPr>
          <p:cNvGrpSpPr/>
          <p:nvPr/>
        </p:nvGrpSpPr>
        <p:grpSpPr>
          <a:xfrm>
            <a:off x="9182958" y="4644589"/>
            <a:ext cx="2172796" cy="491729"/>
            <a:chOff x="6120792" y="3286215"/>
            <a:chExt cx="3566893" cy="818221"/>
          </a:xfrm>
        </p:grpSpPr>
        <p:sp>
          <p:nvSpPr>
            <p:cNvPr id="4106" name="云麒演示设计37-1">
              <a:extLst>
                <a:ext uri="{FF2B5EF4-FFF2-40B4-BE49-F238E27FC236}">
                  <a16:creationId xmlns:a16="http://schemas.microsoft.com/office/drawing/2014/main" id="{C27697C8-FB7F-F481-1903-B62E8383A31A}"/>
                </a:ext>
              </a:extLst>
            </p:cNvPr>
            <p:cNvSpPr/>
            <p:nvPr/>
          </p:nvSpPr>
          <p:spPr>
            <a:xfrm>
              <a:off x="6120792" y="3303280"/>
              <a:ext cx="3566893" cy="801156"/>
            </a:xfrm>
            <a:prstGeom prst="ellipse">
              <a:avLst/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9909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71352" tIns="35676" rIns="71352" bIns="356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4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07" name="云麒演示设计37-2">
              <a:extLst>
                <a:ext uri="{FF2B5EF4-FFF2-40B4-BE49-F238E27FC236}">
                  <a16:creationId xmlns:a16="http://schemas.microsoft.com/office/drawing/2014/main" id="{799393AD-A46B-8914-CD79-66FA5EE0F799}"/>
                </a:ext>
              </a:extLst>
            </p:cNvPr>
            <p:cNvSpPr/>
            <p:nvPr/>
          </p:nvSpPr>
          <p:spPr>
            <a:xfrm>
              <a:off x="6287770" y="3286215"/>
              <a:ext cx="3246793" cy="7292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352" tIns="35676" rIns="71352" bIns="35676" rtlCol="0" anchor="ctr"/>
            <a:lstStyle/>
            <a:p>
              <a:pPr algn="ctr"/>
              <a:endParaRPr lang="zh-CN" altLang="en-US" sz="1404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08" name="云麒演示设计38">
            <a:extLst>
              <a:ext uri="{FF2B5EF4-FFF2-40B4-BE49-F238E27FC236}">
                <a16:creationId xmlns:a16="http://schemas.microsoft.com/office/drawing/2014/main" id="{7331D37A-EE6F-6CDD-7498-36256E51FEE0}"/>
              </a:ext>
            </a:extLst>
          </p:cNvPr>
          <p:cNvSpPr/>
          <p:nvPr/>
        </p:nvSpPr>
        <p:spPr>
          <a:xfrm>
            <a:off x="9278329" y="3775818"/>
            <a:ext cx="1975712" cy="20252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2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52000"/>
                  </a:schemeClr>
                </a:gs>
                <a:gs pos="29000">
                  <a:srgbClr val="CD1609">
                    <a:alpha val="76000"/>
                  </a:srgbClr>
                </a:gs>
                <a:gs pos="55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4699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09" name="云麒演示设计39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87CDF8E1-3F68-8ECB-C29E-984CFCB66697}"/>
              </a:ext>
            </a:extLst>
          </p:cNvPr>
          <p:cNvSpPr/>
          <p:nvPr/>
        </p:nvSpPr>
        <p:spPr>
          <a:xfrm>
            <a:off x="9408327" y="4500996"/>
            <a:ext cx="1722060" cy="452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defRPr/>
            </a:pPr>
            <a:r>
              <a:rPr lang="zh-CN" altLang="en-US" sz="1900" dirty="0">
                <a:solidFill>
                  <a:prstClr val="black"/>
                </a:solidFill>
                <a:cs typeface="+mn-ea"/>
                <a:sym typeface="+mn-lt"/>
              </a:rPr>
              <a:t>硕士专业类别</a:t>
            </a:r>
          </a:p>
        </p:txBody>
      </p:sp>
      <p:sp>
        <p:nvSpPr>
          <p:cNvPr id="4113" name="云麒演示设计40">
            <a:extLst>
              <a:ext uri="{FF2B5EF4-FFF2-40B4-BE49-F238E27FC236}">
                <a16:creationId xmlns:a16="http://schemas.microsoft.com/office/drawing/2014/main" id="{3BCD9FA1-5AFF-6594-DA92-0BBD9EC17E56}"/>
              </a:ext>
            </a:extLst>
          </p:cNvPr>
          <p:cNvSpPr/>
          <p:nvPr/>
        </p:nvSpPr>
        <p:spPr>
          <a:xfrm>
            <a:off x="7446479" y="4913199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14" name="云麒演示设计41">
            <a:extLst>
              <a:ext uri="{FF2B5EF4-FFF2-40B4-BE49-F238E27FC236}">
                <a16:creationId xmlns:a16="http://schemas.microsoft.com/office/drawing/2014/main" id="{10A1DD83-F38E-8C25-3509-7F5C042E40F6}"/>
              </a:ext>
            </a:extLst>
          </p:cNvPr>
          <p:cNvSpPr/>
          <p:nvPr/>
        </p:nvSpPr>
        <p:spPr>
          <a:xfrm>
            <a:off x="10023538" y="4913199"/>
            <a:ext cx="500076" cy="500074"/>
          </a:xfrm>
          <a:prstGeom prst="ellipse">
            <a:avLst/>
          </a:prstGeom>
          <a:gradFill flip="none" rotWithShape="1">
            <a:gsLst>
              <a:gs pos="100000">
                <a:srgbClr val="FB746A"/>
              </a:gs>
              <a:gs pos="66000">
                <a:srgbClr val="E60314"/>
              </a:gs>
              <a:gs pos="20000">
                <a:srgbClr val="FB746A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15" name="云麒演示设计42">
            <a:extLst>
              <a:ext uri="{FF2B5EF4-FFF2-40B4-BE49-F238E27FC236}">
                <a16:creationId xmlns:a16="http://schemas.microsoft.com/office/drawing/2014/main" id="{7A654CEA-EB44-AF6B-D38B-3BC3C4521091}"/>
              </a:ext>
            </a:extLst>
          </p:cNvPr>
          <p:cNvGrpSpPr/>
          <p:nvPr/>
        </p:nvGrpSpPr>
        <p:grpSpPr>
          <a:xfrm>
            <a:off x="7595078" y="5022971"/>
            <a:ext cx="202878" cy="276408"/>
            <a:chOff x="842887" y="5045131"/>
            <a:chExt cx="161710" cy="220319"/>
          </a:xfrm>
          <a:solidFill>
            <a:schemeClr val="bg1"/>
          </a:solidFill>
        </p:grpSpPr>
        <p:sp>
          <p:nvSpPr>
            <p:cNvPr id="4116" name="云麒演示设计42-1">
              <a:extLst>
                <a:ext uri="{FF2B5EF4-FFF2-40B4-BE49-F238E27FC236}">
                  <a16:creationId xmlns:a16="http://schemas.microsoft.com/office/drawing/2014/main" id="{76044DDF-6F50-ACEE-BBA8-700839FD01CA}"/>
                </a:ext>
              </a:extLst>
            </p:cNvPr>
            <p:cNvSpPr/>
            <p:nvPr/>
          </p:nvSpPr>
          <p:spPr>
            <a:xfrm>
              <a:off x="842887" y="5045131"/>
              <a:ext cx="161710" cy="220319"/>
            </a:xfrm>
            <a:custGeom>
              <a:avLst/>
              <a:gdLst>
                <a:gd name="connsiteX0" fmla="*/ 151542 w 161710"/>
                <a:gd name="connsiteY0" fmla="*/ 118474 h 220319"/>
                <a:gd name="connsiteX1" fmla="*/ 161711 w 161710"/>
                <a:gd name="connsiteY1" fmla="*/ 79944 h 220319"/>
                <a:gd name="connsiteX2" fmla="*/ 80863 w 161710"/>
                <a:gd name="connsiteY2" fmla="*/ 0 h 220319"/>
                <a:gd name="connsiteX3" fmla="*/ 0 w 161710"/>
                <a:gd name="connsiteY3" fmla="*/ 79944 h 220319"/>
                <a:gd name="connsiteX4" fmla="*/ 10070 w 161710"/>
                <a:gd name="connsiteY4" fmla="*/ 118253 h 220319"/>
                <a:gd name="connsiteX5" fmla="*/ 80062 w 161710"/>
                <a:gd name="connsiteY5" fmla="*/ 220320 h 220319"/>
                <a:gd name="connsiteX6" fmla="*/ 151542 w 161710"/>
                <a:gd name="connsiteY6" fmla="*/ 118474 h 220319"/>
                <a:gd name="connsiteX7" fmla="*/ 19892 w 161710"/>
                <a:gd name="connsiteY7" fmla="*/ 115172 h 220319"/>
                <a:gd name="connsiteX8" fmla="*/ 10179 w 161710"/>
                <a:gd name="connsiteY8" fmla="*/ 79944 h 220319"/>
                <a:gd name="connsiteX9" fmla="*/ 80863 w 161710"/>
                <a:gd name="connsiteY9" fmla="*/ 10065 h 220319"/>
                <a:gd name="connsiteX10" fmla="*/ 151532 w 161710"/>
                <a:gd name="connsiteY10" fmla="*/ 79944 h 220319"/>
                <a:gd name="connsiteX11" fmla="*/ 142396 w 161710"/>
                <a:gd name="connsiteY11" fmla="*/ 114105 h 220319"/>
                <a:gd name="connsiteX12" fmla="*/ 80529 w 161710"/>
                <a:gd name="connsiteY12" fmla="*/ 201680 h 220319"/>
                <a:gd name="connsiteX13" fmla="*/ 19892 w 161710"/>
                <a:gd name="connsiteY13" fmla="*/ 115172 h 2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710" h="220319">
                  <a:moveTo>
                    <a:pt x="151542" y="118474"/>
                  </a:moveTo>
                  <a:cubicBezTo>
                    <a:pt x="158286" y="106802"/>
                    <a:pt x="161711" y="93494"/>
                    <a:pt x="161711" y="79944"/>
                  </a:cubicBezTo>
                  <a:cubicBezTo>
                    <a:pt x="161711" y="35861"/>
                    <a:pt x="125437" y="0"/>
                    <a:pt x="80863" y="0"/>
                  </a:cubicBezTo>
                  <a:cubicBezTo>
                    <a:pt x="36269" y="0"/>
                    <a:pt x="0" y="35861"/>
                    <a:pt x="0" y="79944"/>
                  </a:cubicBezTo>
                  <a:cubicBezTo>
                    <a:pt x="0" y="93410"/>
                    <a:pt x="3142" y="106776"/>
                    <a:pt x="10070" y="118253"/>
                  </a:cubicBezTo>
                  <a:cubicBezTo>
                    <a:pt x="25836" y="144373"/>
                    <a:pt x="80062" y="220320"/>
                    <a:pt x="80062" y="220320"/>
                  </a:cubicBezTo>
                  <a:cubicBezTo>
                    <a:pt x="80062" y="220320"/>
                    <a:pt x="135664" y="145951"/>
                    <a:pt x="151542" y="118474"/>
                  </a:cubicBezTo>
                  <a:close/>
                  <a:moveTo>
                    <a:pt x="19892" y="115172"/>
                  </a:moveTo>
                  <a:cubicBezTo>
                    <a:pt x="13302" y="104681"/>
                    <a:pt x="10179" y="92383"/>
                    <a:pt x="10179" y="79944"/>
                  </a:cubicBezTo>
                  <a:cubicBezTo>
                    <a:pt x="10179" y="41414"/>
                    <a:pt x="41895" y="10065"/>
                    <a:pt x="80863" y="10065"/>
                  </a:cubicBezTo>
                  <a:cubicBezTo>
                    <a:pt x="119820" y="10065"/>
                    <a:pt x="151532" y="41414"/>
                    <a:pt x="151532" y="79944"/>
                  </a:cubicBezTo>
                  <a:cubicBezTo>
                    <a:pt x="151532" y="91971"/>
                    <a:pt x="148377" y="103738"/>
                    <a:pt x="142396" y="114105"/>
                  </a:cubicBezTo>
                  <a:cubicBezTo>
                    <a:pt x="128542" y="138117"/>
                    <a:pt x="80529" y="201680"/>
                    <a:pt x="80529" y="201680"/>
                  </a:cubicBezTo>
                  <a:cubicBezTo>
                    <a:pt x="80529" y="201680"/>
                    <a:pt x="33708" y="137168"/>
                    <a:pt x="19892" y="115172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17" name="云麒演示设计42-2">
              <a:extLst>
                <a:ext uri="{FF2B5EF4-FFF2-40B4-BE49-F238E27FC236}">
                  <a16:creationId xmlns:a16="http://schemas.microsoft.com/office/drawing/2014/main" id="{C90911A6-B853-97ED-6B8B-EE03B83818CB}"/>
                </a:ext>
              </a:extLst>
            </p:cNvPr>
            <p:cNvSpPr/>
            <p:nvPr/>
          </p:nvSpPr>
          <p:spPr>
            <a:xfrm>
              <a:off x="886581" y="5082054"/>
              <a:ext cx="74327" cy="73491"/>
            </a:xfrm>
            <a:custGeom>
              <a:avLst/>
              <a:gdLst>
                <a:gd name="connsiteX0" fmla="*/ 37169 w 74327"/>
                <a:gd name="connsiteY0" fmla="*/ 0 h 73491"/>
                <a:gd name="connsiteX1" fmla="*/ 0 w 74327"/>
                <a:gd name="connsiteY1" fmla="*/ 36746 h 73491"/>
                <a:gd name="connsiteX2" fmla="*/ 37169 w 74327"/>
                <a:gd name="connsiteY2" fmla="*/ 73491 h 73491"/>
                <a:gd name="connsiteX3" fmla="*/ 74327 w 74327"/>
                <a:gd name="connsiteY3" fmla="*/ 36746 h 73491"/>
                <a:gd name="connsiteX4" fmla="*/ 37169 w 74327"/>
                <a:gd name="connsiteY4" fmla="*/ 0 h 73491"/>
                <a:gd name="connsiteX5" fmla="*/ 37169 w 74327"/>
                <a:gd name="connsiteY5" fmla="*/ 63426 h 73491"/>
                <a:gd name="connsiteX6" fmla="*/ 10180 w 74327"/>
                <a:gd name="connsiteY6" fmla="*/ 36746 h 73491"/>
                <a:gd name="connsiteX7" fmla="*/ 37169 w 74327"/>
                <a:gd name="connsiteY7" fmla="*/ 10064 h 73491"/>
                <a:gd name="connsiteX8" fmla="*/ 64147 w 74327"/>
                <a:gd name="connsiteY8" fmla="*/ 36746 h 73491"/>
                <a:gd name="connsiteX9" fmla="*/ 37169 w 74327"/>
                <a:gd name="connsiteY9" fmla="*/ 63426 h 7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327" h="73491">
                  <a:moveTo>
                    <a:pt x="37169" y="0"/>
                  </a:moveTo>
                  <a:cubicBezTo>
                    <a:pt x="16671" y="0"/>
                    <a:pt x="0" y="16474"/>
                    <a:pt x="0" y="36746"/>
                  </a:cubicBezTo>
                  <a:cubicBezTo>
                    <a:pt x="0" y="57008"/>
                    <a:pt x="16671" y="73491"/>
                    <a:pt x="37169" y="73491"/>
                  </a:cubicBezTo>
                  <a:cubicBezTo>
                    <a:pt x="57656" y="73491"/>
                    <a:pt x="74327" y="57008"/>
                    <a:pt x="74327" y="36746"/>
                  </a:cubicBezTo>
                  <a:cubicBezTo>
                    <a:pt x="74328" y="16474"/>
                    <a:pt x="57656" y="0"/>
                    <a:pt x="37169" y="0"/>
                  </a:cubicBezTo>
                  <a:moveTo>
                    <a:pt x="37169" y="63426"/>
                  </a:moveTo>
                  <a:cubicBezTo>
                    <a:pt x="22277" y="63426"/>
                    <a:pt x="10180" y="51460"/>
                    <a:pt x="10180" y="36746"/>
                  </a:cubicBezTo>
                  <a:cubicBezTo>
                    <a:pt x="10180" y="22032"/>
                    <a:pt x="22277" y="10064"/>
                    <a:pt x="37169" y="10064"/>
                  </a:cubicBezTo>
                  <a:cubicBezTo>
                    <a:pt x="52040" y="10064"/>
                    <a:pt x="64147" y="22032"/>
                    <a:pt x="64147" y="36746"/>
                  </a:cubicBezTo>
                  <a:cubicBezTo>
                    <a:pt x="64147" y="51460"/>
                    <a:pt x="52040" y="63426"/>
                    <a:pt x="37169" y="63426"/>
                  </a:cubicBezTo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18" name="云麒演示设计43">
            <a:extLst>
              <a:ext uri="{FF2B5EF4-FFF2-40B4-BE49-F238E27FC236}">
                <a16:creationId xmlns:a16="http://schemas.microsoft.com/office/drawing/2014/main" id="{C59931A1-2120-7A91-7CE9-CD95D4682533}"/>
              </a:ext>
            </a:extLst>
          </p:cNvPr>
          <p:cNvGrpSpPr/>
          <p:nvPr/>
        </p:nvGrpSpPr>
        <p:grpSpPr>
          <a:xfrm>
            <a:off x="10149749" y="5056587"/>
            <a:ext cx="266381" cy="233075"/>
            <a:chOff x="3402129" y="5061860"/>
            <a:chExt cx="238518" cy="208696"/>
          </a:xfrm>
          <a:solidFill>
            <a:schemeClr val="bg1"/>
          </a:solidFill>
        </p:grpSpPr>
        <p:sp>
          <p:nvSpPr>
            <p:cNvPr id="4119" name="云麒演示设计43-1">
              <a:extLst>
                <a:ext uri="{FF2B5EF4-FFF2-40B4-BE49-F238E27FC236}">
                  <a16:creationId xmlns:a16="http://schemas.microsoft.com/office/drawing/2014/main" id="{4ADD73E5-6C6A-F2B5-27E5-1118AEF274FB}"/>
                </a:ext>
              </a:extLst>
            </p:cNvPr>
            <p:cNvSpPr/>
            <p:nvPr/>
          </p:nvSpPr>
          <p:spPr>
            <a:xfrm>
              <a:off x="3402129" y="5128941"/>
              <a:ext cx="238518" cy="119241"/>
            </a:xfrm>
            <a:custGeom>
              <a:avLst/>
              <a:gdLst>
                <a:gd name="connsiteX0" fmla="*/ 225144 w 248457"/>
                <a:gd name="connsiteY0" fmla="*/ 116441 h 124209"/>
                <a:gd name="connsiteX1" fmla="*/ 240681 w 248457"/>
                <a:gd name="connsiteY1" fmla="*/ 100943 h 124209"/>
                <a:gd name="connsiteX2" fmla="*/ 240681 w 248457"/>
                <a:gd name="connsiteY2" fmla="*/ 23297 h 124209"/>
                <a:gd name="connsiteX3" fmla="*/ 225144 w 248457"/>
                <a:gd name="connsiteY3" fmla="*/ 7768 h 124209"/>
                <a:gd name="connsiteX4" fmla="*/ 23297 w 248457"/>
                <a:gd name="connsiteY4" fmla="*/ 7768 h 124209"/>
                <a:gd name="connsiteX5" fmla="*/ 7761 w 248457"/>
                <a:gd name="connsiteY5" fmla="*/ 23297 h 124209"/>
                <a:gd name="connsiteX6" fmla="*/ 7761 w 248457"/>
                <a:gd name="connsiteY6" fmla="*/ 100943 h 124209"/>
                <a:gd name="connsiteX7" fmla="*/ 23297 w 248457"/>
                <a:gd name="connsiteY7" fmla="*/ 116441 h 124209"/>
                <a:gd name="connsiteX8" fmla="*/ 225144 w 248457"/>
                <a:gd name="connsiteY8" fmla="*/ 116441 h 124209"/>
                <a:gd name="connsiteX9" fmla="*/ 225144 w 248457"/>
                <a:gd name="connsiteY9" fmla="*/ 124209 h 124209"/>
                <a:gd name="connsiteX10" fmla="*/ 23297 w 248457"/>
                <a:gd name="connsiteY10" fmla="*/ 124209 h 124209"/>
                <a:gd name="connsiteX11" fmla="*/ 0 w 248457"/>
                <a:gd name="connsiteY11" fmla="*/ 100974 h 124209"/>
                <a:gd name="connsiteX12" fmla="*/ 0 w 248457"/>
                <a:gd name="connsiteY12" fmla="*/ 100951 h 124209"/>
                <a:gd name="connsiteX13" fmla="*/ 0 w 248457"/>
                <a:gd name="connsiteY13" fmla="*/ 23305 h 124209"/>
                <a:gd name="connsiteX14" fmla="*/ 23297 w 248457"/>
                <a:gd name="connsiteY14" fmla="*/ 0 h 124209"/>
                <a:gd name="connsiteX15" fmla="*/ 225152 w 248457"/>
                <a:gd name="connsiteY15" fmla="*/ 0 h 124209"/>
                <a:gd name="connsiteX16" fmla="*/ 248457 w 248457"/>
                <a:gd name="connsiteY16" fmla="*/ 23305 h 124209"/>
                <a:gd name="connsiteX17" fmla="*/ 248457 w 248457"/>
                <a:gd name="connsiteY17" fmla="*/ 100951 h 124209"/>
                <a:gd name="connsiteX18" fmla="*/ 225152 w 248457"/>
                <a:gd name="connsiteY18" fmla="*/ 124209 h 124209"/>
                <a:gd name="connsiteX19" fmla="*/ 225144 w 248457"/>
                <a:gd name="connsiteY19" fmla="*/ 124209 h 12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457" h="124209">
                  <a:moveTo>
                    <a:pt x="225144" y="116441"/>
                  </a:moveTo>
                  <a:cubicBezTo>
                    <a:pt x="233710" y="116441"/>
                    <a:pt x="240659" y="109508"/>
                    <a:pt x="240681" y="100943"/>
                  </a:cubicBezTo>
                  <a:lnTo>
                    <a:pt x="240681" y="23297"/>
                  </a:lnTo>
                  <a:cubicBezTo>
                    <a:pt x="240660" y="14727"/>
                    <a:pt x="233715" y="7786"/>
                    <a:pt x="225144" y="7768"/>
                  </a:cubicBezTo>
                  <a:lnTo>
                    <a:pt x="23297" y="7768"/>
                  </a:lnTo>
                  <a:cubicBezTo>
                    <a:pt x="14741" y="7768"/>
                    <a:pt x="7761" y="14748"/>
                    <a:pt x="7761" y="23297"/>
                  </a:cubicBezTo>
                  <a:lnTo>
                    <a:pt x="7761" y="100943"/>
                  </a:lnTo>
                  <a:cubicBezTo>
                    <a:pt x="7782" y="109508"/>
                    <a:pt x="14732" y="116441"/>
                    <a:pt x="23297" y="116441"/>
                  </a:cubicBezTo>
                  <a:lnTo>
                    <a:pt x="225144" y="116441"/>
                  </a:lnTo>
                  <a:moveTo>
                    <a:pt x="225144" y="124209"/>
                  </a:moveTo>
                  <a:lnTo>
                    <a:pt x="23297" y="124209"/>
                  </a:lnTo>
                  <a:cubicBezTo>
                    <a:pt x="10448" y="124226"/>
                    <a:pt x="17" y="113824"/>
                    <a:pt x="0" y="100974"/>
                  </a:cubicBezTo>
                  <a:cubicBezTo>
                    <a:pt x="0" y="100966"/>
                    <a:pt x="0" y="100958"/>
                    <a:pt x="0" y="100951"/>
                  </a:cubicBezTo>
                  <a:lnTo>
                    <a:pt x="0" y="23305"/>
                  </a:lnTo>
                  <a:cubicBezTo>
                    <a:pt x="4" y="10439"/>
                    <a:pt x="10431" y="9"/>
                    <a:pt x="23297" y="0"/>
                  </a:cubicBezTo>
                  <a:lnTo>
                    <a:pt x="225152" y="0"/>
                  </a:lnTo>
                  <a:cubicBezTo>
                    <a:pt x="238021" y="4"/>
                    <a:pt x="248453" y="10436"/>
                    <a:pt x="248457" y="23305"/>
                  </a:cubicBezTo>
                  <a:lnTo>
                    <a:pt x="248457" y="100951"/>
                  </a:lnTo>
                  <a:cubicBezTo>
                    <a:pt x="248444" y="113809"/>
                    <a:pt x="238010" y="124222"/>
                    <a:pt x="225152" y="124209"/>
                  </a:cubicBezTo>
                  <a:cubicBezTo>
                    <a:pt x="225149" y="124209"/>
                    <a:pt x="225147" y="124209"/>
                    <a:pt x="225144" y="124209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87782" tIns="43891" rIns="87782" bIns="438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20" name="云麒演示设计43-2">
              <a:extLst>
                <a:ext uri="{FF2B5EF4-FFF2-40B4-BE49-F238E27FC236}">
                  <a16:creationId xmlns:a16="http://schemas.microsoft.com/office/drawing/2014/main" id="{B0D09741-A9CB-EB25-D3E9-E13BB21DA0E2}"/>
                </a:ext>
              </a:extLst>
            </p:cNvPr>
            <p:cNvSpPr/>
            <p:nvPr/>
          </p:nvSpPr>
          <p:spPr>
            <a:xfrm>
              <a:off x="3424492" y="5061860"/>
              <a:ext cx="193771" cy="208696"/>
            </a:xfrm>
            <a:custGeom>
              <a:avLst/>
              <a:gdLst>
                <a:gd name="connsiteX0" fmla="*/ 174677 w 201846"/>
                <a:gd name="connsiteY0" fmla="*/ 209631 h 217391"/>
                <a:gd name="connsiteX1" fmla="*/ 178557 w 201846"/>
                <a:gd name="connsiteY1" fmla="*/ 205766 h 217391"/>
                <a:gd name="connsiteX2" fmla="*/ 178557 w 201846"/>
                <a:gd name="connsiteY2" fmla="*/ 194086 h 217391"/>
                <a:gd name="connsiteX3" fmla="*/ 170781 w 201846"/>
                <a:gd name="connsiteY3" fmla="*/ 194086 h 217391"/>
                <a:gd name="connsiteX4" fmla="*/ 170781 w 201846"/>
                <a:gd name="connsiteY4" fmla="*/ 205766 h 217391"/>
                <a:gd name="connsiteX5" fmla="*/ 174677 w 201846"/>
                <a:gd name="connsiteY5" fmla="*/ 209631 h 217391"/>
                <a:gd name="connsiteX6" fmla="*/ 27170 w 201846"/>
                <a:gd name="connsiteY6" fmla="*/ 209631 h 217391"/>
                <a:gd name="connsiteX7" fmla="*/ 31066 w 201846"/>
                <a:gd name="connsiteY7" fmla="*/ 205766 h 217391"/>
                <a:gd name="connsiteX8" fmla="*/ 31066 w 201846"/>
                <a:gd name="connsiteY8" fmla="*/ 194086 h 217391"/>
                <a:gd name="connsiteX9" fmla="*/ 23297 w 201846"/>
                <a:gd name="connsiteY9" fmla="*/ 194086 h 217391"/>
                <a:gd name="connsiteX10" fmla="*/ 23297 w 201846"/>
                <a:gd name="connsiteY10" fmla="*/ 205766 h 217391"/>
                <a:gd name="connsiteX11" fmla="*/ 27170 w 201846"/>
                <a:gd name="connsiteY11" fmla="*/ 209631 h 217391"/>
                <a:gd name="connsiteX12" fmla="*/ 174677 w 201846"/>
                <a:gd name="connsiteY12" fmla="*/ 217391 h 217391"/>
                <a:gd name="connsiteX13" fmla="*/ 163012 w 201846"/>
                <a:gd name="connsiteY13" fmla="*/ 205766 h 217391"/>
                <a:gd name="connsiteX14" fmla="*/ 163012 w 201846"/>
                <a:gd name="connsiteY14" fmla="*/ 186325 h 217391"/>
                <a:gd name="connsiteX15" fmla="*/ 186317 w 201846"/>
                <a:gd name="connsiteY15" fmla="*/ 186325 h 217391"/>
                <a:gd name="connsiteX16" fmla="*/ 186317 w 201846"/>
                <a:gd name="connsiteY16" fmla="*/ 205766 h 217391"/>
                <a:gd name="connsiteX17" fmla="*/ 174677 w 201846"/>
                <a:gd name="connsiteY17" fmla="*/ 217391 h 217391"/>
                <a:gd name="connsiteX18" fmla="*/ 27170 w 201846"/>
                <a:gd name="connsiteY18" fmla="*/ 217391 h 217391"/>
                <a:gd name="connsiteX19" fmla="*/ 15529 w 201846"/>
                <a:gd name="connsiteY19" fmla="*/ 205781 h 217391"/>
                <a:gd name="connsiteX20" fmla="*/ 15529 w 201846"/>
                <a:gd name="connsiteY20" fmla="*/ 205766 h 217391"/>
                <a:gd name="connsiteX21" fmla="*/ 15529 w 201846"/>
                <a:gd name="connsiteY21" fmla="*/ 186325 h 217391"/>
                <a:gd name="connsiteX22" fmla="*/ 38795 w 201846"/>
                <a:gd name="connsiteY22" fmla="*/ 186325 h 217391"/>
                <a:gd name="connsiteX23" fmla="*/ 38795 w 201846"/>
                <a:gd name="connsiteY23" fmla="*/ 205766 h 217391"/>
                <a:gd name="connsiteX24" fmla="*/ 27170 w 201846"/>
                <a:gd name="connsiteY24" fmla="*/ 217391 h 217391"/>
                <a:gd name="connsiteX25" fmla="*/ 194078 w 201846"/>
                <a:gd name="connsiteY25" fmla="*/ 69869 h 217391"/>
                <a:gd name="connsiteX26" fmla="*/ 194078 w 201846"/>
                <a:gd name="connsiteY26" fmla="*/ 31066 h 217391"/>
                <a:gd name="connsiteX27" fmla="*/ 170781 w 201846"/>
                <a:gd name="connsiteY27" fmla="*/ 7776 h 217391"/>
                <a:gd name="connsiteX28" fmla="*/ 31035 w 201846"/>
                <a:gd name="connsiteY28" fmla="*/ 7776 h 217391"/>
                <a:gd name="connsiteX29" fmla="*/ 7768 w 201846"/>
                <a:gd name="connsiteY29" fmla="*/ 31066 h 217391"/>
                <a:gd name="connsiteX30" fmla="*/ 7768 w 201846"/>
                <a:gd name="connsiteY30" fmla="*/ 69869 h 217391"/>
                <a:gd name="connsiteX31" fmla="*/ 194078 w 201846"/>
                <a:gd name="connsiteY31" fmla="*/ 69869 h 217391"/>
                <a:gd name="connsiteX32" fmla="*/ 201847 w 201846"/>
                <a:gd name="connsiteY32" fmla="*/ 77645 h 217391"/>
                <a:gd name="connsiteX33" fmla="*/ 0 w 201846"/>
                <a:gd name="connsiteY33" fmla="*/ 77645 h 217391"/>
                <a:gd name="connsiteX34" fmla="*/ 0 w 201846"/>
                <a:gd name="connsiteY34" fmla="*/ 31066 h 217391"/>
                <a:gd name="connsiteX35" fmla="*/ 31035 w 201846"/>
                <a:gd name="connsiteY35" fmla="*/ 0 h 217391"/>
                <a:gd name="connsiteX36" fmla="*/ 170781 w 201846"/>
                <a:gd name="connsiteY36" fmla="*/ 0 h 217391"/>
                <a:gd name="connsiteX37" fmla="*/ 201847 w 201846"/>
                <a:gd name="connsiteY37" fmla="*/ 31066 h 217391"/>
                <a:gd name="connsiteX38" fmla="*/ 201847 w 201846"/>
                <a:gd name="connsiteY38" fmla="*/ 77645 h 21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1846" h="217391">
                  <a:moveTo>
                    <a:pt x="174677" y="209631"/>
                  </a:moveTo>
                  <a:cubicBezTo>
                    <a:pt x="176808" y="209618"/>
                    <a:pt x="178536" y="207897"/>
                    <a:pt x="178557" y="205766"/>
                  </a:cubicBezTo>
                  <a:lnTo>
                    <a:pt x="178557" y="194086"/>
                  </a:lnTo>
                  <a:lnTo>
                    <a:pt x="170781" y="194086"/>
                  </a:lnTo>
                  <a:lnTo>
                    <a:pt x="170781" y="205766"/>
                  </a:lnTo>
                  <a:cubicBezTo>
                    <a:pt x="170781" y="207882"/>
                    <a:pt x="172522" y="209631"/>
                    <a:pt x="174677" y="209631"/>
                  </a:cubicBezTo>
                  <a:moveTo>
                    <a:pt x="27170" y="209631"/>
                  </a:moveTo>
                  <a:cubicBezTo>
                    <a:pt x="29311" y="209635"/>
                    <a:pt x="31053" y="207907"/>
                    <a:pt x="31066" y="205766"/>
                  </a:cubicBezTo>
                  <a:lnTo>
                    <a:pt x="31066" y="194086"/>
                  </a:lnTo>
                  <a:lnTo>
                    <a:pt x="23297" y="194086"/>
                  </a:lnTo>
                  <a:lnTo>
                    <a:pt x="23297" y="205766"/>
                  </a:lnTo>
                  <a:cubicBezTo>
                    <a:pt x="23297" y="207882"/>
                    <a:pt x="25007" y="209631"/>
                    <a:pt x="27170" y="209631"/>
                  </a:cubicBezTo>
                  <a:moveTo>
                    <a:pt x="174677" y="217391"/>
                  </a:moveTo>
                  <a:cubicBezTo>
                    <a:pt x="168246" y="217400"/>
                    <a:pt x="163025" y="212196"/>
                    <a:pt x="163012" y="205766"/>
                  </a:cubicBezTo>
                  <a:lnTo>
                    <a:pt x="163012" y="186325"/>
                  </a:lnTo>
                  <a:lnTo>
                    <a:pt x="186317" y="186325"/>
                  </a:lnTo>
                  <a:lnTo>
                    <a:pt x="186317" y="205766"/>
                  </a:lnTo>
                  <a:cubicBezTo>
                    <a:pt x="186313" y="212191"/>
                    <a:pt x="181101" y="217396"/>
                    <a:pt x="174677" y="217391"/>
                  </a:cubicBezTo>
                  <a:close/>
                  <a:moveTo>
                    <a:pt x="27170" y="217391"/>
                  </a:moveTo>
                  <a:cubicBezTo>
                    <a:pt x="20749" y="217400"/>
                    <a:pt x="15538" y="212202"/>
                    <a:pt x="15529" y="205781"/>
                  </a:cubicBezTo>
                  <a:cubicBezTo>
                    <a:pt x="15529" y="205776"/>
                    <a:pt x="15529" y="205771"/>
                    <a:pt x="15529" y="205766"/>
                  </a:cubicBezTo>
                  <a:lnTo>
                    <a:pt x="15529" y="186325"/>
                  </a:lnTo>
                  <a:lnTo>
                    <a:pt x="38795" y="186325"/>
                  </a:lnTo>
                  <a:lnTo>
                    <a:pt x="38795" y="205766"/>
                  </a:lnTo>
                  <a:cubicBezTo>
                    <a:pt x="38795" y="212191"/>
                    <a:pt x="33596" y="217391"/>
                    <a:pt x="27170" y="217391"/>
                  </a:cubicBezTo>
                  <a:close/>
                  <a:moveTo>
                    <a:pt x="194078" y="69869"/>
                  </a:moveTo>
                  <a:lnTo>
                    <a:pt x="194078" y="31066"/>
                  </a:lnTo>
                  <a:cubicBezTo>
                    <a:pt x="194074" y="18202"/>
                    <a:pt x="183645" y="7776"/>
                    <a:pt x="170781" y="7776"/>
                  </a:cubicBezTo>
                  <a:lnTo>
                    <a:pt x="31035" y="7776"/>
                  </a:lnTo>
                  <a:cubicBezTo>
                    <a:pt x="18181" y="7789"/>
                    <a:pt x="7768" y="18213"/>
                    <a:pt x="7768" y="31066"/>
                  </a:cubicBezTo>
                  <a:lnTo>
                    <a:pt x="7768" y="69869"/>
                  </a:lnTo>
                  <a:lnTo>
                    <a:pt x="194078" y="69869"/>
                  </a:lnTo>
                  <a:moveTo>
                    <a:pt x="201847" y="77645"/>
                  </a:moveTo>
                  <a:lnTo>
                    <a:pt x="0" y="77645"/>
                  </a:lnTo>
                  <a:lnTo>
                    <a:pt x="0" y="31066"/>
                  </a:lnTo>
                  <a:cubicBezTo>
                    <a:pt x="4" y="13923"/>
                    <a:pt x="13892" y="22"/>
                    <a:pt x="31035" y="0"/>
                  </a:cubicBezTo>
                  <a:lnTo>
                    <a:pt x="170781" y="0"/>
                  </a:lnTo>
                  <a:cubicBezTo>
                    <a:pt x="187936" y="4"/>
                    <a:pt x="201842" y="13910"/>
                    <a:pt x="201847" y="31066"/>
                  </a:cubicBezTo>
                  <a:lnTo>
                    <a:pt x="201847" y="77645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87782" tIns="43891" rIns="87782" bIns="438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21" name="云麒演示设计43-3">
              <a:extLst>
                <a:ext uri="{FF2B5EF4-FFF2-40B4-BE49-F238E27FC236}">
                  <a16:creationId xmlns:a16="http://schemas.microsoft.com/office/drawing/2014/main" id="{86BD903C-054C-09BE-80A0-72E0BB121BE2}"/>
                </a:ext>
              </a:extLst>
            </p:cNvPr>
            <p:cNvSpPr/>
            <p:nvPr/>
          </p:nvSpPr>
          <p:spPr>
            <a:xfrm>
              <a:off x="3446855" y="5099159"/>
              <a:ext cx="149048" cy="37243"/>
            </a:xfrm>
            <a:custGeom>
              <a:avLst/>
              <a:gdLst>
                <a:gd name="connsiteX0" fmla="*/ 147483 w 155259"/>
                <a:gd name="connsiteY0" fmla="*/ 31019 h 38795"/>
                <a:gd name="connsiteX1" fmla="*/ 147483 w 155259"/>
                <a:gd name="connsiteY1" fmla="*/ 23258 h 38795"/>
                <a:gd name="connsiteX2" fmla="*/ 131986 w 155259"/>
                <a:gd name="connsiteY2" fmla="*/ 7760 h 38795"/>
                <a:gd name="connsiteX3" fmla="*/ 23274 w 155259"/>
                <a:gd name="connsiteY3" fmla="*/ 7760 h 38795"/>
                <a:gd name="connsiteX4" fmla="*/ 7737 w 155259"/>
                <a:gd name="connsiteY4" fmla="*/ 23258 h 38795"/>
                <a:gd name="connsiteX5" fmla="*/ 7737 w 155259"/>
                <a:gd name="connsiteY5" fmla="*/ 31019 h 38795"/>
                <a:gd name="connsiteX6" fmla="*/ 147483 w 155259"/>
                <a:gd name="connsiteY6" fmla="*/ 31019 h 38795"/>
                <a:gd name="connsiteX7" fmla="*/ 155260 w 155259"/>
                <a:gd name="connsiteY7" fmla="*/ 38795 h 38795"/>
                <a:gd name="connsiteX8" fmla="*/ 0 w 155259"/>
                <a:gd name="connsiteY8" fmla="*/ 38795 h 38795"/>
                <a:gd name="connsiteX9" fmla="*/ 0 w 155259"/>
                <a:gd name="connsiteY9" fmla="*/ 23258 h 38795"/>
                <a:gd name="connsiteX10" fmla="*/ 23243 w 155259"/>
                <a:gd name="connsiteY10" fmla="*/ 0 h 38795"/>
                <a:gd name="connsiteX11" fmla="*/ 23266 w 155259"/>
                <a:gd name="connsiteY11" fmla="*/ 0 h 38795"/>
                <a:gd name="connsiteX12" fmla="*/ 131978 w 155259"/>
                <a:gd name="connsiteY12" fmla="*/ 0 h 38795"/>
                <a:gd name="connsiteX13" fmla="*/ 155252 w 155259"/>
                <a:gd name="connsiteY13" fmla="*/ 23212 h 38795"/>
                <a:gd name="connsiteX14" fmla="*/ 155252 w 155259"/>
                <a:gd name="connsiteY14" fmla="*/ 23258 h 38795"/>
                <a:gd name="connsiteX15" fmla="*/ 155252 w 155259"/>
                <a:gd name="connsiteY15" fmla="*/ 38795 h 38795"/>
                <a:gd name="connsiteX16" fmla="*/ 155260 w 155259"/>
                <a:gd name="connsiteY16" fmla="*/ 38795 h 3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259" h="38795">
                  <a:moveTo>
                    <a:pt x="147483" y="31019"/>
                  </a:moveTo>
                  <a:lnTo>
                    <a:pt x="147483" y="23258"/>
                  </a:lnTo>
                  <a:cubicBezTo>
                    <a:pt x="147483" y="14702"/>
                    <a:pt x="140535" y="7760"/>
                    <a:pt x="131986" y="7760"/>
                  </a:cubicBezTo>
                  <a:lnTo>
                    <a:pt x="23274" y="7760"/>
                  </a:lnTo>
                  <a:cubicBezTo>
                    <a:pt x="14709" y="7760"/>
                    <a:pt x="7759" y="14693"/>
                    <a:pt x="7737" y="23258"/>
                  </a:cubicBezTo>
                  <a:lnTo>
                    <a:pt x="7737" y="31019"/>
                  </a:lnTo>
                  <a:lnTo>
                    <a:pt x="147483" y="31019"/>
                  </a:lnTo>
                  <a:moveTo>
                    <a:pt x="155260" y="38795"/>
                  </a:moveTo>
                  <a:lnTo>
                    <a:pt x="0" y="38795"/>
                  </a:lnTo>
                  <a:lnTo>
                    <a:pt x="0" y="23258"/>
                  </a:lnTo>
                  <a:cubicBezTo>
                    <a:pt x="-4" y="10417"/>
                    <a:pt x="10402" y="4"/>
                    <a:pt x="23243" y="0"/>
                  </a:cubicBezTo>
                  <a:cubicBezTo>
                    <a:pt x="23251" y="0"/>
                    <a:pt x="23258" y="0"/>
                    <a:pt x="23266" y="0"/>
                  </a:cubicBezTo>
                  <a:lnTo>
                    <a:pt x="131978" y="0"/>
                  </a:lnTo>
                  <a:cubicBezTo>
                    <a:pt x="144814" y="-17"/>
                    <a:pt x="155234" y="10375"/>
                    <a:pt x="155252" y="23212"/>
                  </a:cubicBezTo>
                  <a:cubicBezTo>
                    <a:pt x="155252" y="23227"/>
                    <a:pt x="155252" y="23243"/>
                    <a:pt x="155252" y="23258"/>
                  </a:cubicBezTo>
                  <a:lnTo>
                    <a:pt x="155252" y="38795"/>
                  </a:lnTo>
                  <a:lnTo>
                    <a:pt x="155260" y="38795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87782" tIns="43891" rIns="87782" bIns="438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72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34" name="云麒演示设计44">
            <a:extLst>
              <a:ext uri="{FF2B5EF4-FFF2-40B4-BE49-F238E27FC236}">
                <a16:creationId xmlns:a16="http://schemas.microsoft.com/office/drawing/2014/main" id="{D3D461B1-0878-3B37-F36D-158967D7D9D0}"/>
              </a:ext>
            </a:extLst>
          </p:cNvPr>
          <p:cNvGrpSpPr/>
          <p:nvPr/>
        </p:nvGrpSpPr>
        <p:grpSpPr>
          <a:xfrm>
            <a:off x="1812678" y="4992420"/>
            <a:ext cx="224381" cy="310276"/>
            <a:chOff x="844293" y="5784618"/>
            <a:chExt cx="151009" cy="208816"/>
          </a:xfrm>
          <a:solidFill>
            <a:schemeClr val="bg1"/>
          </a:solidFill>
        </p:grpSpPr>
        <p:sp>
          <p:nvSpPr>
            <p:cNvPr id="4135" name="云麒演示设计44-1">
              <a:extLst>
                <a:ext uri="{FF2B5EF4-FFF2-40B4-BE49-F238E27FC236}">
                  <a16:creationId xmlns:a16="http://schemas.microsoft.com/office/drawing/2014/main" id="{B6E1644E-6F50-8DF5-5B62-7214D4A955F7}"/>
                </a:ext>
              </a:extLst>
            </p:cNvPr>
            <p:cNvSpPr/>
            <p:nvPr/>
          </p:nvSpPr>
          <p:spPr>
            <a:xfrm>
              <a:off x="870493" y="5784618"/>
              <a:ext cx="113193" cy="137329"/>
            </a:xfrm>
            <a:custGeom>
              <a:avLst/>
              <a:gdLst>
                <a:gd name="connsiteX0" fmla="*/ 2186 w 113193"/>
                <a:gd name="connsiteY0" fmla="*/ 88979 h 137329"/>
                <a:gd name="connsiteX1" fmla="*/ 13399 w 113193"/>
                <a:gd name="connsiteY1" fmla="*/ 95475 h 137329"/>
                <a:gd name="connsiteX2" fmla="*/ 13873 w 113193"/>
                <a:gd name="connsiteY2" fmla="*/ 95920 h 137329"/>
                <a:gd name="connsiteX3" fmla="*/ 5805 w 113193"/>
                <a:gd name="connsiteY3" fmla="*/ 109862 h 137329"/>
                <a:gd name="connsiteX4" fmla="*/ 5360 w 113193"/>
                <a:gd name="connsiteY4" fmla="*/ 113243 h 137329"/>
                <a:gd name="connsiteX5" fmla="*/ 7437 w 113193"/>
                <a:gd name="connsiteY5" fmla="*/ 115943 h 137329"/>
                <a:gd name="connsiteX6" fmla="*/ 43477 w 113193"/>
                <a:gd name="connsiteY6" fmla="*/ 136736 h 137329"/>
                <a:gd name="connsiteX7" fmla="*/ 45702 w 113193"/>
                <a:gd name="connsiteY7" fmla="*/ 137329 h 137329"/>
                <a:gd name="connsiteX8" fmla="*/ 49558 w 113193"/>
                <a:gd name="connsiteY8" fmla="*/ 135105 h 137329"/>
                <a:gd name="connsiteX9" fmla="*/ 57596 w 113193"/>
                <a:gd name="connsiteY9" fmla="*/ 121193 h 137329"/>
                <a:gd name="connsiteX10" fmla="*/ 59198 w 113193"/>
                <a:gd name="connsiteY10" fmla="*/ 122112 h 137329"/>
                <a:gd name="connsiteX11" fmla="*/ 60058 w 113193"/>
                <a:gd name="connsiteY11" fmla="*/ 122498 h 137329"/>
                <a:gd name="connsiteX12" fmla="*/ 68097 w 113193"/>
                <a:gd name="connsiteY12" fmla="*/ 127155 h 137329"/>
                <a:gd name="connsiteX13" fmla="*/ 70322 w 113193"/>
                <a:gd name="connsiteY13" fmla="*/ 127748 h 137329"/>
                <a:gd name="connsiteX14" fmla="*/ 74178 w 113193"/>
                <a:gd name="connsiteY14" fmla="*/ 125524 h 137329"/>
                <a:gd name="connsiteX15" fmla="*/ 72546 w 113193"/>
                <a:gd name="connsiteY15" fmla="*/ 119443 h 137329"/>
                <a:gd name="connsiteX16" fmla="*/ 67563 w 113193"/>
                <a:gd name="connsiteY16" fmla="*/ 116565 h 137329"/>
                <a:gd name="connsiteX17" fmla="*/ 109565 w 113193"/>
                <a:gd name="connsiteY17" fmla="*/ 43803 h 137329"/>
                <a:gd name="connsiteX18" fmla="*/ 112265 w 113193"/>
                <a:gd name="connsiteY18" fmla="*/ 23335 h 137329"/>
                <a:gd name="connsiteX19" fmla="*/ 99717 w 113193"/>
                <a:gd name="connsiteY19" fmla="*/ 6962 h 137329"/>
                <a:gd name="connsiteX20" fmla="*/ 93904 w 113193"/>
                <a:gd name="connsiteY20" fmla="*/ 3610 h 137329"/>
                <a:gd name="connsiteX21" fmla="*/ 57092 w 113193"/>
                <a:gd name="connsiteY21" fmla="*/ 13487 h 137329"/>
                <a:gd name="connsiteX22" fmla="*/ 15119 w 113193"/>
                <a:gd name="connsiteY22" fmla="*/ 86161 h 137329"/>
                <a:gd name="connsiteX23" fmla="*/ 6695 w 113193"/>
                <a:gd name="connsiteY23" fmla="*/ 81296 h 137329"/>
                <a:gd name="connsiteX24" fmla="*/ 614 w 113193"/>
                <a:gd name="connsiteY24" fmla="*/ 82928 h 137329"/>
                <a:gd name="connsiteX25" fmla="*/ 2186 w 113193"/>
                <a:gd name="connsiteY25" fmla="*/ 88979 h 137329"/>
                <a:gd name="connsiteX26" fmla="*/ 44070 w 113193"/>
                <a:gd name="connsiteY26" fmla="*/ 126799 h 137329"/>
                <a:gd name="connsiteX27" fmla="*/ 15772 w 113193"/>
                <a:gd name="connsiteY27" fmla="*/ 110455 h 137329"/>
                <a:gd name="connsiteX28" fmla="*/ 21586 w 113193"/>
                <a:gd name="connsiteY28" fmla="*/ 100399 h 137329"/>
                <a:gd name="connsiteX29" fmla="*/ 49884 w 113193"/>
                <a:gd name="connsiteY29" fmla="*/ 116743 h 137329"/>
                <a:gd name="connsiteX30" fmla="*/ 44070 w 113193"/>
                <a:gd name="connsiteY30" fmla="*/ 126799 h 137329"/>
                <a:gd name="connsiteX31" fmla="*/ 64745 w 113193"/>
                <a:gd name="connsiteY31" fmla="*/ 17937 h 137329"/>
                <a:gd name="connsiteX32" fmla="*/ 89424 w 113193"/>
                <a:gd name="connsiteY32" fmla="*/ 11322 h 137329"/>
                <a:gd name="connsiteX33" fmla="*/ 95238 w 113193"/>
                <a:gd name="connsiteY33" fmla="*/ 14674 h 137329"/>
                <a:gd name="connsiteX34" fmla="*/ 103663 w 113193"/>
                <a:gd name="connsiteY34" fmla="*/ 25649 h 137329"/>
                <a:gd name="connsiteX35" fmla="*/ 101853 w 113193"/>
                <a:gd name="connsiteY35" fmla="*/ 39353 h 137329"/>
                <a:gd name="connsiteX36" fmla="*/ 59851 w 113193"/>
                <a:gd name="connsiteY36" fmla="*/ 112086 h 137329"/>
                <a:gd name="connsiteX37" fmla="*/ 22772 w 113193"/>
                <a:gd name="connsiteY37" fmla="*/ 90611 h 137329"/>
                <a:gd name="connsiteX38" fmla="*/ 64745 w 113193"/>
                <a:gd name="connsiteY38" fmla="*/ 17937 h 13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3193" h="137329">
                  <a:moveTo>
                    <a:pt x="2186" y="88979"/>
                  </a:moveTo>
                  <a:lnTo>
                    <a:pt x="13399" y="95475"/>
                  </a:lnTo>
                  <a:cubicBezTo>
                    <a:pt x="13547" y="95623"/>
                    <a:pt x="13725" y="95772"/>
                    <a:pt x="13873" y="95920"/>
                  </a:cubicBezTo>
                  <a:lnTo>
                    <a:pt x="5805" y="109862"/>
                  </a:lnTo>
                  <a:cubicBezTo>
                    <a:pt x="5212" y="110870"/>
                    <a:pt x="5064" y="112086"/>
                    <a:pt x="5360" y="113243"/>
                  </a:cubicBezTo>
                  <a:cubicBezTo>
                    <a:pt x="5657" y="114370"/>
                    <a:pt x="6398" y="115349"/>
                    <a:pt x="7437" y="115943"/>
                  </a:cubicBezTo>
                  <a:lnTo>
                    <a:pt x="43477" y="136736"/>
                  </a:lnTo>
                  <a:cubicBezTo>
                    <a:pt x="44189" y="137151"/>
                    <a:pt x="44930" y="137329"/>
                    <a:pt x="45702" y="137329"/>
                  </a:cubicBezTo>
                  <a:cubicBezTo>
                    <a:pt x="47244" y="137329"/>
                    <a:pt x="48727" y="136528"/>
                    <a:pt x="49558" y="135105"/>
                  </a:cubicBezTo>
                  <a:lnTo>
                    <a:pt x="57596" y="121193"/>
                  </a:lnTo>
                  <a:lnTo>
                    <a:pt x="59198" y="122112"/>
                  </a:lnTo>
                  <a:cubicBezTo>
                    <a:pt x="59465" y="122261"/>
                    <a:pt x="59762" y="122409"/>
                    <a:pt x="60058" y="122498"/>
                  </a:cubicBezTo>
                  <a:lnTo>
                    <a:pt x="68097" y="127155"/>
                  </a:lnTo>
                  <a:cubicBezTo>
                    <a:pt x="68809" y="127570"/>
                    <a:pt x="69580" y="127748"/>
                    <a:pt x="70322" y="127748"/>
                  </a:cubicBezTo>
                  <a:cubicBezTo>
                    <a:pt x="71864" y="127748"/>
                    <a:pt x="73347" y="126947"/>
                    <a:pt x="74178" y="125524"/>
                  </a:cubicBezTo>
                  <a:cubicBezTo>
                    <a:pt x="75424" y="123388"/>
                    <a:pt x="74682" y="120689"/>
                    <a:pt x="72546" y="119443"/>
                  </a:cubicBezTo>
                  <a:lnTo>
                    <a:pt x="67563" y="116565"/>
                  </a:lnTo>
                  <a:lnTo>
                    <a:pt x="109565" y="43803"/>
                  </a:lnTo>
                  <a:cubicBezTo>
                    <a:pt x="113155" y="37574"/>
                    <a:pt x="114133" y="30306"/>
                    <a:pt x="112265" y="23335"/>
                  </a:cubicBezTo>
                  <a:cubicBezTo>
                    <a:pt x="110396" y="16394"/>
                    <a:pt x="105947" y="10580"/>
                    <a:pt x="99717" y="6962"/>
                  </a:cubicBezTo>
                  <a:lnTo>
                    <a:pt x="93904" y="3610"/>
                  </a:lnTo>
                  <a:cubicBezTo>
                    <a:pt x="81030" y="-3836"/>
                    <a:pt x="64508" y="614"/>
                    <a:pt x="57092" y="13487"/>
                  </a:cubicBezTo>
                  <a:lnTo>
                    <a:pt x="15119" y="86161"/>
                  </a:lnTo>
                  <a:lnTo>
                    <a:pt x="6695" y="81296"/>
                  </a:lnTo>
                  <a:cubicBezTo>
                    <a:pt x="4559" y="80050"/>
                    <a:pt x="1860" y="80792"/>
                    <a:pt x="614" y="82928"/>
                  </a:cubicBezTo>
                  <a:cubicBezTo>
                    <a:pt x="-632" y="85064"/>
                    <a:pt x="80" y="87763"/>
                    <a:pt x="2186" y="88979"/>
                  </a:cubicBezTo>
                  <a:close/>
                  <a:moveTo>
                    <a:pt x="44070" y="126799"/>
                  </a:moveTo>
                  <a:lnTo>
                    <a:pt x="15772" y="110455"/>
                  </a:lnTo>
                  <a:lnTo>
                    <a:pt x="21586" y="100399"/>
                  </a:lnTo>
                  <a:lnTo>
                    <a:pt x="49884" y="116743"/>
                  </a:lnTo>
                  <a:lnTo>
                    <a:pt x="44070" y="126799"/>
                  </a:lnTo>
                  <a:close/>
                  <a:moveTo>
                    <a:pt x="64745" y="17937"/>
                  </a:moveTo>
                  <a:cubicBezTo>
                    <a:pt x="69728" y="9305"/>
                    <a:pt x="80793" y="6339"/>
                    <a:pt x="89424" y="11322"/>
                  </a:cubicBezTo>
                  <a:lnTo>
                    <a:pt x="95238" y="14674"/>
                  </a:lnTo>
                  <a:cubicBezTo>
                    <a:pt x="99421" y="17077"/>
                    <a:pt x="102417" y="20992"/>
                    <a:pt x="103663" y="25649"/>
                  </a:cubicBezTo>
                  <a:cubicBezTo>
                    <a:pt x="104908" y="30306"/>
                    <a:pt x="104256" y="35171"/>
                    <a:pt x="101853" y="39353"/>
                  </a:cubicBezTo>
                  <a:lnTo>
                    <a:pt x="59851" y="112086"/>
                  </a:lnTo>
                  <a:lnTo>
                    <a:pt x="22772" y="90611"/>
                  </a:lnTo>
                  <a:lnTo>
                    <a:pt x="64745" y="17937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36" name="云麒演示设计44-2">
              <a:extLst>
                <a:ext uri="{FF2B5EF4-FFF2-40B4-BE49-F238E27FC236}">
                  <a16:creationId xmlns:a16="http://schemas.microsoft.com/office/drawing/2014/main" id="{80396A72-1400-D908-D892-F10621405FDF}"/>
                </a:ext>
              </a:extLst>
            </p:cNvPr>
            <p:cNvSpPr/>
            <p:nvPr/>
          </p:nvSpPr>
          <p:spPr>
            <a:xfrm>
              <a:off x="844293" y="5856527"/>
              <a:ext cx="151009" cy="136907"/>
            </a:xfrm>
            <a:custGeom>
              <a:avLst/>
              <a:gdLst>
                <a:gd name="connsiteX0" fmla="*/ 145762 w 151009"/>
                <a:gd name="connsiteY0" fmla="*/ 3099 h 136907"/>
                <a:gd name="connsiteX1" fmla="*/ 140185 w 151009"/>
                <a:gd name="connsiteY1" fmla="*/ 222 h 136907"/>
                <a:gd name="connsiteX2" fmla="*/ 137308 w 151009"/>
                <a:gd name="connsiteY2" fmla="*/ 5799 h 136907"/>
                <a:gd name="connsiteX3" fmla="*/ 128706 w 151009"/>
                <a:gd name="connsiteY3" fmla="*/ 74794 h 136907"/>
                <a:gd name="connsiteX4" fmla="*/ 64071 w 151009"/>
                <a:gd name="connsiteY4" fmla="*/ 97575 h 136907"/>
                <a:gd name="connsiteX5" fmla="*/ 63003 w 151009"/>
                <a:gd name="connsiteY5" fmla="*/ 97427 h 136907"/>
                <a:gd name="connsiteX6" fmla="*/ 62973 w 151009"/>
                <a:gd name="connsiteY6" fmla="*/ 97427 h 136907"/>
                <a:gd name="connsiteX7" fmla="*/ 6673 w 151009"/>
                <a:gd name="connsiteY7" fmla="*/ 66637 h 136907"/>
                <a:gd name="connsiteX8" fmla="*/ 592 w 151009"/>
                <a:gd name="connsiteY8" fmla="*/ 68268 h 136907"/>
                <a:gd name="connsiteX9" fmla="*/ 2224 w 151009"/>
                <a:gd name="connsiteY9" fmla="*/ 74349 h 136907"/>
                <a:gd name="connsiteX10" fmla="*/ 29929 w 151009"/>
                <a:gd name="connsiteY10" fmla="*/ 90071 h 136907"/>
                <a:gd name="connsiteX11" fmla="*/ 58553 w 151009"/>
                <a:gd name="connsiteY11" fmla="*/ 105228 h 136907"/>
                <a:gd name="connsiteX12" fmla="*/ 58553 w 151009"/>
                <a:gd name="connsiteY12" fmla="*/ 128009 h 136907"/>
                <a:gd name="connsiteX13" fmla="*/ 4953 w 151009"/>
                <a:gd name="connsiteY13" fmla="*/ 128009 h 136907"/>
                <a:gd name="connsiteX14" fmla="*/ 503 w 151009"/>
                <a:gd name="connsiteY14" fmla="*/ 132459 h 136907"/>
                <a:gd name="connsiteX15" fmla="*/ 4953 w 151009"/>
                <a:gd name="connsiteY15" fmla="*/ 136908 h 136907"/>
                <a:gd name="connsiteX16" fmla="*/ 119985 w 151009"/>
                <a:gd name="connsiteY16" fmla="*/ 136908 h 136907"/>
                <a:gd name="connsiteX17" fmla="*/ 124434 w 151009"/>
                <a:gd name="connsiteY17" fmla="*/ 132459 h 136907"/>
                <a:gd name="connsiteX18" fmla="*/ 119985 w 151009"/>
                <a:gd name="connsiteY18" fmla="*/ 128009 h 136907"/>
                <a:gd name="connsiteX19" fmla="*/ 67422 w 151009"/>
                <a:gd name="connsiteY19" fmla="*/ 128009 h 136907"/>
                <a:gd name="connsiteX20" fmla="*/ 67422 w 151009"/>
                <a:gd name="connsiteY20" fmla="*/ 106771 h 136907"/>
                <a:gd name="connsiteX21" fmla="*/ 74037 w 151009"/>
                <a:gd name="connsiteY21" fmla="*/ 106978 h 136907"/>
                <a:gd name="connsiteX22" fmla="*/ 104204 w 151009"/>
                <a:gd name="connsiteY22" fmla="*/ 101995 h 136907"/>
                <a:gd name="connsiteX23" fmla="*/ 135558 w 151009"/>
                <a:gd name="connsiteY23" fmla="*/ 80430 h 136907"/>
                <a:gd name="connsiteX24" fmla="*/ 145762 w 151009"/>
                <a:gd name="connsiteY24" fmla="*/ 3099 h 13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1009" h="136907">
                  <a:moveTo>
                    <a:pt x="145762" y="3099"/>
                  </a:moveTo>
                  <a:cubicBezTo>
                    <a:pt x="145020" y="756"/>
                    <a:pt x="142499" y="-549"/>
                    <a:pt x="140185" y="222"/>
                  </a:cubicBezTo>
                  <a:cubicBezTo>
                    <a:pt x="137842" y="964"/>
                    <a:pt x="136537" y="3485"/>
                    <a:pt x="137308" y="5799"/>
                  </a:cubicBezTo>
                  <a:cubicBezTo>
                    <a:pt x="145969" y="32970"/>
                    <a:pt x="142914" y="57471"/>
                    <a:pt x="128706" y="74794"/>
                  </a:cubicBezTo>
                  <a:cubicBezTo>
                    <a:pt x="114586" y="91999"/>
                    <a:pt x="91093" y="100274"/>
                    <a:pt x="64071" y="97575"/>
                  </a:cubicBezTo>
                  <a:cubicBezTo>
                    <a:pt x="63715" y="97486"/>
                    <a:pt x="63359" y="97427"/>
                    <a:pt x="63003" y="97427"/>
                  </a:cubicBezTo>
                  <a:lnTo>
                    <a:pt x="62973" y="97427"/>
                  </a:lnTo>
                  <a:cubicBezTo>
                    <a:pt x="58079" y="95766"/>
                    <a:pt x="27348" y="78591"/>
                    <a:pt x="6673" y="66637"/>
                  </a:cubicBezTo>
                  <a:cubicBezTo>
                    <a:pt x="4537" y="65421"/>
                    <a:pt x="1838" y="66133"/>
                    <a:pt x="592" y="68268"/>
                  </a:cubicBezTo>
                  <a:cubicBezTo>
                    <a:pt x="-624" y="70404"/>
                    <a:pt x="88" y="73103"/>
                    <a:pt x="2224" y="74349"/>
                  </a:cubicBezTo>
                  <a:cubicBezTo>
                    <a:pt x="2372" y="74438"/>
                    <a:pt x="16017" y="82299"/>
                    <a:pt x="29929" y="90071"/>
                  </a:cubicBezTo>
                  <a:cubicBezTo>
                    <a:pt x="47163" y="99681"/>
                    <a:pt x="54816" y="103597"/>
                    <a:pt x="58553" y="105228"/>
                  </a:cubicBezTo>
                  <a:lnTo>
                    <a:pt x="58553" y="128009"/>
                  </a:lnTo>
                  <a:lnTo>
                    <a:pt x="4953" y="128009"/>
                  </a:lnTo>
                  <a:cubicBezTo>
                    <a:pt x="2491" y="128009"/>
                    <a:pt x="503" y="129997"/>
                    <a:pt x="503" y="132459"/>
                  </a:cubicBezTo>
                  <a:cubicBezTo>
                    <a:pt x="503" y="134920"/>
                    <a:pt x="2491" y="136908"/>
                    <a:pt x="4953" y="136908"/>
                  </a:cubicBezTo>
                  <a:lnTo>
                    <a:pt x="119985" y="136908"/>
                  </a:lnTo>
                  <a:cubicBezTo>
                    <a:pt x="122447" y="136908"/>
                    <a:pt x="124434" y="134920"/>
                    <a:pt x="124434" y="132459"/>
                  </a:cubicBezTo>
                  <a:cubicBezTo>
                    <a:pt x="124434" y="129997"/>
                    <a:pt x="122447" y="128009"/>
                    <a:pt x="119985" y="128009"/>
                  </a:cubicBezTo>
                  <a:lnTo>
                    <a:pt x="67422" y="128009"/>
                  </a:lnTo>
                  <a:lnTo>
                    <a:pt x="67422" y="106771"/>
                  </a:lnTo>
                  <a:cubicBezTo>
                    <a:pt x="69647" y="106919"/>
                    <a:pt x="71872" y="106978"/>
                    <a:pt x="74037" y="106978"/>
                  </a:cubicBezTo>
                  <a:cubicBezTo>
                    <a:pt x="84716" y="106978"/>
                    <a:pt x="94831" y="105317"/>
                    <a:pt x="104204" y="101995"/>
                  </a:cubicBezTo>
                  <a:cubicBezTo>
                    <a:pt x="116811" y="97545"/>
                    <a:pt x="127667" y="90071"/>
                    <a:pt x="135558" y="80430"/>
                  </a:cubicBezTo>
                  <a:cubicBezTo>
                    <a:pt x="151724" y="60675"/>
                    <a:pt x="155343" y="33207"/>
                    <a:pt x="145762" y="3099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37" name="云麒演示设计45">
            <a:extLst>
              <a:ext uri="{FF2B5EF4-FFF2-40B4-BE49-F238E27FC236}">
                <a16:creationId xmlns:a16="http://schemas.microsoft.com/office/drawing/2014/main" id="{E97BB60B-2C60-0FA9-5F5A-D5DAAEFB0381}"/>
              </a:ext>
            </a:extLst>
          </p:cNvPr>
          <p:cNvGrpSpPr/>
          <p:nvPr/>
        </p:nvGrpSpPr>
        <p:grpSpPr>
          <a:xfrm>
            <a:off x="4415230" y="5066913"/>
            <a:ext cx="198326" cy="219804"/>
            <a:chOff x="3423624" y="5795763"/>
            <a:chExt cx="198326" cy="219804"/>
          </a:xfrm>
          <a:solidFill>
            <a:schemeClr val="bg1"/>
          </a:solidFill>
        </p:grpSpPr>
        <p:sp>
          <p:nvSpPr>
            <p:cNvPr id="4138" name="云麒演示设计45-1">
              <a:extLst>
                <a:ext uri="{FF2B5EF4-FFF2-40B4-BE49-F238E27FC236}">
                  <a16:creationId xmlns:a16="http://schemas.microsoft.com/office/drawing/2014/main" id="{F809951F-36F7-02EE-C62D-E01F7AD00314}"/>
                </a:ext>
              </a:extLst>
            </p:cNvPr>
            <p:cNvSpPr/>
            <p:nvPr/>
          </p:nvSpPr>
          <p:spPr>
            <a:xfrm>
              <a:off x="3450685" y="5998870"/>
              <a:ext cx="7016" cy="16697"/>
            </a:xfrm>
            <a:custGeom>
              <a:avLst/>
              <a:gdLst>
                <a:gd name="connsiteX0" fmla="*/ 0 w 7016"/>
                <a:gd name="connsiteY0" fmla="*/ 0 h 16697"/>
                <a:gd name="connsiteX1" fmla="*/ 7016 w 7016"/>
                <a:gd name="connsiteY1" fmla="*/ 0 h 16697"/>
                <a:gd name="connsiteX2" fmla="*/ 7016 w 7016"/>
                <a:gd name="connsiteY2" fmla="*/ 16698 h 16697"/>
                <a:gd name="connsiteX3" fmla="*/ 0 w 7016"/>
                <a:gd name="connsiteY3" fmla="*/ 16698 h 16697"/>
                <a:gd name="connsiteX4" fmla="*/ 0 w 7016"/>
                <a:gd name="connsiteY4" fmla="*/ 0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6" h="16697">
                  <a:moveTo>
                    <a:pt x="0" y="0"/>
                  </a:moveTo>
                  <a:lnTo>
                    <a:pt x="7016" y="0"/>
                  </a:lnTo>
                  <a:lnTo>
                    <a:pt x="7016" y="16698"/>
                  </a:lnTo>
                  <a:lnTo>
                    <a:pt x="0" y="166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39" name="云麒演示设计45-2">
              <a:extLst>
                <a:ext uri="{FF2B5EF4-FFF2-40B4-BE49-F238E27FC236}">
                  <a16:creationId xmlns:a16="http://schemas.microsoft.com/office/drawing/2014/main" id="{4BA469E5-69F2-B2D3-A5D4-6BDD3FC4A029}"/>
                </a:ext>
              </a:extLst>
            </p:cNvPr>
            <p:cNvSpPr/>
            <p:nvPr/>
          </p:nvSpPr>
          <p:spPr>
            <a:xfrm>
              <a:off x="3585628" y="5998870"/>
              <a:ext cx="7016" cy="16697"/>
            </a:xfrm>
            <a:custGeom>
              <a:avLst/>
              <a:gdLst>
                <a:gd name="connsiteX0" fmla="*/ 0 w 7016"/>
                <a:gd name="connsiteY0" fmla="*/ 0 h 16697"/>
                <a:gd name="connsiteX1" fmla="*/ 7016 w 7016"/>
                <a:gd name="connsiteY1" fmla="*/ 0 h 16697"/>
                <a:gd name="connsiteX2" fmla="*/ 7016 w 7016"/>
                <a:gd name="connsiteY2" fmla="*/ 16698 h 16697"/>
                <a:gd name="connsiteX3" fmla="*/ 0 w 7016"/>
                <a:gd name="connsiteY3" fmla="*/ 16698 h 16697"/>
                <a:gd name="connsiteX4" fmla="*/ 0 w 7016"/>
                <a:gd name="connsiteY4" fmla="*/ 0 h 1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6" h="16697">
                  <a:moveTo>
                    <a:pt x="0" y="0"/>
                  </a:moveTo>
                  <a:lnTo>
                    <a:pt x="7016" y="0"/>
                  </a:lnTo>
                  <a:lnTo>
                    <a:pt x="7016" y="16698"/>
                  </a:lnTo>
                  <a:lnTo>
                    <a:pt x="0" y="166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40" name="云麒演示设计45-3">
              <a:extLst>
                <a:ext uri="{FF2B5EF4-FFF2-40B4-BE49-F238E27FC236}">
                  <a16:creationId xmlns:a16="http://schemas.microsoft.com/office/drawing/2014/main" id="{D3A66983-1C84-4B0D-D94C-2B729C2137E8}"/>
                </a:ext>
              </a:extLst>
            </p:cNvPr>
            <p:cNvSpPr/>
            <p:nvPr/>
          </p:nvSpPr>
          <p:spPr>
            <a:xfrm>
              <a:off x="3423624" y="5795763"/>
              <a:ext cx="198326" cy="206855"/>
            </a:xfrm>
            <a:custGeom>
              <a:avLst/>
              <a:gdLst>
                <a:gd name="connsiteX0" fmla="*/ 3408 w 198326"/>
                <a:gd name="connsiteY0" fmla="*/ 191681 h 206855"/>
                <a:gd name="connsiteX1" fmla="*/ 0 w 198326"/>
                <a:gd name="connsiteY1" fmla="*/ 188274 h 206855"/>
                <a:gd name="connsiteX2" fmla="*/ 0 w 198326"/>
                <a:gd name="connsiteY2" fmla="*/ 18572 h 206855"/>
                <a:gd name="connsiteX3" fmla="*/ 18572 w 198326"/>
                <a:gd name="connsiteY3" fmla="*/ 0 h 206855"/>
                <a:gd name="connsiteX4" fmla="*/ 179754 w 198326"/>
                <a:gd name="connsiteY4" fmla="*/ 0 h 206855"/>
                <a:gd name="connsiteX5" fmla="*/ 183162 w 198326"/>
                <a:gd name="connsiteY5" fmla="*/ 3408 h 206855"/>
                <a:gd name="connsiteX6" fmla="*/ 179754 w 198326"/>
                <a:gd name="connsiteY6" fmla="*/ 6815 h 206855"/>
                <a:gd name="connsiteX7" fmla="*/ 18572 w 198326"/>
                <a:gd name="connsiteY7" fmla="*/ 6815 h 206855"/>
                <a:gd name="connsiteX8" fmla="*/ 6815 w 198326"/>
                <a:gd name="connsiteY8" fmla="*/ 18572 h 206855"/>
                <a:gd name="connsiteX9" fmla="*/ 6815 w 198326"/>
                <a:gd name="connsiteY9" fmla="*/ 188274 h 206855"/>
                <a:gd name="connsiteX10" fmla="*/ 3408 w 198326"/>
                <a:gd name="connsiteY10" fmla="*/ 191681 h 206855"/>
                <a:gd name="connsiteX11" fmla="*/ 179754 w 198326"/>
                <a:gd name="connsiteY11" fmla="*/ 206856 h 206855"/>
                <a:gd name="connsiteX12" fmla="*/ 18572 w 198326"/>
                <a:gd name="connsiteY12" fmla="*/ 206856 h 206855"/>
                <a:gd name="connsiteX13" fmla="*/ 15164 w 198326"/>
                <a:gd name="connsiteY13" fmla="*/ 203448 h 206855"/>
                <a:gd name="connsiteX14" fmla="*/ 18572 w 198326"/>
                <a:gd name="connsiteY14" fmla="*/ 200040 h 206855"/>
                <a:gd name="connsiteX15" fmla="*/ 179754 w 198326"/>
                <a:gd name="connsiteY15" fmla="*/ 200040 h 206855"/>
                <a:gd name="connsiteX16" fmla="*/ 191511 w 198326"/>
                <a:gd name="connsiteY16" fmla="*/ 188284 h 206855"/>
                <a:gd name="connsiteX17" fmla="*/ 191511 w 198326"/>
                <a:gd name="connsiteY17" fmla="*/ 18572 h 206855"/>
                <a:gd name="connsiteX18" fmla="*/ 194918 w 198326"/>
                <a:gd name="connsiteY18" fmla="*/ 15164 h 206855"/>
                <a:gd name="connsiteX19" fmla="*/ 198326 w 198326"/>
                <a:gd name="connsiteY19" fmla="*/ 18572 h 206855"/>
                <a:gd name="connsiteX20" fmla="*/ 198326 w 198326"/>
                <a:gd name="connsiteY20" fmla="*/ 188274 h 206855"/>
                <a:gd name="connsiteX21" fmla="*/ 179754 w 198326"/>
                <a:gd name="connsiteY21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8326" h="206855">
                  <a:moveTo>
                    <a:pt x="3408" y="191681"/>
                  </a:moveTo>
                  <a:cubicBezTo>
                    <a:pt x="1526" y="191681"/>
                    <a:pt x="0" y="190156"/>
                    <a:pt x="0" y="188274"/>
                  </a:cubicBezTo>
                  <a:lnTo>
                    <a:pt x="0" y="18572"/>
                  </a:lnTo>
                  <a:cubicBezTo>
                    <a:pt x="11" y="8319"/>
                    <a:pt x="8319" y="11"/>
                    <a:pt x="18572" y="0"/>
                  </a:cubicBezTo>
                  <a:lnTo>
                    <a:pt x="179754" y="0"/>
                  </a:lnTo>
                  <a:cubicBezTo>
                    <a:pt x="181636" y="0"/>
                    <a:pt x="183162" y="1526"/>
                    <a:pt x="183162" y="3408"/>
                  </a:cubicBezTo>
                  <a:cubicBezTo>
                    <a:pt x="183162" y="5290"/>
                    <a:pt x="181636" y="6815"/>
                    <a:pt x="179754" y="6815"/>
                  </a:cubicBezTo>
                  <a:lnTo>
                    <a:pt x="18572" y="6815"/>
                  </a:lnTo>
                  <a:cubicBezTo>
                    <a:pt x="12082" y="6823"/>
                    <a:pt x="6823" y="12082"/>
                    <a:pt x="6815" y="18572"/>
                  </a:cubicBezTo>
                  <a:lnTo>
                    <a:pt x="6815" y="188274"/>
                  </a:lnTo>
                  <a:cubicBezTo>
                    <a:pt x="6815" y="190156"/>
                    <a:pt x="5290" y="191681"/>
                    <a:pt x="3408" y="191681"/>
                  </a:cubicBezTo>
                  <a:close/>
                  <a:moveTo>
                    <a:pt x="179754" y="206856"/>
                  </a:moveTo>
                  <a:lnTo>
                    <a:pt x="18572" y="206856"/>
                  </a:lnTo>
                  <a:cubicBezTo>
                    <a:pt x="16690" y="206856"/>
                    <a:pt x="15164" y="205330"/>
                    <a:pt x="15164" y="203448"/>
                  </a:cubicBezTo>
                  <a:cubicBezTo>
                    <a:pt x="15164" y="201566"/>
                    <a:pt x="16690" y="200040"/>
                    <a:pt x="18572" y="200040"/>
                  </a:cubicBezTo>
                  <a:lnTo>
                    <a:pt x="179754" y="200040"/>
                  </a:lnTo>
                  <a:cubicBezTo>
                    <a:pt x="186244" y="200033"/>
                    <a:pt x="191503" y="194774"/>
                    <a:pt x="191511" y="188284"/>
                  </a:cubicBezTo>
                  <a:lnTo>
                    <a:pt x="191511" y="18572"/>
                  </a:lnTo>
                  <a:cubicBezTo>
                    <a:pt x="191511" y="16690"/>
                    <a:pt x="193036" y="15164"/>
                    <a:pt x="194918" y="15164"/>
                  </a:cubicBezTo>
                  <a:cubicBezTo>
                    <a:pt x="196801" y="15164"/>
                    <a:pt x="198326" y="16690"/>
                    <a:pt x="198326" y="18572"/>
                  </a:cubicBezTo>
                  <a:lnTo>
                    <a:pt x="198326" y="188274"/>
                  </a:lnTo>
                  <a:cubicBezTo>
                    <a:pt x="198320" y="198530"/>
                    <a:pt x="190011" y="206844"/>
                    <a:pt x="179754" y="206856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41" name="云麒演示设计45-4">
              <a:extLst>
                <a:ext uri="{FF2B5EF4-FFF2-40B4-BE49-F238E27FC236}">
                  <a16:creationId xmlns:a16="http://schemas.microsoft.com/office/drawing/2014/main" id="{F02482EA-1669-5FE4-41FA-39F7E0107083}"/>
                </a:ext>
              </a:extLst>
            </p:cNvPr>
            <p:cNvSpPr/>
            <p:nvPr/>
          </p:nvSpPr>
          <p:spPr>
            <a:xfrm>
              <a:off x="3431803" y="5862223"/>
              <a:ext cx="180606" cy="71560"/>
            </a:xfrm>
            <a:custGeom>
              <a:avLst/>
              <a:gdLst>
                <a:gd name="connsiteX0" fmla="*/ 177199 w 180606"/>
                <a:gd name="connsiteY0" fmla="*/ 6815 h 71560"/>
                <a:gd name="connsiteX1" fmla="*/ 3408 w 180606"/>
                <a:gd name="connsiteY1" fmla="*/ 6815 h 71560"/>
                <a:gd name="connsiteX2" fmla="*/ 0 w 180606"/>
                <a:gd name="connsiteY2" fmla="*/ 3408 h 71560"/>
                <a:gd name="connsiteX3" fmla="*/ 3408 w 180606"/>
                <a:gd name="connsiteY3" fmla="*/ 0 h 71560"/>
                <a:gd name="connsiteX4" fmla="*/ 177199 w 180606"/>
                <a:gd name="connsiteY4" fmla="*/ 0 h 71560"/>
                <a:gd name="connsiteX5" fmla="*/ 180606 w 180606"/>
                <a:gd name="connsiteY5" fmla="*/ 3408 h 71560"/>
                <a:gd name="connsiteX6" fmla="*/ 177199 w 180606"/>
                <a:gd name="connsiteY6" fmla="*/ 6815 h 71560"/>
                <a:gd name="connsiteX7" fmla="*/ 177199 w 180606"/>
                <a:gd name="connsiteY7" fmla="*/ 71561 h 71560"/>
                <a:gd name="connsiteX8" fmla="*/ 3408 w 180606"/>
                <a:gd name="connsiteY8" fmla="*/ 71561 h 71560"/>
                <a:gd name="connsiteX9" fmla="*/ 0 w 180606"/>
                <a:gd name="connsiteY9" fmla="*/ 68153 h 71560"/>
                <a:gd name="connsiteX10" fmla="*/ 3408 w 180606"/>
                <a:gd name="connsiteY10" fmla="*/ 64746 h 71560"/>
                <a:gd name="connsiteX11" fmla="*/ 177199 w 180606"/>
                <a:gd name="connsiteY11" fmla="*/ 64746 h 71560"/>
                <a:gd name="connsiteX12" fmla="*/ 180606 w 180606"/>
                <a:gd name="connsiteY12" fmla="*/ 68153 h 71560"/>
                <a:gd name="connsiteX13" fmla="*/ 177199 w 180606"/>
                <a:gd name="connsiteY13" fmla="*/ 71561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606" h="71560">
                  <a:moveTo>
                    <a:pt x="177199" y="6815"/>
                  </a:moveTo>
                  <a:lnTo>
                    <a:pt x="3408" y="6815"/>
                  </a:lnTo>
                  <a:cubicBezTo>
                    <a:pt x="1526" y="6815"/>
                    <a:pt x="0" y="5290"/>
                    <a:pt x="0" y="3408"/>
                  </a:cubicBezTo>
                  <a:cubicBezTo>
                    <a:pt x="0" y="1526"/>
                    <a:pt x="1526" y="0"/>
                    <a:pt x="3408" y="0"/>
                  </a:cubicBezTo>
                  <a:lnTo>
                    <a:pt x="177199" y="0"/>
                  </a:lnTo>
                  <a:cubicBezTo>
                    <a:pt x="179081" y="0"/>
                    <a:pt x="180606" y="1526"/>
                    <a:pt x="180606" y="3408"/>
                  </a:cubicBezTo>
                  <a:cubicBezTo>
                    <a:pt x="180606" y="5290"/>
                    <a:pt x="179081" y="6815"/>
                    <a:pt x="177199" y="6815"/>
                  </a:cubicBezTo>
                  <a:close/>
                  <a:moveTo>
                    <a:pt x="177199" y="71561"/>
                  </a:moveTo>
                  <a:lnTo>
                    <a:pt x="3408" y="71561"/>
                  </a:lnTo>
                  <a:cubicBezTo>
                    <a:pt x="1526" y="71561"/>
                    <a:pt x="0" y="70035"/>
                    <a:pt x="0" y="68153"/>
                  </a:cubicBezTo>
                  <a:cubicBezTo>
                    <a:pt x="0" y="66271"/>
                    <a:pt x="1526" y="64746"/>
                    <a:pt x="3408" y="64746"/>
                  </a:cubicBezTo>
                  <a:lnTo>
                    <a:pt x="177199" y="64746"/>
                  </a:lnTo>
                  <a:cubicBezTo>
                    <a:pt x="179081" y="64746"/>
                    <a:pt x="180606" y="66271"/>
                    <a:pt x="180606" y="68153"/>
                  </a:cubicBezTo>
                  <a:cubicBezTo>
                    <a:pt x="180606" y="70035"/>
                    <a:pt x="179081" y="71561"/>
                    <a:pt x="177199" y="71561"/>
                  </a:cubicBez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42" name="云麒演示设计45-5">
              <a:extLst>
                <a:ext uri="{FF2B5EF4-FFF2-40B4-BE49-F238E27FC236}">
                  <a16:creationId xmlns:a16="http://schemas.microsoft.com/office/drawing/2014/main" id="{E9EF5EA3-E4A2-3B23-830B-455A5636218F}"/>
                </a:ext>
              </a:extLst>
            </p:cNvPr>
            <p:cNvSpPr/>
            <p:nvPr/>
          </p:nvSpPr>
          <p:spPr>
            <a:xfrm>
              <a:off x="3458686" y="5817790"/>
              <a:ext cx="14216" cy="44422"/>
            </a:xfrm>
            <a:custGeom>
              <a:avLst/>
              <a:gdLst>
                <a:gd name="connsiteX0" fmla="*/ 10826 w 14216"/>
                <a:gd name="connsiteY0" fmla="*/ 44422 h 44422"/>
                <a:gd name="connsiteX1" fmla="*/ 3408 w 14216"/>
                <a:gd name="connsiteY1" fmla="*/ 44422 h 44422"/>
                <a:gd name="connsiteX2" fmla="*/ 0 w 14216"/>
                <a:gd name="connsiteY2" fmla="*/ 41015 h 44422"/>
                <a:gd name="connsiteX3" fmla="*/ 0 w 14216"/>
                <a:gd name="connsiteY3" fmla="*/ 3408 h 44422"/>
                <a:gd name="connsiteX4" fmla="*/ 3408 w 14216"/>
                <a:gd name="connsiteY4" fmla="*/ 0 h 44422"/>
                <a:gd name="connsiteX5" fmla="*/ 10809 w 14216"/>
                <a:gd name="connsiteY5" fmla="*/ 0 h 44422"/>
                <a:gd name="connsiteX6" fmla="*/ 14217 w 14216"/>
                <a:gd name="connsiteY6" fmla="*/ 3408 h 44422"/>
                <a:gd name="connsiteX7" fmla="*/ 14217 w 14216"/>
                <a:gd name="connsiteY7" fmla="*/ 41015 h 44422"/>
                <a:gd name="connsiteX8" fmla="*/ 10826 w 14216"/>
                <a:gd name="connsiteY8" fmla="*/ 44422 h 44422"/>
                <a:gd name="connsiteX9" fmla="*/ 3408 w 14216"/>
                <a:gd name="connsiteY9" fmla="*/ 3408 h 44422"/>
                <a:gd name="connsiteX10" fmla="*/ 3408 w 14216"/>
                <a:gd name="connsiteY10" fmla="*/ 41015 h 44422"/>
                <a:gd name="connsiteX11" fmla="*/ 10813 w 14216"/>
                <a:gd name="connsiteY11" fmla="*/ 41015 h 44422"/>
                <a:gd name="connsiteX12" fmla="*/ 10813 w 14216"/>
                <a:gd name="connsiteY12" fmla="*/ 3408 h 4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16" h="44422">
                  <a:moveTo>
                    <a:pt x="10826" y="44422"/>
                  </a:moveTo>
                  <a:lnTo>
                    <a:pt x="3408" y="44422"/>
                  </a:lnTo>
                  <a:cubicBezTo>
                    <a:pt x="1526" y="44422"/>
                    <a:pt x="0" y="42897"/>
                    <a:pt x="0" y="41015"/>
                  </a:cubicBezTo>
                  <a:lnTo>
                    <a:pt x="0" y="3408"/>
                  </a:lnTo>
                  <a:cubicBezTo>
                    <a:pt x="0" y="1526"/>
                    <a:pt x="1526" y="0"/>
                    <a:pt x="3408" y="0"/>
                  </a:cubicBezTo>
                  <a:lnTo>
                    <a:pt x="10809" y="0"/>
                  </a:lnTo>
                  <a:cubicBezTo>
                    <a:pt x="12691" y="0"/>
                    <a:pt x="14217" y="1526"/>
                    <a:pt x="14217" y="3408"/>
                  </a:cubicBezTo>
                  <a:lnTo>
                    <a:pt x="14217" y="41015"/>
                  </a:lnTo>
                  <a:cubicBezTo>
                    <a:pt x="14217" y="42890"/>
                    <a:pt x="12701" y="44413"/>
                    <a:pt x="10826" y="44422"/>
                  </a:cubicBezTo>
                  <a:close/>
                  <a:moveTo>
                    <a:pt x="3408" y="3408"/>
                  </a:moveTo>
                  <a:lnTo>
                    <a:pt x="3408" y="41015"/>
                  </a:lnTo>
                  <a:lnTo>
                    <a:pt x="10813" y="41015"/>
                  </a:lnTo>
                  <a:lnTo>
                    <a:pt x="10813" y="3408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43" name="云麒演示设计45-6">
              <a:extLst>
                <a:ext uri="{FF2B5EF4-FFF2-40B4-BE49-F238E27FC236}">
                  <a16:creationId xmlns:a16="http://schemas.microsoft.com/office/drawing/2014/main" id="{83DE1CEA-EE79-9605-006C-E15D5E710A00}"/>
                </a:ext>
              </a:extLst>
            </p:cNvPr>
            <p:cNvSpPr/>
            <p:nvPr/>
          </p:nvSpPr>
          <p:spPr>
            <a:xfrm>
              <a:off x="3469512" y="5810757"/>
              <a:ext cx="14216" cy="51455"/>
            </a:xfrm>
            <a:custGeom>
              <a:avLst/>
              <a:gdLst>
                <a:gd name="connsiteX0" fmla="*/ 10809 w 14216"/>
                <a:gd name="connsiteY0" fmla="*/ 51456 h 51455"/>
                <a:gd name="connsiteX1" fmla="*/ 3408 w 14216"/>
                <a:gd name="connsiteY1" fmla="*/ 51456 h 51455"/>
                <a:gd name="connsiteX2" fmla="*/ 0 w 14216"/>
                <a:gd name="connsiteY2" fmla="*/ 48048 h 51455"/>
                <a:gd name="connsiteX3" fmla="*/ 0 w 14216"/>
                <a:gd name="connsiteY3" fmla="*/ 3408 h 51455"/>
                <a:gd name="connsiteX4" fmla="*/ 3408 w 14216"/>
                <a:gd name="connsiteY4" fmla="*/ 0 h 51455"/>
                <a:gd name="connsiteX5" fmla="*/ 10809 w 14216"/>
                <a:gd name="connsiteY5" fmla="*/ 0 h 51455"/>
                <a:gd name="connsiteX6" fmla="*/ 14217 w 14216"/>
                <a:gd name="connsiteY6" fmla="*/ 3408 h 51455"/>
                <a:gd name="connsiteX7" fmla="*/ 14217 w 14216"/>
                <a:gd name="connsiteY7" fmla="*/ 48048 h 51455"/>
                <a:gd name="connsiteX8" fmla="*/ 10809 w 14216"/>
                <a:gd name="connsiteY8" fmla="*/ 51456 h 51455"/>
                <a:gd name="connsiteX9" fmla="*/ 3408 w 14216"/>
                <a:gd name="connsiteY9" fmla="*/ 3408 h 51455"/>
                <a:gd name="connsiteX10" fmla="*/ 3408 w 14216"/>
                <a:gd name="connsiteY10" fmla="*/ 48048 h 51455"/>
                <a:gd name="connsiteX11" fmla="*/ 10813 w 14216"/>
                <a:gd name="connsiteY11" fmla="*/ 48048 h 51455"/>
                <a:gd name="connsiteX12" fmla="*/ 10813 w 14216"/>
                <a:gd name="connsiteY12" fmla="*/ 3408 h 5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16" h="51455">
                  <a:moveTo>
                    <a:pt x="10809" y="51456"/>
                  </a:moveTo>
                  <a:lnTo>
                    <a:pt x="3408" y="51456"/>
                  </a:lnTo>
                  <a:cubicBezTo>
                    <a:pt x="1526" y="51456"/>
                    <a:pt x="0" y="49930"/>
                    <a:pt x="0" y="48048"/>
                  </a:cubicBezTo>
                  <a:lnTo>
                    <a:pt x="0" y="3408"/>
                  </a:lnTo>
                  <a:cubicBezTo>
                    <a:pt x="0" y="1526"/>
                    <a:pt x="1526" y="0"/>
                    <a:pt x="3408" y="0"/>
                  </a:cubicBezTo>
                  <a:lnTo>
                    <a:pt x="10809" y="0"/>
                  </a:lnTo>
                  <a:cubicBezTo>
                    <a:pt x="12691" y="0"/>
                    <a:pt x="14217" y="1526"/>
                    <a:pt x="14217" y="3408"/>
                  </a:cubicBezTo>
                  <a:lnTo>
                    <a:pt x="14217" y="48048"/>
                  </a:lnTo>
                  <a:cubicBezTo>
                    <a:pt x="14217" y="49930"/>
                    <a:pt x="12691" y="51456"/>
                    <a:pt x="10809" y="51456"/>
                  </a:cubicBezTo>
                  <a:close/>
                  <a:moveTo>
                    <a:pt x="3408" y="3408"/>
                  </a:moveTo>
                  <a:lnTo>
                    <a:pt x="3408" y="48048"/>
                  </a:lnTo>
                  <a:lnTo>
                    <a:pt x="10813" y="48048"/>
                  </a:lnTo>
                  <a:lnTo>
                    <a:pt x="10813" y="3408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44" name="云麒演示设计45-7">
              <a:extLst>
                <a:ext uri="{FF2B5EF4-FFF2-40B4-BE49-F238E27FC236}">
                  <a16:creationId xmlns:a16="http://schemas.microsoft.com/office/drawing/2014/main" id="{B3B8323C-F969-94DB-F99B-AF272CEE94FC}"/>
                </a:ext>
              </a:extLst>
            </p:cNvPr>
            <p:cNvSpPr/>
            <p:nvPr/>
          </p:nvSpPr>
          <p:spPr>
            <a:xfrm>
              <a:off x="3481597" y="5815076"/>
              <a:ext cx="28024" cy="46996"/>
            </a:xfrm>
            <a:custGeom>
              <a:avLst/>
              <a:gdLst>
                <a:gd name="connsiteX0" fmla="*/ 17705 w 28024"/>
                <a:gd name="connsiteY0" fmla="*/ 46997 h 46996"/>
                <a:gd name="connsiteX1" fmla="*/ 14515 w 28024"/>
                <a:gd name="connsiteY1" fmla="*/ 44802 h 46996"/>
                <a:gd name="connsiteX2" fmla="*/ 223 w 28024"/>
                <a:gd name="connsiteY2" fmla="*/ 7250 h 46996"/>
                <a:gd name="connsiteX3" fmla="*/ 2196 w 28024"/>
                <a:gd name="connsiteY3" fmla="*/ 2854 h 46996"/>
                <a:gd name="connsiteX4" fmla="*/ 9114 w 28024"/>
                <a:gd name="connsiteY4" fmla="*/ 223 h 46996"/>
                <a:gd name="connsiteX5" fmla="*/ 13510 w 28024"/>
                <a:gd name="connsiteY5" fmla="*/ 2196 h 46996"/>
                <a:gd name="connsiteX6" fmla="*/ 27802 w 28024"/>
                <a:gd name="connsiteY6" fmla="*/ 39749 h 46996"/>
                <a:gd name="connsiteX7" fmla="*/ 25829 w 28024"/>
                <a:gd name="connsiteY7" fmla="*/ 44145 h 46996"/>
                <a:gd name="connsiteX8" fmla="*/ 18911 w 28024"/>
                <a:gd name="connsiteY8" fmla="*/ 46779 h 46996"/>
                <a:gd name="connsiteX9" fmla="*/ 17705 w 28024"/>
                <a:gd name="connsiteY9" fmla="*/ 46997 h 46996"/>
                <a:gd name="connsiteX10" fmla="*/ 10327 w 28024"/>
                <a:gd name="connsiteY10" fmla="*/ 3403 h 46996"/>
                <a:gd name="connsiteX11" fmla="*/ 3409 w 28024"/>
                <a:gd name="connsiteY11" fmla="*/ 6037 h 46996"/>
                <a:gd name="connsiteX12" fmla="*/ 17701 w 28024"/>
                <a:gd name="connsiteY12" fmla="*/ 43589 h 46996"/>
                <a:gd name="connsiteX13" fmla="*/ 24619 w 28024"/>
                <a:gd name="connsiteY13" fmla="*/ 40955 h 4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24" h="46996">
                  <a:moveTo>
                    <a:pt x="17705" y="46997"/>
                  </a:moveTo>
                  <a:cubicBezTo>
                    <a:pt x="16289" y="46999"/>
                    <a:pt x="15019" y="46126"/>
                    <a:pt x="14515" y="44802"/>
                  </a:cubicBezTo>
                  <a:lnTo>
                    <a:pt x="223" y="7250"/>
                  </a:lnTo>
                  <a:cubicBezTo>
                    <a:pt x="-445" y="5491"/>
                    <a:pt x="438" y="3523"/>
                    <a:pt x="2196" y="2854"/>
                  </a:cubicBezTo>
                  <a:lnTo>
                    <a:pt x="9114" y="223"/>
                  </a:lnTo>
                  <a:cubicBezTo>
                    <a:pt x="10873" y="-445"/>
                    <a:pt x="12841" y="438"/>
                    <a:pt x="13510" y="2196"/>
                  </a:cubicBezTo>
                  <a:lnTo>
                    <a:pt x="27802" y="39749"/>
                  </a:lnTo>
                  <a:cubicBezTo>
                    <a:pt x="28470" y="41508"/>
                    <a:pt x="27587" y="43475"/>
                    <a:pt x="25829" y="44145"/>
                  </a:cubicBezTo>
                  <a:lnTo>
                    <a:pt x="18911" y="46779"/>
                  </a:lnTo>
                  <a:cubicBezTo>
                    <a:pt x="18526" y="46924"/>
                    <a:pt x="18117" y="46998"/>
                    <a:pt x="17705" y="46997"/>
                  </a:cubicBezTo>
                  <a:close/>
                  <a:moveTo>
                    <a:pt x="10327" y="3403"/>
                  </a:moveTo>
                  <a:lnTo>
                    <a:pt x="3409" y="6037"/>
                  </a:lnTo>
                  <a:lnTo>
                    <a:pt x="17701" y="43589"/>
                  </a:lnTo>
                  <a:lnTo>
                    <a:pt x="24619" y="40955"/>
                  </a:lnTo>
                  <a:close/>
                </a:path>
              </a:pathLst>
            </a:custGeom>
            <a:grpFill/>
            <a:ln w="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52" name="云麒演示设计46">
            <a:extLst>
              <a:ext uri="{FF2B5EF4-FFF2-40B4-BE49-F238E27FC236}">
                <a16:creationId xmlns:a16="http://schemas.microsoft.com/office/drawing/2014/main" id="{7A6BF6AF-3745-7471-B55F-D0083BB546BC}"/>
              </a:ext>
            </a:extLst>
          </p:cNvPr>
          <p:cNvSpPr/>
          <p:nvPr/>
        </p:nvSpPr>
        <p:spPr>
          <a:xfrm>
            <a:off x="7547887" y="3068719"/>
            <a:ext cx="301763" cy="226322"/>
          </a:xfrm>
          <a:custGeom>
            <a:avLst/>
            <a:gdLst>
              <a:gd name="connsiteX0" fmla="*/ 282325 w 282324"/>
              <a:gd name="connsiteY0" fmla="*/ 67224 h 211743"/>
              <a:gd name="connsiteX1" fmla="*/ 141603 w 282324"/>
              <a:gd name="connsiteY1" fmla="*/ 0 h 211743"/>
              <a:gd name="connsiteX2" fmla="*/ 0 w 282324"/>
              <a:gd name="connsiteY2" fmla="*/ 67223 h 211743"/>
              <a:gd name="connsiteX3" fmla="*/ 141603 w 282324"/>
              <a:gd name="connsiteY3" fmla="*/ 134449 h 211743"/>
              <a:gd name="connsiteX4" fmla="*/ 252228 w 282324"/>
              <a:gd name="connsiteY4" fmla="*/ 81602 h 211743"/>
              <a:gd name="connsiteX5" fmla="*/ 252228 w 282324"/>
              <a:gd name="connsiteY5" fmla="*/ 159916 h 211743"/>
              <a:gd name="connsiteX6" fmla="*/ 263693 w 282324"/>
              <a:gd name="connsiteY6" fmla="*/ 159916 h 211743"/>
              <a:gd name="connsiteX7" fmla="*/ 263693 w 282324"/>
              <a:gd name="connsiteY7" fmla="*/ 76123 h 211743"/>
              <a:gd name="connsiteX8" fmla="*/ 282325 w 282324"/>
              <a:gd name="connsiteY8" fmla="*/ 67224 h 211743"/>
              <a:gd name="connsiteX9" fmla="*/ 141593 w 282324"/>
              <a:gd name="connsiteY9" fmla="*/ 117245 h 211743"/>
              <a:gd name="connsiteX10" fmla="*/ 36225 w 282324"/>
              <a:gd name="connsiteY10" fmla="*/ 67224 h 211743"/>
              <a:gd name="connsiteX11" fmla="*/ 141593 w 282324"/>
              <a:gd name="connsiteY11" fmla="*/ 17203 h 211743"/>
              <a:gd name="connsiteX12" fmla="*/ 246303 w 282324"/>
              <a:gd name="connsiteY12" fmla="*/ 67224 h 211743"/>
              <a:gd name="connsiteX13" fmla="*/ 141593 w 282324"/>
              <a:gd name="connsiteY13" fmla="*/ 117245 h 211743"/>
              <a:gd name="connsiteX14" fmla="*/ 216688 w 282324"/>
              <a:gd name="connsiteY14" fmla="*/ 175444 h 211743"/>
              <a:gd name="connsiteX15" fmla="*/ 162544 w 282324"/>
              <a:gd name="connsiteY15" fmla="*/ 194276 h 211743"/>
              <a:gd name="connsiteX16" fmla="*/ 112282 w 282324"/>
              <a:gd name="connsiteY16" fmla="*/ 192038 h 211743"/>
              <a:gd name="connsiteX17" fmla="*/ 66505 w 282324"/>
              <a:gd name="connsiteY17" fmla="*/ 175374 h 211743"/>
              <a:gd name="connsiteX18" fmla="*/ 66505 w 282324"/>
              <a:gd name="connsiteY18" fmla="*/ 123970 h 211743"/>
              <a:gd name="connsiteX19" fmla="*/ 55041 w 282324"/>
              <a:gd name="connsiteY19" fmla="*/ 123970 h 211743"/>
              <a:gd name="connsiteX20" fmla="*/ 55041 w 282324"/>
              <a:gd name="connsiteY20" fmla="*/ 186096 h 211743"/>
              <a:gd name="connsiteX21" fmla="*/ 58425 w 282324"/>
              <a:gd name="connsiteY21" fmla="*/ 188257 h 211743"/>
              <a:gd name="connsiteX22" fmla="*/ 110229 w 282324"/>
              <a:gd name="connsiteY22" fmla="*/ 208098 h 211743"/>
              <a:gd name="connsiteX23" fmla="*/ 144335 w 282324"/>
              <a:gd name="connsiteY23" fmla="*/ 211743 h 211743"/>
              <a:gd name="connsiteX24" fmla="*/ 163332 w 282324"/>
              <a:gd name="connsiteY24" fmla="*/ 210555 h 211743"/>
              <a:gd name="connsiteX25" fmla="*/ 224739 w 282324"/>
              <a:gd name="connsiteY25" fmla="*/ 188274 h 211743"/>
              <a:gd name="connsiteX26" fmla="*/ 228152 w 282324"/>
              <a:gd name="connsiteY26" fmla="*/ 186127 h 211743"/>
              <a:gd name="connsiteX27" fmla="*/ 228152 w 282324"/>
              <a:gd name="connsiteY27" fmla="*/ 123971 h 211743"/>
              <a:gd name="connsiteX28" fmla="*/ 216688 w 282324"/>
              <a:gd name="connsiteY28" fmla="*/ 123971 h 211743"/>
              <a:gd name="connsiteX29" fmla="*/ 216688 w 282324"/>
              <a:gd name="connsiteY29" fmla="*/ 175444 h 21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82324" h="211743">
                <a:moveTo>
                  <a:pt x="282325" y="67224"/>
                </a:moveTo>
                <a:lnTo>
                  <a:pt x="141603" y="0"/>
                </a:lnTo>
                <a:lnTo>
                  <a:pt x="0" y="67223"/>
                </a:lnTo>
                <a:lnTo>
                  <a:pt x="141603" y="134449"/>
                </a:lnTo>
                <a:lnTo>
                  <a:pt x="252228" y="81602"/>
                </a:lnTo>
                <a:lnTo>
                  <a:pt x="252228" y="159916"/>
                </a:lnTo>
                <a:lnTo>
                  <a:pt x="263693" y="159916"/>
                </a:lnTo>
                <a:lnTo>
                  <a:pt x="263693" y="76123"/>
                </a:lnTo>
                <a:lnTo>
                  <a:pt x="282325" y="67224"/>
                </a:lnTo>
                <a:close/>
                <a:moveTo>
                  <a:pt x="141593" y="117245"/>
                </a:moveTo>
                <a:lnTo>
                  <a:pt x="36225" y="67224"/>
                </a:lnTo>
                <a:lnTo>
                  <a:pt x="141593" y="17203"/>
                </a:lnTo>
                <a:lnTo>
                  <a:pt x="246303" y="67224"/>
                </a:lnTo>
                <a:lnTo>
                  <a:pt x="141593" y="117245"/>
                </a:lnTo>
                <a:close/>
                <a:moveTo>
                  <a:pt x="216688" y="175444"/>
                </a:moveTo>
                <a:cubicBezTo>
                  <a:pt x="199727" y="185509"/>
                  <a:pt x="181531" y="191842"/>
                  <a:pt x="162544" y="194276"/>
                </a:cubicBezTo>
                <a:cubicBezTo>
                  <a:pt x="146257" y="196366"/>
                  <a:pt x="129347" y="195614"/>
                  <a:pt x="112282" y="192038"/>
                </a:cubicBezTo>
                <a:cubicBezTo>
                  <a:pt x="92063" y="187802"/>
                  <a:pt x="75102" y="180153"/>
                  <a:pt x="66505" y="175374"/>
                </a:cubicBezTo>
                <a:lnTo>
                  <a:pt x="66505" y="123970"/>
                </a:lnTo>
                <a:lnTo>
                  <a:pt x="55041" y="123970"/>
                </a:lnTo>
                <a:lnTo>
                  <a:pt x="55041" y="186096"/>
                </a:lnTo>
                <a:lnTo>
                  <a:pt x="58425" y="188257"/>
                </a:lnTo>
                <a:cubicBezTo>
                  <a:pt x="59274" y="188801"/>
                  <a:pt x="79562" y="201600"/>
                  <a:pt x="110229" y="208098"/>
                </a:cubicBezTo>
                <a:cubicBezTo>
                  <a:pt x="121696" y="210526"/>
                  <a:pt x="133106" y="211743"/>
                  <a:pt x="144335" y="211743"/>
                </a:cubicBezTo>
                <a:cubicBezTo>
                  <a:pt x="150734" y="211743"/>
                  <a:pt x="157076" y="211347"/>
                  <a:pt x="163332" y="210555"/>
                </a:cubicBezTo>
                <a:cubicBezTo>
                  <a:pt x="184937" y="207821"/>
                  <a:pt x="205597" y="200323"/>
                  <a:pt x="224739" y="188274"/>
                </a:cubicBezTo>
                <a:lnTo>
                  <a:pt x="228152" y="186127"/>
                </a:lnTo>
                <a:lnTo>
                  <a:pt x="228152" y="123971"/>
                </a:lnTo>
                <a:lnTo>
                  <a:pt x="216688" y="123971"/>
                </a:lnTo>
                <a:lnTo>
                  <a:pt x="216688" y="175444"/>
                </a:lnTo>
                <a:close/>
              </a:path>
            </a:pathLst>
          </a:custGeom>
          <a:solidFill>
            <a:schemeClr val="bg1"/>
          </a:solidFill>
          <a:ln w="22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53" name="云麒演示设计47">
            <a:extLst>
              <a:ext uri="{FF2B5EF4-FFF2-40B4-BE49-F238E27FC236}">
                <a16:creationId xmlns:a16="http://schemas.microsoft.com/office/drawing/2014/main" id="{E7C0E35F-944F-288A-492F-6F069FC34D97}"/>
              </a:ext>
            </a:extLst>
          </p:cNvPr>
          <p:cNvSpPr/>
          <p:nvPr/>
        </p:nvSpPr>
        <p:spPr>
          <a:xfrm>
            <a:off x="10132045" y="3068719"/>
            <a:ext cx="301763" cy="226322"/>
          </a:xfrm>
          <a:custGeom>
            <a:avLst/>
            <a:gdLst>
              <a:gd name="connsiteX0" fmla="*/ 282325 w 282324"/>
              <a:gd name="connsiteY0" fmla="*/ 67224 h 211743"/>
              <a:gd name="connsiteX1" fmla="*/ 141603 w 282324"/>
              <a:gd name="connsiteY1" fmla="*/ 0 h 211743"/>
              <a:gd name="connsiteX2" fmla="*/ 0 w 282324"/>
              <a:gd name="connsiteY2" fmla="*/ 67223 h 211743"/>
              <a:gd name="connsiteX3" fmla="*/ 141603 w 282324"/>
              <a:gd name="connsiteY3" fmla="*/ 134449 h 211743"/>
              <a:gd name="connsiteX4" fmla="*/ 252228 w 282324"/>
              <a:gd name="connsiteY4" fmla="*/ 81602 h 211743"/>
              <a:gd name="connsiteX5" fmla="*/ 252228 w 282324"/>
              <a:gd name="connsiteY5" fmla="*/ 159916 h 211743"/>
              <a:gd name="connsiteX6" fmla="*/ 263693 w 282324"/>
              <a:gd name="connsiteY6" fmla="*/ 159916 h 211743"/>
              <a:gd name="connsiteX7" fmla="*/ 263693 w 282324"/>
              <a:gd name="connsiteY7" fmla="*/ 76123 h 211743"/>
              <a:gd name="connsiteX8" fmla="*/ 282325 w 282324"/>
              <a:gd name="connsiteY8" fmla="*/ 67224 h 211743"/>
              <a:gd name="connsiteX9" fmla="*/ 141593 w 282324"/>
              <a:gd name="connsiteY9" fmla="*/ 117245 h 211743"/>
              <a:gd name="connsiteX10" fmla="*/ 36225 w 282324"/>
              <a:gd name="connsiteY10" fmla="*/ 67224 h 211743"/>
              <a:gd name="connsiteX11" fmla="*/ 141593 w 282324"/>
              <a:gd name="connsiteY11" fmla="*/ 17203 h 211743"/>
              <a:gd name="connsiteX12" fmla="*/ 246303 w 282324"/>
              <a:gd name="connsiteY12" fmla="*/ 67224 h 211743"/>
              <a:gd name="connsiteX13" fmla="*/ 141593 w 282324"/>
              <a:gd name="connsiteY13" fmla="*/ 117245 h 211743"/>
              <a:gd name="connsiteX14" fmla="*/ 216688 w 282324"/>
              <a:gd name="connsiteY14" fmla="*/ 175444 h 211743"/>
              <a:gd name="connsiteX15" fmla="*/ 162544 w 282324"/>
              <a:gd name="connsiteY15" fmla="*/ 194276 h 211743"/>
              <a:gd name="connsiteX16" fmla="*/ 112282 w 282324"/>
              <a:gd name="connsiteY16" fmla="*/ 192038 h 211743"/>
              <a:gd name="connsiteX17" fmla="*/ 66505 w 282324"/>
              <a:gd name="connsiteY17" fmla="*/ 175374 h 211743"/>
              <a:gd name="connsiteX18" fmla="*/ 66505 w 282324"/>
              <a:gd name="connsiteY18" fmla="*/ 123970 h 211743"/>
              <a:gd name="connsiteX19" fmla="*/ 55041 w 282324"/>
              <a:gd name="connsiteY19" fmla="*/ 123970 h 211743"/>
              <a:gd name="connsiteX20" fmla="*/ 55041 w 282324"/>
              <a:gd name="connsiteY20" fmla="*/ 186096 h 211743"/>
              <a:gd name="connsiteX21" fmla="*/ 58425 w 282324"/>
              <a:gd name="connsiteY21" fmla="*/ 188257 h 211743"/>
              <a:gd name="connsiteX22" fmla="*/ 110229 w 282324"/>
              <a:gd name="connsiteY22" fmla="*/ 208098 h 211743"/>
              <a:gd name="connsiteX23" fmla="*/ 144335 w 282324"/>
              <a:gd name="connsiteY23" fmla="*/ 211743 h 211743"/>
              <a:gd name="connsiteX24" fmla="*/ 163332 w 282324"/>
              <a:gd name="connsiteY24" fmla="*/ 210555 h 211743"/>
              <a:gd name="connsiteX25" fmla="*/ 224739 w 282324"/>
              <a:gd name="connsiteY25" fmla="*/ 188274 h 211743"/>
              <a:gd name="connsiteX26" fmla="*/ 228152 w 282324"/>
              <a:gd name="connsiteY26" fmla="*/ 186127 h 211743"/>
              <a:gd name="connsiteX27" fmla="*/ 228152 w 282324"/>
              <a:gd name="connsiteY27" fmla="*/ 123971 h 211743"/>
              <a:gd name="connsiteX28" fmla="*/ 216688 w 282324"/>
              <a:gd name="connsiteY28" fmla="*/ 123971 h 211743"/>
              <a:gd name="connsiteX29" fmla="*/ 216688 w 282324"/>
              <a:gd name="connsiteY29" fmla="*/ 175444 h 21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82324" h="211743">
                <a:moveTo>
                  <a:pt x="282325" y="67224"/>
                </a:moveTo>
                <a:lnTo>
                  <a:pt x="141603" y="0"/>
                </a:lnTo>
                <a:lnTo>
                  <a:pt x="0" y="67223"/>
                </a:lnTo>
                <a:lnTo>
                  <a:pt x="141603" y="134449"/>
                </a:lnTo>
                <a:lnTo>
                  <a:pt x="252228" y="81602"/>
                </a:lnTo>
                <a:lnTo>
                  <a:pt x="252228" y="159916"/>
                </a:lnTo>
                <a:lnTo>
                  <a:pt x="263693" y="159916"/>
                </a:lnTo>
                <a:lnTo>
                  <a:pt x="263693" y="76123"/>
                </a:lnTo>
                <a:lnTo>
                  <a:pt x="282325" y="67224"/>
                </a:lnTo>
                <a:close/>
                <a:moveTo>
                  <a:pt x="141593" y="117245"/>
                </a:moveTo>
                <a:lnTo>
                  <a:pt x="36225" y="67224"/>
                </a:lnTo>
                <a:lnTo>
                  <a:pt x="141593" y="17203"/>
                </a:lnTo>
                <a:lnTo>
                  <a:pt x="246303" y="67224"/>
                </a:lnTo>
                <a:lnTo>
                  <a:pt x="141593" y="117245"/>
                </a:lnTo>
                <a:close/>
                <a:moveTo>
                  <a:pt x="216688" y="175444"/>
                </a:moveTo>
                <a:cubicBezTo>
                  <a:pt x="199727" y="185509"/>
                  <a:pt x="181531" y="191842"/>
                  <a:pt x="162544" y="194276"/>
                </a:cubicBezTo>
                <a:cubicBezTo>
                  <a:pt x="146257" y="196366"/>
                  <a:pt x="129347" y="195614"/>
                  <a:pt x="112282" y="192038"/>
                </a:cubicBezTo>
                <a:cubicBezTo>
                  <a:pt x="92063" y="187802"/>
                  <a:pt x="75102" y="180153"/>
                  <a:pt x="66505" y="175374"/>
                </a:cubicBezTo>
                <a:lnTo>
                  <a:pt x="66505" y="123970"/>
                </a:lnTo>
                <a:lnTo>
                  <a:pt x="55041" y="123970"/>
                </a:lnTo>
                <a:lnTo>
                  <a:pt x="55041" y="186096"/>
                </a:lnTo>
                <a:lnTo>
                  <a:pt x="58425" y="188257"/>
                </a:lnTo>
                <a:cubicBezTo>
                  <a:pt x="59274" y="188801"/>
                  <a:pt x="79562" y="201600"/>
                  <a:pt x="110229" y="208098"/>
                </a:cubicBezTo>
                <a:cubicBezTo>
                  <a:pt x="121696" y="210526"/>
                  <a:pt x="133106" y="211743"/>
                  <a:pt x="144335" y="211743"/>
                </a:cubicBezTo>
                <a:cubicBezTo>
                  <a:pt x="150734" y="211743"/>
                  <a:pt x="157076" y="211347"/>
                  <a:pt x="163332" y="210555"/>
                </a:cubicBezTo>
                <a:cubicBezTo>
                  <a:pt x="184937" y="207821"/>
                  <a:pt x="205597" y="200323"/>
                  <a:pt x="224739" y="188274"/>
                </a:cubicBezTo>
                <a:lnTo>
                  <a:pt x="228152" y="186127"/>
                </a:lnTo>
                <a:lnTo>
                  <a:pt x="228152" y="123971"/>
                </a:lnTo>
                <a:lnTo>
                  <a:pt x="216688" y="123971"/>
                </a:lnTo>
                <a:lnTo>
                  <a:pt x="216688" y="175444"/>
                </a:lnTo>
                <a:close/>
              </a:path>
            </a:pathLst>
          </a:custGeom>
          <a:solidFill>
            <a:schemeClr val="bg1"/>
          </a:solidFill>
          <a:ln w="22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163" name="云麒演示设计48">
            <a:extLst>
              <a:ext uri="{FF2B5EF4-FFF2-40B4-BE49-F238E27FC236}">
                <a16:creationId xmlns:a16="http://schemas.microsoft.com/office/drawing/2014/main" id="{8F86D8CB-39CD-B6B8-9267-2E1B4C74E08D}"/>
              </a:ext>
            </a:extLst>
          </p:cNvPr>
          <p:cNvGrpSpPr/>
          <p:nvPr/>
        </p:nvGrpSpPr>
        <p:grpSpPr>
          <a:xfrm>
            <a:off x="1082280" y="1946512"/>
            <a:ext cx="1756819" cy="699294"/>
            <a:chOff x="1296960" y="1913189"/>
            <a:chExt cx="1756819" cy="699294"/>
          </a:xfrm>
        </p:grpSpPr>
        <p:sp>
          <p:nvSpPr>
            <p:cNvPr id="4164" name="云麒演示设计48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8F150A3F-D17A-B3AA-6DE6-0EB8275FAEB5}"/>
                </a:ext>
              </a:extLst>
            </p:cNvPr>
            <p:cNvSpPr/>
            <p:nvPr/>
          </p:nvSpPr>
          <p:spPr>
            <a:xfrm>
              <a:off x="1296960" y="1913189"/>
              <a:ext cx="1333066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6000</a:t>
              </a:r>
            </a:p>
          </p:txBody>
        </p:sp>
        <p:sp>
          <p:nvSpPr>
            <p:cNvPr id="4165" name="云麒演示设计48-2">
              <a:extLst>
                <a:ext uri="{FF2B5EF4-FFF2-40B4-BE49-F238E27FC236}">
                  <a16:creationId xmlns:a16="http://schemas.microsoft.com/office/drawing/2014/main" id="{EB19FF0E-884A-84D2-F1E2-96B7023AE758}"/>
                </a:ext>
              </a:extLst>
            </p:cNvPr>
            <p:cNvSpPr txBox="1"/>
            <p:nvPr/>
          </p:nvSpPr>
          <p:spPr>
            <a:xfrm>
              <a:off x="2409825" y="2184751"/>
              <a:ext cx="643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多亩</a:t>
              </a:r>
            </a:p>
          </p:txBody>
        </p:sp>
      </p:grpSp>
      <p:grpSp>
        <p:nvGrpSpPr>
          <p:cNvPr id="4166" name="云麒演示设计49">
            <a:extLst>
              <a:ext uri="{FF2B5EF4-FFF2-40B4-BE49-F238E27FC236}">
                <a16:creationId xmlns:a16="http://schemas.microsoft.com/office/drawing/2014/main" id="{0EF1E25C-E0AA-B58E-D9B6-DF081B78E78A}"/>
              </a:ext>
            </a:extLst>
          </p:cNvPr>
          <p:cNvGrpSpPr/>
          <p:nvPr/>
        </p:nvGrpSpPr>
        <p:grpSpPr>
          <a:xfrm>
            <a:off x="3659339" y="1946512"/>
            <a:ext cx="1696811" cy="699294"/>
            <a:chOff x="1296960" y="1913189"/>
            <a:chExt cx="1696811" cy="699294"/>
          </a:xfrm>
        </p:grpSpPr>
        <p:sp>
          <p:nvSpPr>
            <p:cNvPr id="4167" name="云麒演示设计49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EC4E5287-BF17-9E6A-04A0-D600B5B0ED55}"/>
                </a:ext>
              </a:extLst>
            </p:cNvPr>
            <p:cNvSpPr/>
            <p:nvPr/>
          </p:nvSpPr>
          <p:spPr>
            <a:xfrm>
              <a:off x="1296960" y="1913189"/>
              <a:ext cx="927610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160</a:t>
              </a:r>
            </a:p>
          </p:txBody>
        </p:sp>
        <p:sp>
          <p:nvSpPr>
            <p:cNvPr id="4168" name="云麒演示设计49-2">
              <a:extLst>
                <a:ext uri="{FF2B5EF4-FFF2-40B4-BE49-F238E27FC236}">
                  <a16:creationId xmlns:a16="http://schemas.microsoft.com/office/drawing/2014/main" id="{B0054524-3C66-F04F-2754-DBBE82F69090}"/>
                </a:ext>
              </a:extLst>
            </p:cNvPr>
            <p:cNvSpPr txBox="1"/>
            <p:nvPr/>
          </p:nvSpPr>
          <p:spPr>
            <a:xfrm>
              <a:off x="2012162" y="2184751"/>
              <a:ext cx="9816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多万</a:t>
              </a:r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m</a:t>
              </a:r>
              <a:r>
                <a:rPr lang="en-US" altLang="zh-CN" baseline="30000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2</a:t>
              </a:r>
              <a:endParaRPr lang="zh-CN" altLang="en-US" baseline="300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169" name="云麒演示设计50">
            <a:extLst>
              <a:ext uri="{FF2B5EF4-FFF2-40B4-BE49-F238E27FC236}">
                <a16:creationId xmlns:a16="http://schemas.microsoft.com/office/drawing/2014/main" id="{BAB6122F-05C2-44CD-A608-44A5D3EA957D}"/>
              </a:ext>
            </a:extLst>
          </p:cNvPr>
          <p:cNvGrpSpPr/>
          <p:nvPr/>
        </p:nvGrpSpPr>
        <p:grpSpPr>
          <a:xfrm>
            <a:off x="1041063" y="3913420"/>
            <a:ext cx="1756819" cy="699294"/>
            <a:chOff x="1296960" y="1913189"/>
            <a:chExt cx="1756819" cy="699294"/>
          </a:xfrm>
        </p:grpSpPr>
        <p:sp>
          <p:nvSpPr>
            <p:cNvPr id="4170" name="云麒演示设计50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FA1F3BD0-F12B-2610-2D31-AA8DCE920A12}"/>
                </a:ext>
              </a:extLst>
            </p:cNvPr>
            <p:cNvSpPr/>
            <p:nvPr/>
          </p:nvSpPr>
          <p:spPr>
            <a:xfrm>
              <a:off x="1296960" y="1913189"/>
              <a:ext cx="1333066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12.49</a:t>
              </a:r>
            </a:p>
          </p:txBody>
        </p:sp>
        <p:sp>
          <p:nvSpPr>
            <p:cNvPr id="4171" name="云麒演示设计50-2">
              <a:extLst>
                <a:ext uri="{FF2B5EF4-FFF2-40B4-BE49-F238E27FC236}">
                  <a16:creationId xmlns:a16="http://schemas.microsoft.com/office/drawing/2014/main" id="{EC70E95E-E9AD-2A7D-B6BB-79193017D025}"/>
                </a:ext>
              </a:extLst>
            </p:cNvPr>
            <p:cNvSpPr txBox="1"/>
            <p:nvPr/>
          </p:nvSpPr>
          <p:spPr>
            <a:xfrm>
              <a:off x="2409825" y="2184751"/>
              <a:ext cx="643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亿元</a:t>
              </a:r>
            </a:p>
          </p:txBody>
        </p:sp>
      </p:grpSp>
      <p:grpSp>
        <p:nvGrpSpPr>
          <p:cNvPr id="4172" name="云麒演示设计51">
            <a:extLst>
              <a:ext uri="{FF2B5EF4-FFF2-40B4-BE49-F238E27FC236}">
                <a16:creationId xmlns:a16="http://schemas.microsoft.com/office/drawing/2014/main" id="{D546EF35-2A60-153D-AF38-45841BA4A977}"/>
              </a:ext>
            </a:extLst>
          </p:cNvPr>
          <p:cNvGrpSpPr/>
          <p:nvPr/>
        </p:nvGrpSpPr>
        <p:grpSpPr>
          <a:xfrm>
            <a:off x="3755963" y="3913420"/>
            <a:ext cx="1479733" cy="699294"/>
            <a:chOff x="1428846" y="1913189"/>
            <a:chExt cx="1479733" cy="699294"/>
          </a:xfrm>
        </p:grpSpPr>
        <p:sp>
          <p:nvSpPr>
            <p:cNvPr id="4173" name="云麒演示设计51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EC4546D4-E1B8-0093-4CC6-B4F228312013}"/>
                </a:ext>
              </a:extLst>
            </p:cNvPr>
            <p:cNvSpPr/>
            <p:nvPr/>
          </p:nvSpPr>
          <p:spPr>
            <a:xfrm>
              <a:off x="1428846" y="1913189"/>
              <a:ext cx="994964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490</a:t>
              </a:r>
            </a:p>
          </p:txBody>
        </p:sp>
        <p:sp>
          <p:nvSpPr>
            <p:cNvPr id="4174" name="云麒演示设计51-2">
              <a:extLst>
                <a:ext uri="{FF2B5EF4-FFF2-40B4-BE49-F238E27FC236}">
                  <a16:creationId xmlns:a16="http://schemas.microsoft.com/office/drawing/2014/main" id="{4BB26B45-2A1B-08FE-59F0-A09CBDD16B2C}"/>
                </a:ext>
              </a:extLst>
            </p:cNvPr>
            <p:cNvSpPr txBox="1"/>
            <p:nvPr/>
          </p:nvSpPr>
          <p:spPr>
            <a:xfrm>
              <a:off x="2234749" y="2184751"/>
              <a:ext cx="6738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万册</a:t>
              </a:r>
            </a:p>
          </p:txBody>
        </p:sp>
      </p:grpSp>
      <p:grpSp>
        <p:nvGrpSpPr>
          <p:cNvPr id="4175" name="云麒演示设计52">
            <a:extLst>
              <a:ext uri="{FF2B5EF4-FFF2-40B4-BE49-F238E27FC236}">
                <a16:creationId xmlns:a16="http://schemas.microsoft.com/office/drawing/2014/main" id="{D0498105-D67F-5157-1C27-195841571691}"/>
              </a:ext>
            </a:extLst>
          </p:cNvPr>
          <p:cNvGrpSpPr/>
          <p:nvPr/>
        </p:nvGrpSpPr>
        <p:grpSpPr>
          <a:xfrm>
            <a:off x="7270391" y="1946512"/>
            <a:ext cx="851758" cy="699294"/>
            <a:chOff x="1601534" y="1913189"/>
            <a:chExt cx="851758" cy="699294"/>
          </a:xfrm>
        </p:grpSpPr>
        <p:sp>
          <p:nvSpPr>
            <p:cNvPr id="4176" name="云麒演示设计52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EAEC501A-6784-0C93-D648-244F27B60D6B}"/>
                </a:ext>
              </a:extLst>
            </p:cNvPr>
            <p:cNvSpPr/>
            <p:nvPr/>
          </p:nvSpPr>
          <p:spPr>
            <a:xfrm>
              <a:off x="1601534" y="1913189"/>
              <a:ext cx="723918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21</a:t>
              </a:r>
            </a:p>
          </p:txBody>
        </p:sp>
        <p:sp>
          <p:nvSpPr>
            <p:cNvPr id="4177" name="云麒演示设计52-2">
              <a:extLst>
                <a:ext uri="{FF2B5EF4-FFF2-40B4-BE49-F238E27FC236}">
                  <a16:creationId xmlns:a16="http://schemas.microsoft.com/office/drawing/2014/main" id="{8D10F5A5-1AB1-BA53-DD3C-F2EE69C61A47}"/>
                </a:ext>
              </a:extLst>
            </p:cNvPr>
            <p:cNvSpPr txBox="1"/>
            <p:nvPr/>
          </p:nvSpPr>
          <p:spPr>
            <a:xfrm>
              <a:off x="2148442" y="2184751"/>
              <a:ext cx="30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grpSp>
        <p:nvGrpSpPr>
          <p:cNvPr id="4178" name="云麒演示设计53">
            <a:extLst>
              <a:ext uri="{FF2B5EF4-FFF2-40B4-BE49-F238E27FC236}">
                <a16:creationId xmlns:a16="http://schemas.microsoft.com/office/drawing/2014/main" id="{FCA894A4-392E-3D21-C06B-3B0635158BF2}"/>
              </a:ext>
            </a:extLst>
          </p:cNvPr>
          <p:cNvGrpSpPr/>
          <p:nvPr/>
        </p:nvGrpSpPr>
        <p:grpSpPr>
          <a:xfrm>
            <a:off x="9854841" y="1946512"/>
            <a:ext cx="870809" cy="699294"/>
            <a:chOff x="1601534" y="1913189"/>
            <a:chExt cx="870809" cy="699294"/>
          </a:xfrm>
        </p:grpSpPr>
        <p:sp>
          <p:nvSpPr>
            <p:cNvPr id="4179" name="云麒演示设计53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D76F59C4-9175-0938-5FDB-097A47254738}"/>
                </a:ext>
              </a:extLst>
            </p:cNvPr>
            <p:cNvSpPr/>
            <p:nvPr/>
          </p:nvSpPr>
          <p:spPr>
            <a:xfrm>
              <a:off x="1601534" y="1913189"/>
              <a:ext cx="723918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53</a:t>
              </a:r>
            </a:p>
          </p:txBody>
        </p:sp>
        <p:sp>
          <p:nvSpPr>
            <p:cNvPr id="4180" name="云麒演示设计53-2">
              <a:extLst>
                <a:ext uri="{FF2B5EF4-FFF2-40B4-BE49-F238E27FC236}">
                  <a16:creationId xmlns:a16="http://schemas.microsoft.com/office/drawing/2014/main" id="{57D7C264-9CE9-618D-20D1-755D04FEFFB0}"/>
                </a:ext>
              </a:extLst>
            </p:cNvPr>
            <p:cNvSpPr txBox="1"/>
            <p:nvPr/>
          </p:nvSpPr>
          <p:spPr>
            <a:xfrm>
              <a:off x="2167493" y="2184751"/>
              <a:ext cx="30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grpSp>
        <p:nvGrpSpPr>
          <p:cNvPr id="4181" name="云麒演示设计54">
            <a:extLst>
              <a:ext uri="{FF2B5EF4-FFF2-40B4-BE49-F238E27FC236}">
                <a16:creationId xmlns:a16="http://schemas.microsoft.com/office/drawing/2014/main" id="{A1DDEED8-7746-3DE7-CD87-AEDEFD508416}"/>
              </a:ext>
            </a:extLst>
          </p:cNvPr>
          <p:cNvGrpSpPr/>
          <p:nvPr/>
        </p:nvGrpSpPr>
        <p:grpSpPr>
          <a:xfrm>
            <a:off x="7404753" y="3913420"/>
            <a:ext cx="600131" cy="699294"/>
            <a:chOff x="1777622" y="1913189"/>
            <a:chExt cx="600131" cy="699294"/>
          </a:xfrm>
        </p:grpSpPr>
        <p:sp>
          <p:nvSpPr>
            <p:cNvPr id="4182" name="云麒演示设计54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169A276B-E06F-A05C-916B-EE9C487E5070}"/>
                </a:ext>
              </a:extLst>
            </p:cNvPr>
            <p:cNvSpPr/>
            <p:nvPr/>
          </p:nvSpPr>
          <p:spPr>
            <a:xfrm>
              <a:off x="1777622" y="1913189"/>
              <a:ext cx="371742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183" name="云麒演示设计54-2">
              <a:extLst>
                <a:ext uri="{FF2B5EF4-FFF2-40B4-BE49-F238E27FC236}">
                  <a16:creationId xmlns:a16="http://schemas.microsoft.com/office/drawing/2014/main" id="{75BCBC32-1E1D-681F-14CD-5929474F5A5A}"/>
                </a:ext>
              </a:extLst>
            </p:cNvPr>
            <p:cNvSpPr txBox="1"/>
            <p:nvPr/>
          </p:nvSpPr>
          <p:spPr>
            <a:xfrm>
              <a:off x="2072903" y="2184751"/>
              <a:ext cx="30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grpSp>
        <p:nvGrpSpPr>
          <p:cNvPr id="4184" name="云麒演示设计55">
            <a:extLst>
              <a:ext uri="{FF2B5EF4-FFF2-40B4-BE49-F238E27FC236}">
                <a16:creationId xmlns:a16="http://schemas.microsoft.com/office/drawing/2014/main" id="{01D475EB-85FA-43CB-FAE5-507EE76D367C}"/>
              </a:ext>
            </a:extLst>
          </p:cNvPr>
          <p:cNvGrpSpPr/>
          <p:nvPr/>
        </p:nvGrpSpPr>
        <p:grpSpPr>
          <a:xfrm>
            <a:off x="9854841" y="3920108"/>
            <a:ext cx="870809" cy="699294"/>
            <a:chOff x="1601534" y="1913189"/>
            <a:chExt cx="870809" cy="699294"/>
          </a:xfrm>
        </p:grpSpPr>
        <p:sp>
          <p:nvSpPr>
            <p:cNvPr id="4185" name="云麒演示设计55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B9E21169-3F20-DE4A-6253-33B67990F754}"/>
                </a:ext>
              </a:extLst>
            </p:cNvPr>
            <p:cNvSpPr/>
            <p:nvPr/>
          </p:nvSpPr>
          <p:spPr>
            <a:xfrm>
              <a:off x="1601534" y="1913189"/>
              <a:ext cx="723918" cy="699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3200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31</a:t>
              </a:r>
            </a:p>
          </p:txBody>
        </p:sp>
        <p:sp>
          <p:nvSpPr>
            <p:cNvPr id="4186" name="云麒演示设计55-2">
              <a:extLst>
                <a:ext uri="{FF2B5EF4-FFF2-40B4-BE49-F238E27FC236}">
                  <a16:creationId xmlns:a16="http://schemas.microsoft.com/office/drawing/2014/main" id="{C14F954F-0D91-1313-1750-4B5EF634F02E}"/>
                </a:ext>
              </a:extLst>
            </p:cNvPr>
            <p:cNvSpPr txBox="1"/>
            <p:nvPr/>
          </p:nvSpPr>
          <p:spPr>
            <a:xfrm>
              <a:off x="2167493" y="2184751"/>
              <a:ext cx="304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pic>
        <p:nvPicPr>
          <p:cNvPr id="4162" name="云麒演示设计56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pic>
        <p:nvPicPr>
          <p:cNvPr id="3" name="云麒演示设计57">
            <a:extLst>
              <a:ext uri="{FF2B5EF4-FFF2-40B4-BE49-F238E27FC236}">
                <a16:creationId xmlns:a16="http://schemas.microsoft.com/office/drawing/2014/main" id="{E266388E-2FF8-0816-B2A1-2357E6FB45A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9440" y="4590721"/>
            <a:ext cx="1810669" cy="2286198"/>
          </a:xfrm>
          <a:prstGeom prst="rect">
            <a:avLst/>
          </a:prstGeom>
        </p:spPr>
      </p:pic>
      <p:pic>
        <p:nvPicPr>
          <p:cNvPr id="2" name="云麒演示设计58">
            <a:extLst>
              <a:ext uri="{FF2B5EF4-FFF2-40B4-BE49-F238E27FC236}">
                <a16:creationId xmlns:a16="http://schemas.microsoft.com/office/drawing/2014/main" id="{888CCCBB-DE81-07DA-4E6F-48C95AE2BE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pic>
        <p:nvPicPr>
          <p:cNvPr id="30" name="云麒演示设计59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17" name="云麒演示设计60">
            <a:extLst>
              <a:ext uri="{FF2B5EF4-FFF2-40B4-BE49-F238E27FC236}">
                <a16:creationId xmlns:a16="http://schemas.microsoft.com/office/drawing/2014/main" id="{22F7501C-9846-7421-8917-6F6FEF4E6D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1" name="云麒演示设计61">
            <a:extLst>
              <a:ext uri="{FF2B5EF4-FFF2-40B4-BE49-F238E27FC236}">
                <a16:creationId xmlns:a16="http://schemas.microsoft.com/office/drawing/2014/main" id="{A1832FB7-10E7-FD15-AF19-FAB3F8EDF023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7" name="云麒演示设计61-1">
              <a:extLst>
                <a:ext uri="{FF2B5EF4-FFF2-40B4-BE49-F238E27FC236}">
                  <a16:creationId xmlns:a16="http://schemas.microsoft.com/office/drawing/2014/main" id="{65D78815-AA5B-5251-3D7B-98498042DDD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云麒演示设计61-2">
              <a:extLst>
                <a:ext uri="{FF2B5EF4-FFF2-40B4-BE49-F238E27FC236}">
                  <a16:creationId xmlns:a16="http://schemas.microsoft.com/office/drawing/2014/main" id="{761CE1E4-1E99-5A79-3928-7CD52BAD577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云麒演示设计61-3">
              <a:extLst>
                <a:ext uri="{FF2B5EF4-FFF2-40B4-BE49-F238E27FC236}">
                  <a16:creationId xmlns:a16="http://schemas.microsoft.com/office/drawing/2014/main" id="{4F66D316-4882-D27E-7072-DAB27CA66FD4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云麒演示设计61-4">
              <a:extLst>
                <a:ext uri="{FF2B5EF4-FFF2-40B4-BE49-F238E27FC236}">
                  <a16:creationId xmlns:a16="http://schemas.microsoft.com/office/drawing/2014/main" id="{1756543A-4B1A-49C7-418A-6A9DBF233031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1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2" name="云麒演示设计61-5">
              <a:extLst>
                <a:ext uri="{FF2B5EF4-FFF2-40B4-BE49-F238E27FC236}">
                  <a16:creationId xmlns:a16="http://schemas.microsoft.com/office/drawing/2014/main" id="{B9EADFB2-1BAA-402E-C4F5-A35A653CA468}"/>
                </a:ext>
              </a:extLst>
            </p:cNvPr>
            <p:cNvSpPr txBox="1"/>
            <p:nvPr/>
          </p:nvSpPr>
          <p:spPr>
            <a:xfrm>
              <a:off x="1394790" y="447251"/>
              <a:ext cx="1316668" cy="429348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学校简介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B77C4C6-4238-FAA0-082B-C7EE2725182C}"/>
                </a:ext>
              </a:extLst>
            </p:cNvPr>
            <p:cNvGrpSpPr/>
            <p:nvPr/>
          </p:nvGrpSpPr>
          <p:grpSpPr>
            <a:xfrm>
              <a:off x="2613170" y="437935"/>
              <a:ext cx="712877" cy="434064"/>
              <a:chOff x="2573864" y="433599"/>
              <a:chExt cx="712877" cy="434064"/>
            </a:xfrm>
          </p:grpSpPr>
          <p:sp>
            <p:nvSpPr>
              <p:cNvPr id="26" name="云麒演示设计61-6">
                <a:extLst>
                  <a:ext uri="{FF2B5EF4-FFF2-40B4-BE49-F238E27FC236}">
                    <a16:creationId xmlns:a16="http://schemas.microsoft.com/office/drawing/2014/main" id="{7059BEE2-F22A-7086-790D-FAA7226336E3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SCHOOL</a:t>
                </a:r>
              </a:p>
            </p:txBody>
          </p:sp>
          <p:sp>
            <p:nvSpPr>
              <p:cNvPr id="28" name="云麒演示设计61-7">
                <a:extLst>
                  <a:ext uri="{FF2B5EF4-FFF2-40B4-BE49-F238E27FC236}">
                    <a16:creationId xmlns:a16="http://schemas.microsoft.com/office/drawing/2014/main" id="{3DA2A701-C4CC-854F-195C-822904EE9778}"/>
                  </a:ext>
                </a:extLst>
              </p:cNvPr>
              <p:cNvSpPr txBox="1"/>
              <p:nvPr/>
            </p:nvSpPr>
            <p:spPr>
              <a:xfrm>
                <a:off x="2573864" y="588178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PROFILE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5212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云麒演示设计1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6" name="云麒演示设计2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sp>
        <p:nvSpPr>
          <p:cNvPr id="46" name="云麒演示设计3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云麒演示设计4">
            <a:extLst>
              <a:ext uri="{FF2B5EF4-FFF2-40B4-BE49-F238E27FC236}">
                <a16:creationId xmlns:a16="http://schemas.microsoft.com/office/drawing/2014/main" id="{62AE62A7-A4D0-4397-866E-3AA712C476AC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8293" y="831251"/>
            <a:ext cx="13288893" cy="6802121"/>
          </a:xfrm>
          <a:prstGeom prst="rect">
            <a:avLst/>
          </a:prstGeom>
        </p:spPr>
      </p:pic>
      <p:sp>
        <p:nvSpPr>
          <p:cNvPr id="48" name="云麒演示设计5">
            <a:extLst>
              <a:ext uri="{FF2B5EF4-FFF2-40B4-BE49-F238E27FC236}">
                <a16:creationId xmlns:a16="http://schemas.microsoft.com/office/drawing/2014/main" id="{7A5305D5-0D12-AB62-A519-8AE83B2FC612}"/>
              </a:ext>
            </a:extLst>
          </p:cNvPr>
          <p:cNvSpPr/>
          <p:nvPr/>
        </p:nvSpPr>
        <p:spPr>
          <a:xfrm rot="16200000">
            <a:off x="683677" y="1333277"/>
            <a:ext cx="5058533" cy="5324160"/>
          </a:xfrm>
          <a:prstGeom prst="roundRect">
            <a:avLst>
              <a:gd name="adj" fmla="val 2984"/>
            </a:avLst>
          </a:prstGeom>
          <a:gradFill flip="none" rotWithShape="1">
            <a:gsLst>
              <a:gs pos="85000">
                <a:srgbClr val="FFFFFF">
                  <a:alpha val="76000"/>
                </a:srgbClr>
              </a:gs>
              <a:gs pos="50000">
                <a:srgbClr val="FFFFFF">
                  <a:alpha val="68000"/>
                </a:srgbClr>
              </a:gs>
              <a:gs pos="22000">
                <a:srgbClr val="FFFFFF">
                  <a:alpha val="5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8890" cap="flat" cmpd="sng" algn="ctr">
            <a:gradFill flip="none" rotWithShape="1">
              <a:gsLst>
                <a:gs pos="21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381000" dist="177800" dir="2700000" algn="tl" rotWithShape="0">
              <a:schemeClr val="accent2">
                <a:alpha val="9000"/>
              </a:scheme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云麒演示设计6">
            <a:extLst>
              <a:ext uri="{FF2B5EF4-FFF2-40B4-BE49-F238E27FC236}">
                <a16:creationId xmlns:a16="http://schemas.microsoft.com/office/drawing/2014/main" id="{666C9A96-B08F-1A61-3AFD-ED359837C804}"/>
              </a:ext>
            </a:extLst>
          </p:cNvPr>
          <p:cNvSpPr/>
          <p:nvPr/>
        </p:nvSpPr>
        <p:spPr>
          <a:xfrm rot="5400000" flipH="1">
            <a:off x="6442867" y="1333278"/>
            <a:ext cx="5058532" cy="5324160"/>
          </a:xfrm>
          <a:prstGeom prst="roundRect">
            <a:avLst>
              <a:gd name="adj" fmla="val 2984"/>
            </a:avLst>
          </a:prstGeom>
          <a:gradFill flip="none" rotWithShape="1">
            <a:gsLst>
              <a:gs pos="85000">
                <a:srgbClr val="FFFFFF">
                  <a:alpha val="76000"/>
                </a:srgbClr>
              </a:gs>
              <a:gs pos="50000">
                <a:srgbClr val="FFFFFF">
                  <a:alpha val="68000"/>
                </a:srgbClr>
              </a:gs>
              <a:gs pos="22000">
                <a:srgbClr val="FFFFFF">
                  <a:alpha val="5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8890" cap="flat" cmpd="sng" algn="ctr">
            <a:gradFill flip="none" rotWithShape="1">
              <a:gsLst>
                <a:gs pos="21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381000" dist="177800" dir="2700000" algn="tl" rotWithShape="0">
              <a:schemeClr val="accent2">
                <a:alpha val="9000"/>
              </a:schemeClr>
            </a:outerShdw>
          </a:effectLst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4162" name="云麒演示设计7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pic>
        <p:nvPicPr>
          <p:cNvPr id="3" name="云麒演示设计8">
            <a:extLst>
              <a:ext uri="{FF2B5EF4-FFF2-40B4-BE49-F238E27FC236}">
                <a16:creationId xmlns:a16="http://schemas.microsoft.com/office/drawing/2014/main" id="{E266388E-2FF8-0816-B2A1-2357E6FB45A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9440" y="4590721"/>
            <a:ext cx="1810669" cy="2286198"/>
          </a:xfrm>
          <a:prstGeom prst="rect">
            <a:avLst/>
          </a:prstGeom>
        </p:spPr>
      </p:pic>
      <p:pic>
        <p:nvPicPr>
          <p:cNvPr id="2" name="云麒演示设计9">
            <a:extLst>
              <a:ext uri="{FF2B5EF4-FFF2-40B4-BE49-F238E27FC236}">
                <a16:creationId xmlns:a16="http://schemas.microsoft.com/office/drawing/2014/main" id="{888CCCBB-DE81-07DA-4E6F-48C95AE2BE4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  <p:pic>
        <p:nvPicPr>
          <p:cNvPr id="30" name="云麒演示设计10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sp>
        <p:nvSpPr>
          <p:cNvPr id="17" name="云麒演示设计11">
            <a:extLst>
              <a:ext uri="{FF2B5EF4-FFF2-40B4-BE49-F238E27FC236}">
                <a16:creationId xmlns:a16="http://schemas.microsoft.com/office/drawing/2014/main" id="{22F7501C-9846-7421-8917-6F6FEF4E6D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1" name="云麒演示设计12">
            <a:extLst>
              <a:ext uri="{FF2B5EF4-FFF2-40B4-BE49-F238E27FC236}">
                <a16:creationId xmlns:a16="http://schemas.microsoft.com/office/drawing/2014/main" id="{A1832FB7-10E7-FD15-AF19-FAB3F8EDF023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7" name="云麒演示设计12-1">
              <a:extLst>
                <a:ext uri="{FF2B5EF4-FFF2-40B4-BE49-F238E27FC236}">
                  <a16:creationId xmlns:a16="http://schemas.microsoft.com/office/drawing/2014/main" id="{65D78815-AA5B-5251-3D7B-98498042DDDF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云麒演示设计12-2">
              <a:extLst>
                <a:ext uri="{FF2B5EF4-FFF2-40B4-BE49-F238E27FC236}">
                  <a16:creationId xmlns:a16="http://schemas.microsoft.com/office/drawing/2014/main" id="{761CE1E4-1E99-5A79-3928-7CD52BAD577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云麒演示设计12-3">
              <a:extLst>
                <a:ext uri="{FF2B5EF4-FFF2-40B4-BE49-F238E27FC236}">
                  <a16:creationId xmlns:a16="http://schemas.microsoft.com/office/drawing/2014/main" id="{4F66D316-4882-D27E-7072-DAB27CA66FD4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云麒演示设计12-4">
              <a:extLst>
                <a:ext uri="{FF2B5EF4-FFF2-40B4-BE49-F238E27FC236}">
                  <a16:creationId xmlns:a16="http://schemas.microsoft.com/office/drawing/2014/main" id="{1756543A-4B1A-49C7-418A-6A9DBF233031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1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12" name="云麒演示设计12-5">
              <a:extLst>
                <a:ext uri="{FF2B5EF4-FFF2-40B4-BE49-F238E27FC236}">
                  <a16:creationId xmlns:a16="http://schemas.microsoft.com/office/drawing/2014/main" id="{B9EADFB2-1BAA-402E-C4F5-A35A653CA468}"/>
                </a:ext>
              </a:extLst>
            </p:cNvPr>
            <p:cNvSpPr txBox="1"/>
            <p:nvPr/>
          </p:nvSpPr>
          <p:spPr>
            <a:xfrm>
              <a:off x="1394790" y="447251"/>
              <a:ext cx="1316668" cy="429348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学校简介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B77C4C6-4238-FAA0-082B-C7EE2725182C}"/>
                </a:ext>
              </a:extLst>
            </p:cNvPr>
            <p:cNvGrpSpPr/>
            <p:nvPr/>
          </p:nvGrpSpPr>
          <p:grpSpPr>
            <a:xfrm>
              <a:off x="2613170" y="437935"/>
              <a:ext cx="712877" cy="434064"/>
              <a:chOff x="2573864" y="433599"/>
              <a:chExt cx="712877" cy="434064"/>
            </a:xfrm>
          </p:grpSpPr>
          <p:sp>
            <p:nvSpPr>
              <p:cNvPr id="26" name="云麒演示设计12-6">
                <a:extLst>
                  <a:ext uri="{FF2B5EF4-FFF2-40B4-BE49-F238E27FC236}">
                    <a16:creationId xmlns:a16="http://schemas.microsoft.com/office/drawing/2014/main" id="{7059BEE2-F22A-7086-790D-FAA7226336E3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SCHOOL</a:t>
                </a:r>
              </a:p>
            </p:txBody>
          </p:sp>
          <p:sp>
            <p:nvSpPr>
              <p:cNvPr id="28" name="云麒演示设计12-7">
                <a:extLst>
                  <a:ext uri="{FF2B5EF4-FFF2-40B4-BE49-F238E27FC236}">
                    <a16:creationId xmlns:a16="http://schemas.microsoft.com/office/drawing/2014/main" id="{3DA2A701-C4CC-854F-195C-822904EE9778}"/>
                  </a:ext>
                </a:extLst>
              </p:cNvPr>
              <p:cNvSpPr txBox="1"/>
              <p:nvPr/>
            </p:nvSpPr>
            <p:spPr>
              <a:xfrm>
                <a:off x="2573864" y="588178"/>
                <a:ext cx="712877" cy="279485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PROFILE</a:t>
                </a:r>
              </a:p>
            </p:txBody>
          </p:sp>
        </p:grpSp>
      </p:grpSp>
      <p:graphicFrame>
        <p:nvGraphicFramePr>
          <p:cNvPr id="14" name="云麒演示设计13">
            <a:extLst>
              <a:ext uri="{FF2B5EF4-FFF2-40B4-BE49-F238E27FC236}">
                <a16:creationId xmlns:a16="http://schemas.microsoft.com/office/drawing/2014/main" id="{263C81C0-58B4-CCBC-DDFA-6A87D7D428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9921163"/>
              </p:ext>
            </p:extLst>
          </p:nvPr>
        </p:nvGraphicFramePr>
        <p:xfrm>
          <a:off x="6450295" y="1577340"/>
          <a:ext cx="5045926" cy="3419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  <p:grpSp>
        <p:nvGrpSpPr>
          <p:cNvPr id="18" name="云麒演示设计14">
            <a:extLst>
              <a:ext uri="{FF2B5EF4-FFF2-40B4-BE49-F238E27FC236}">
                <a16:creationId xmlns:a16="http://schemas.microsoft.com/office/drawing/2014/main" id="{421E4029-E8A4-9B38-3E4E-368FAF9F0799}"/>
              </a:ext>
            </a:extLst>
          </p:cNvPr>
          <p:cNvGrpSpPr/>
          <p:nvPr/>
        </p:nvGrpSpPr>
        <p:grpSpPr>
          <a:xfrm>
            <a:off x="7364802" y="3113937"/>
            <a:ext cx="687796" cy="564693"/>
            <a:chOff x="1824533" y="1891996"/>
            <a:chExt cx="687796" cy="564693"/>
          </a:xfrm>
        </p:grpSpPr>
        <p:sp>
          <p:nvSpPr>
            <p:cNvPr id="19" name="云麒演示设计14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FC71C337-FE15-F4BD-372B-989008AE7CF6}"/>
                </a:ext>
              </a:extLst>
            </p:cNvPr>
            <p:cNvSpPr/>
            <p:nvPr/>
          </p:nvSpPr>
          <p:spPr>
            <a:xfrm>
              <a:off x="1824533" y="1891996"/>
              <a:ext cx="584563" cy="564693"/>
            </a:xfrm>
            <a:prstGeom prst="rect">
              <a:avLst/>
            </a:prstGeom>
            <a:effectLst/>
          </p:spPr>
          <p:txBody>
            <a:bodyPr wrap="square" lIns="73838" tIns="36919" rIns="73838" bIns="36919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2584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21</a:t>
              </a:r>
            </a:p>
          </p:txBody>
        </p:sp>
        <p:sp>
          <p:nvSpPr>
            <p:cNvPr id="20" name="云麒演示设计14-2">
              <a:extLst>
                <a:ext uri="{FF2B5EF4-FFF2-40B4-BE49-F238E27FC236}">
                  <a16:creationId xmlns:a16="http://schemas.microsoft.com/office/drawing/2014/main" id="{48503D77-1ECE-A138-98A9-F1AB26C0086E}"/>
                </a:ext>
              </a:extLst>
            </p:cNvPr>
            <p:cNvSpPr txBox="1"/>
            <p:nvPr/>
          </p:nvSpPr>
          <p:spPr>
            <a:xfrm>
              <a:off x="2266162" y="2111283"/>
              <a:ext cx="246167" cy="298235"/>
            </a:xfrm>
            <a:prstGeom prst="rect">
              <a:avLst/>
            </a:prstGeom>
            <a:noFill/>
            <a:effectLst/>
          </p:spPr>
          <p:txBody>
            <a:bodyPr wrap="square" lIns="73838" tIns="36919" rIns="73838" bIns="36919" rtlCol="0">
              <a:spAutoFit/>
            </a:bodyPr>
            <a:lstStyle/>
            <a:p>
              <a:pPr algn="ctr"/>
              <a:r>
                <a:rPr lang="zh-CN" altLang="en-US" sz="1453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grpSp>
        <p:nvGrpSpPr>
          <p:cNvPr id="21" name="云麒演示设计15">
            <a:extLst>
              <a:ext uri="{FF2B5EF4-FFF2-40B4-BE49-F238E27FC236}">
                <a16:creationId xmlns:a16="http://schemas.microsoft.com/office/drawing/2014/main" id="{F00C7B00-DD96-7C38-FC1F-BA52BEC03E16}"/>
              </a:ext>
            </a:extLst>
          </p:cNvPr>
          <p:cNvGrpSpPr/>
          <p:nvPr/>
        </p:nvGrpSpPr>
        <p:grpSpPr>
          <a:xfrm>
            <a:off x="8853306" y="2141088"/>
            <a:ext cx="703179" cy="564693"/>
            <a:chOff x="1638170" y="2099542"/>
            <a:chExt cx="703179" cy="564693"/>
          </a:xfrm>
        </p:grpSpPr>
        <p:sp>
          <p:nvSpPr>
            <p:cNvPr id="22" name="云麒演示设计15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8CE5B490-F99A-64B5-6C16-31B11B934D94}"/>
                </a:ext>
              </a:extLst>
            </p:cNvPr>
            <p:cNvSpPr/>
            <p:nvPr/>
          </p:nvSpPr>
          <p:spPr>
            <a:xfrm>
              <a:off x="1638170" y="2099542"/>
              <a:ext cx="584563" cy="564693"/>
            </a:xfrm>
            <a:prstGeom prst="rect">
              <a:avLst/>
            </a:prstGeom>
            <a:effectLst/>
          </p:spPr>
          <p:txBody>
            <a:bodyPr wrap="square" lIns="73838" tIns="36919" rIns="73838" bIns="36919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2584" b="1" dirty="0">
                  <a:gradFill flip="none" rotWithShape="1">
                    <a:gsLst>
                      <a:gs pos="3000">
                        <a:srgbClr val="FB746A"/>
                      </a:gs>
                      <a:gs pos="100000">
                        <a:srgbClr val="E60314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53</a:t>
              </a:r>
            </a:p>
          </p:txBody>
        </p:sp>
        <p:sp>
          <p:nvSpPr>
            <p:cNvPr id="27" name="云麒演示设计15-2">
              <a:extLst>
                <a:ext uri="{FF2B5EF4-FFF2-40B4-BE49-F238E27FC236}">
                  <a16:creationId xmlns:a16="http://schemas.microsoft.com/office/drawing/2014/main" id="{32D1EFE7-E59C-0036-2AB1-D3FA81317193}"/>
                </a:ext>
              </a:extLst>
            </p:cNvPr>
            <p:cNvSpPr txBox="1"/>
            <p:nvPr/>
          </p:nvSpPr>
          <p:spPr>
            <a:xfrm>
              <a:off x="2095182" y="2318828"/>
              <a:ext cx="246167" cy="298235"/>
            </a:xfrm>
            <a:prstGeom prst="rect">
              <a:avLst/>
            </a:prstGeom>
            <a:noFill/>
            <a:effectLst/>
          </p:spPr>
          <p:txBody>
            <a:bodyPr wrap="square" lIns="73838" tIns="36919" rIns="73838" bIns="36919" rtlCol="0">
              <a:spAutoFit/>
            </a:bodyPr>
            <a:lstStyle/>
            <a:p>
              <a:pPr algn="ctr"/>
              <a:r>
                <a:rPr lang="zh-CN" altLang="en-US" sz="1453" dirty="0">
                  <a:gradFill>
                    <a:gsLst>
                      <a:gs pos="3000">
                        <a:srgbClr val="FB746A"/>
                      </a:gs>
                      <a:gs pos="88000">
                        <a:srgbClr val="E60314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grpSp>
        <p:nvGrpSpPr>
          <p:cNvPr id="32" name="云麒演示设计16">
            <a:extLst>
              <a:ext uri="{FF2B5EF4-FFF2-40B4-BE49-F238E27FC236}">
                <a16:creationId xmlns:a16="http://schemas.microsoft.com/office/drawing/2014/main" id="{C1BC793C-0D7E-4FE1-02B4-2E3AEB319050}"/>
              </a:ext>
            </a:extLst>
          </p:cNvPr>
          <p:cNvGrpSpPr/>
          <p:nvPr/>
        </p:nvGrpSpPr>
        <p:grpSpPr>
          <a:xfrm>
            <a:off x="9264204" y="3721507"/>
            <a:ext cx="612693" cy="564693"/>
            <a:chOff x="1619664" y="2022564"/>
            <a:chExt cx="612693" cy="564693"/>
          </a:xfrm>
        </p:grpSpPr>
        <p:sp>
          <p:nvSpPr>
            <p:cNvPr id="33" name="云麒演示设计16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2EA07B82-4A18-7B68-3C6D-451F29D09C69}"/>
                </a:ext>
              </a:extLst>
            </p:cNvPr>
            <p:cNvSpPr/>
            <p:nvPr/>
          </p:nvSpPr>
          <p:spPr>
            <a:xfrm>
              <a:off x="1619664" y="2022564"/>
              <a:ext cx="584563" cy="564693"/>
            </a:xfrm>
            <a:prstGeom prst="rect">
              <a:avLst/>
            </a:prstGeom>
            <a:effectLst/>
          </p:spPr>
          <p:txBody>
            <a:bodyPr wrap="square" lIns="73838" tIns="36919" rIns="73838" bIns="36919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2584" b="1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4" name="云麒演示设计16-2">
              <a:extLst>
                <a:ext uri="{FF2B5EF4-FFF2-40B4-BE49-F238E27FC236}">
                  <a16:creationId xmlns:a16="http://schemas.microsoft.com/office/drawing/2014/main" id="{320F5C82-9B0B-E0BF-F88B-5DC8BFEBA225}"/>
                </a:ext>
              </a:extLst>
            </p:cNvPr>
            <p:cNvSpPr txBox="1"/>
            <p:nvPr/>
          </p:nvSpPr>
          <p:spPr>
            <a:xfrm>
              <a:off x="1986190" y="2241852"/>
              <a:ext cx="246167" cy="298235"/>
            </a:xfrm>
            <a:prstGeom prst="rect">
              <a:avLst/>
            </a:prstGeom>
            <a:noFill/>
            <a:effectLst/>
          </p:spPr>
          <p:txBody>
            <a:bodyPr wrap="square" lIns="73838" tIns="36919" rIns="73838" bIns="36919" rtlCol="0">
              <a:spAutoFit/>
            </a:bodyPr>
            <a:lstStyle/>
            <a:p>
              <a:pPr algn="ctr"/>
              <a:r>
                <a:rPr lang="zh-CN" altLang="en-US" sz="1453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grpSp>
        <p:nvGrpSpPr>
          <p:cNvPr id="35" name="云麒演示设计17">
            <a:extLst>
              <a:ext uri="{FF2B5EF4-FFF2-40B4-BE49-F238E27FC236}">
                <a16:creationId xmlns:a16="http://schemas.microsoft.com/office/drawing/2014/main" id="{09DFB5DA-0C55-90B9-35F2-AB94AC77A534}"/>
              </a:ext>
            </a:extLst>
          </p:cNvPr>
          <p:cNvGrpSpPr/>
          <p:nvPr/>
        </p:nvGrpSpPr>
        <p:grpSpPr>
          <a:xfrm>
            <a:off x="10289681" y="2731667"/>
            <a:ext cx="703180" cy="564693"/>
            <a:chOff x="1546164" y="2069806"/>
            <a:chExt cx="703180" cy="564693"/>
          </a:xfrm>
        </p:grpSpPr>
        <p:sp>
          <p:nvSpPr>
            <p:cNvPr id="36" name="云麒演示设计17-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659A7882-A592-2201-9581-A7A6AFA23D70}"/>
                </a:ext>
              </a:extLst>
            </p:cNvPr>
            <p:cNvSpPr/>
            <p:nvPr/>
          </p:nvSpPr>
          <p:spPr>
            <a:xfrm>
              <a:off x="1546164" y="2069806"/>
              <a:ext cx="584563" cy="564693"/>
            </a:xfrm>
            <a:prstGeom prst="rect">
              <a:avLst/>
            </a:prstGeom>
            <a:effectLst/>
          </p:spPr>
          <p:txBody>
            <a:bodyPr wrap="square" lIns="73838" tIns="36919" rIns="73838" bIns="36919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en-US" altLang="zh-CN" sz="2584" b="1" dirty="0">
                  <a:gradFill>
                    <a:gsLst>
                      <a:gs pos="3000">
                        <a:srgbClr val="FB746A"/>
                      </a:gs>
                      <a:gs pos="95000">
                        <a:srgbClr val="E60314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31</a:t>
              </a:r>
            </a:p>
          </p:txBody>
        </p:sp>
        <p:sp>
          <p:nvSpPr>
            <p:cNvPr id="37" name="云麒演示设计17-2">
              <a:extLst>
                <a:ext uri="{FF2B5EF4-FFF2-40B4-BE49-F238E27FC236}">
                  <a16:creationId xmlns:a16="http://schemas.microsoft.com/office/drawing/2014/main" id="{3ADCE630-55DA-D610-58B1-E40954A4CA31}"/>
                </a:ext>
              </a:extLst>
            </p:cNvPr>
            <p:cNvSpPr txBox="1"/>
            <p:nvPr/>
          </p:nvSpPr>
          <p:spPr>
            <a:xfrm>
              <a:off x="2003177" y="2289093"/>
              <a:ext cx="246167" cy="298235"/>
            </a:xfrm>
            <a:prstGeom prst="rect">
              <a:avLst/>
            </a:prstGeom>
            <a:noFill/>
            <a:effectLst/>
          </p:spPr>
          <p:txBody>
            <a:bodyPr wrap="square" lIns="73838" tIns="36919" rIns="73838" bIns="36919" rtlCol="0">
              <a:spAutoFit/>
            </a:bodyPr>
            <a:lstStyle/>
            <a:p>
              <a:pPr algn="ctr"/>
              <a:r>
                <a:rPr lang="zh-CN" altLang="en-US" sz="1453" dirty="0">
                  <a:gradFill>
                    <a:gsLst>
                      <a:gs pos="3000">
                        <a:srgbClr val="FB746A"/>
                      </a:gs>
                      <a:gs pos="88000">
                        <a:srgbClr val="E60314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个</a:t>
              </a:r>
            </a:p>
          </p:txBody>
        </p:sp>
      </p:grpSp>
      <p:sp>
        <p:nvSpPr>
          <p:cNvPr id="38" name="云麒演示设计18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636971" y="1548670"/>
            <a:ext cx="5171972" cy="3686269"/>
          </a:xfrm>
          <a:prstGeom prst="rect">
            <a:avLst/>
          </a:prstGeom>
          <a:blipFill dpi="0" rotWithShape="1">
            <a:blip r:embed="rId22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126" name="云麒演示设计19">
            <a:extLst>
              <a:ext uri="{FF2B5EF4-FFF2-40B4-BE49-F238E27FC236}">
                <a16:creationId xmlns:a16="http://schemas.microsoft.com/office/drawing/2014/main" id="{D03F332E-6D99-BDBC-445F-08D1364AFA3A}"/>
              </a:ext>
            </a:extLst>
          </p:cNvPr>
          <p:cNvGrpSpPr/>
          <p:nvPr/>
        </p:nvGrpSpPr>
        <p:grpSpPr>
          <a:xfrm>
            <a:off x="663998" y="1523265"/>
            <a:ext cx="4867441" cy="1111935"/>
            <a:chOff x="663998" y="1523265"/>
            <a:chExt cx="4867441" cy="1111935"/>
          </a:xfrm>
        </p:grpSpPr>
        <p:sp>
          <p:nvSpPr>
            <p:cNvPr id="39" name="云麒演示设计19-1">
              <a:extLst>
                <a:ext uri="{FF2B5EF4-FFF2-40B4-BE49-F238E27FC236}">
                  <a16:creationId xmlns:a16="http://schemas.microsoft.com/office/drawing/2014/main" id="{EBD055FD-8944-D2BA-5E9C-20619DB7912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98143" y="2029340"/>
              <a:ext cx="4633296" cy="2032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2" rIns="86904" bIns="43452" rtlCol="0" anchor="ctr"/>
            <a:lstStyle/>
            <a:p>
              <a:pPr algn="ctr"/>
              <a:endParaRPr lang="zh-CN" altLang="en-US" sz="1711">
                <a:cs typeface="+mn-ea"/>
                <a:sym typeface="+mn-lt"/>
              </a:endParaRPr>
            </a:p>
          </p:txBody>
        </p:sp>
        <p:sp>
          <p:nvSpPr>
            <p:cNvPr id="43" name="云麒演示设计19-2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98A4EFF8-AC6F-8838-0CFE-E53C6AC88AF2}"/>
                </a:ext>
              </a:extLst>
            </p:cNvPr>
            <p:cNvSpPr/>
            <p:nvPr/>
          </p:nvSpPr>
          <p:spPr>
            <a:xfrm>
              <a:off x="663998" y="1523265"/>
              <a:ext cx="1832786" cy="441795"/>
            </a:xfrm>
            <a:prstGeom prst="rect">
              <a:avLst/>
            </a:prstGeom>
            <a:effectLst/>
          </p:spPr>
          <p:txBody>
            <a:bodyPr wrap="square" lIns="93241" tIns="46621" rIns="93241" bIns="46621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zh-CN" altLang="en-US" sz="1835" dirty="0">
                  <a:solidFill>
                    <a:prstClr val="black"/>
                  </a:solidFill>
                  <a:cs typeface="+mn-ea"/>
                  <a:sym typeface="+mn-lt"/>
                </a:rPr>
                <a:t>校园占地面积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8745A67C-A86B-C34A-F985-30AB6D757AA4}"/>
                </a:ext>
              </a:extLst>
            </p:cNvPr>
            <p:cNvGrpSpPr/>
            <p:nvPr/>
          </p:nvGrpSpPr>
          <p:grpSpPr>
            <a:xfrm>
              <a:off x="4196095" y="2136935"/>
              <a:ext cx="1251480" cy="498265"/>
              <a:chOff x="1253279" y="2016204"/>
              <a:chExt cx="1251480" cy="498265"/>
            </a:xfrm>
          </p:grpSpPr>
          <p:sp>
            <p:nvSpPr>
              <p:cNvPr id="55" name="云麒演示设计19-3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  <a:extLst>
                  <a:ext uri="{FF2B5EF4-FFF2-40B4-BE49-F238E27FC236}">
                    <a16:creationId xmlns:a16="http://schemas.microsoft.com/office/drawing/2014/main" id="{C419FA18-E60A-892E-2183-4444FE0B4A36}"/>
                  </a:ext>
                </a:extLst>
              </p:cNvPr>
              <p:cNvSpPr/>
              <p:nvPr/>
            </p:nvSpPr>
            <p:spPr>
              <a:xfrm>
                <a:off x="1253279" y="2016204"/>
                <a:ext cx="949618" cy="498265"/>
              </a:xfrm>
              <a:prstGeom prst="rect">
                <a:avLst/>
              </a:prstGeom>
              <a:effectLst/>
            </p:spPr>
            <p:txBody>
              <a:bodyPr wrap="square" lIns="65138" tIns="32569" rIns="65138" bIns="32569">
                <a:spAutoFit/>
              </a:bodyPr>
              <a:lstStyle/>
              <a:p>
                <a:pPr algn="ctr">
                  <a:lnSpc>
                    <a:spcPct val="135000"/>
                  </a:lnSpc>
                  <a:defRPr/>
                </a:pPr>
                <a:r>
                  <a:rPr lang="en-US" altLang="zh-CN" sz="2280" b="1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6000</a:t>
                </a:r>
              </a:p>
            </p:txBody>
          </p:sp>
          <p:sp>
            <p:nvSpPr>
              <p:cNvPr id="56" name="云麒演示设计19-4">
                <a:extLst>
                  <a:ext uri="{FF2B5EF4-FFF2-40B4-BE49-F238E27FC236}">
                    <a16:creationId xmlns:a16="http://schemas.microsoft.com/office/drawing/2014/main" id="{BC5AD76C-6821-8ED5-A923-693A041D0E13}"/>
                  </a:ext>
                </a:extLst>
              </p:cNvPr>
              <p:cNvSpPr txBox="1"/>
              <p:nvPr/>
            </p:nvSpPr>
            <p:spPr>
              <a:xfrm>
                <a:off x="2046034" y="2209655"/>
                <a:ext cx="458725" cy="263525"/>
              </a:xfrm>
              <a:prstGeom prst="rect">
                <a:avLst/>
              </a:prstGeom>
              <a:noFill/>
              <a:effectLst/>
            </p:spPr>
            <p:txBody>
              <a:bodyPr wrap="square" lIns="65138" tIns="32569" rIns="65138" bIns="32569" rtlCol="0">
                <a:spAutoFit/>
              </a:bodyPr>
              <a:lstStyle/>
              <a:p>
                <a:pPr algn="ctr"/>
                <a:r>
                  <a:rPr lang="zh-CN" altLang="en-US" sz="1282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多亩</a:t>
                </a:r>
              </a:p>
            </p:txBody>
          </p:sp>
        </p:grpSp>
        <p:sp>
          <p:nvSpPr>
            <p:cNvPr id="4069" name="云麒演示设计19-5">
              <a:extLst>
                <a:ext uri="{FF2B5EF4-FFF2-40B4-BE49-F238E27FC236}">
                  <a16:creationId xmlns:a16="http://schemas.microsoft.com/office/drawing/2014/main" id="{4E7D9F57-9801-4756-F835-99BDFFE0832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98143" y="2018509"/>
              <a:ext cx="3435414" cy="20323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B746A"/>
                </a:gs>
                <a:gs pos="66000">
                  <a:srgbClr val="E60314"/>
                </a:gs>
                <a:gs pos="20000">
                  <a:srgbClr val="FB746A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89682" dist="84491" dir="5400000" algn="t" rotWithShape="0">
                <a:srgbClr val="E50012">
                  <a:alpha val="28000"/>
                </a:srgbClr>
              </a:outerShdw>
            </a:effectLst>
          </p:spPr>
          <p:txBody>
            <a:bodyPr lIns="86904" tIns="43452" rIns="86904" bIns="43452" rtlCol="0" anchor="ctr"/>
            <a:lstStyle/>
            <a:p>
              <a:pPr algn="ctr"/>
              <a:endParaRPr lang="zh-CN" altLang="en-US" sz="1711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95" name="云麒演示设计20">
            <a:extLst>
              <a:ext uri="{FF2B5EF4-FFF2-40B4-BE49-F238E27FC236}">
                <a16:creationId xmlns:a16="http://schemas.microsoft.com/office/drawing/2014/main" id="{3C34F2AB-8D79-12A6-5BCD-8D2DD4BE5E8E}"/>
              </a:ext>
            </a:extLst>
          </p:cNvPr>
          <p:cNvGrpSpPr/>
          <p:nvPr/>
        </p:nvGrpSpPr>
        <p:grpSpPr>
          <a:xfrm>
            <a:off x="663998" y="2426675"/>
            <a:ext cx="4867441" cy="1111935"/>
            <a:chOff x="663998" y="2510480"/>
            <a:chExt cx="4867441" cy="1111935"/>
          </a:xfrm>
        </p:grpSpPr>
        <p:sp>
          <p:nvSpPr>
            <p:cNvPr id="4128" name="云麒演示设计20-1">
              <a:extLst>
                <a:ext uri="{FF2B5EF4-FFF2-40B4-BE49-F238E27FC236}">
                  <a16:creationId xmlns:a16="http://schemas.microsoft.com/office/drawing/2014/main" id="{7AB8869A-E001-BF58-9184-FCF969AACA1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98143" y="3016555"/>
              <a:ext cx="4633296" cy="2032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2" rIns="86904" bIns="43452" rtlCol="0" anchor="ctr"/>
            <a:lstStyle/>
            <a:p>
              <a:pPr algn="ctr"/>
              <a:endParaRPr lang="zh-CN" altLang="en-US" sz="1711">
                <a:cs typeface="+mn-ea"/>
                <a:sym typeface="+mn-lt"/>
              </a:endParaRPr>
            </a:p>
          </p:txBody>
        </p:sp>
        <p:sp>
          <p:nvSpPr>
            <p:cNvPr id="4129" name="云麒演示设计20-2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<a:extLst>
                <a:ext uri="{FF2B5EF4-FFF2-40B4-BE49-F238E27FC236}">
                  <a16:creationId xmlns:a16="http://schemas.microsoft.com/office/drawing/2014/main" id="{7DF4AFF3-0A6B-2544-9480-82C355DC6FEC}"/>
                </a:ext>
              </a:extLst>
            </p:cNvPr>
            <p:cNvSpPr/>
            <p:nvPr/>
          </p:nvSpPr>
          <p:spPr>
            <a:xfrm>
              <a:off x="663998" y="2510480"/>
              <a:ext cx="1832786" cy="441795"/>
            </a:xfrm>
            <a:prstGeom prst="rect">
              <a:avLst/>
            </a:prstGeom>
            <a:effectLst/>
          </p:spPr>
          <p:txBody>
            <a:bodyPr wrap="square" lIns="93241" tIns="46621" rIns="93241" bIns="46621">
              <a:spAutoFit/>
            </a:bodyPr>
            <a:lstStyle/>
            <a:p>
              <a:pPr algn="ctr">
                <a:lnSpc>
                  <a:spcPct val="135000"/>
                </a:lnSpc>
                <a:defRPr/>
              </a:pPr>
              <a:r>
                <a:rPr lang="zh-CN" altLang="en-US" sz="1835" dirty="0">
                  <a:solidFill>
                    <a:prstClr val="black"/>
                  </a:solidFill>
                  <a:cs typeface="+mn-ea"/>
                  <a:sym typeface="+mn-lt"/>
                </a:rPr>
                <a:t>校舍建筑面积</a:t>
              </a:r>
            </a:p>
          </p:txBody>
        </p:sp>
        <p:grpSp>
          <p:nvGrpSpPr>
            <p:cNvPr id="4130" name="组合 4129">
              <a:extLst>
                <a:ext uri="{FF2B5EF4-FFF2-40B4-BE49-F238E27FC236}">
                  <a16:creationId xmlns:a16="http://schemas.microsoft.com/office/drawing/2014/main" id="{FD8BEE3B-15C3-A905-B1F6-7A072D766519}"/>
                </a:ext>
              </a:extLst>
            </p:cNvPr>
            <p:cNvGrpSpPr/>
            <p:nvPr/>
          </p:nvGrpSpPr>
          <p:grpSpPr>
            <a:xfrm>
              <a:off x="4168187" y="3124150"/>
              <a:ext cx="1230393" cy="498265"/>
              <a:chOff x="1388323" y="2016204"/>
              <a:chExt cx="1230393" cy="498265"/>
            </a:xfrm>
          </p:grpSpPr>
          <p:sp>
            <p:nvSpPr>
              <p:cNvPr id="4132" name="云麒演示设计20-3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  <a:extLst>
                  <a:ext uri="{FF2B5EF4-FFF2-40B4-BE49-F238E27FC236}">
                    <a16:creationId xmlns:a16="http://schemas.microsoft.com/office/drawing/2014/main" id="{A10AA139-010B-DD0C-5690-EC1B51F34E11}"/>
                  </a:ext>
                </a:extLst>
              </p:cNvPr>
              <p:cNvSpPr/>
              <p:nvPr/>
            </p:nvSpPr>
            <p:spPr>
              <a:xfrm>
                <a:off x="1388323" y="2016204"/>
                <a:ext cx="679530" cy="498265"/>
              </a:xfrm>
              <a:prstGeom prst="rect">
                <a:avLst/>
              </a:prstGeom>
              <a:effectLst/>
            </p:spPr>
            <p:txBody>
              <a:bodyPr wrap="square" lIns="65138" tIns="32569" rIns="65138" bIns="32569">
                <a:spAutoFit/>
              </a:bodyPr>
              <a:lstStyle/>
              <a:p>
                <a:pPr algn="ctr">
                  <a:lnSpc>
                    <a:spcPct val="135000"/>
                  </a:lnSpc>
                  <a:defRPr/>
                </a:pPr>
                <a:r>
                  <a:rPr lang="en-US" altLang="zh-CN" sz="2280" b="1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160</a:t>
                </a:r>
              </a:p>
            </p:txBody>
          </p:sp>
          <p:sp>
            <p:nvSpPr>
              <p:cNvPr id="4133" name="云麒演示设计20-4">
                <a:extLst>
                  <a:ext uri="{FF2B5EF4-FFF2-40B4-BE49-F238E27FC236}">
                    <a16:creationId xmlns:a16="http://schemas.microsoft.com/office/drawing/2014/main" id="{8A2DA381-E5F1-F9BB-7B10-2F863421D1B8}"/>
                  </a:ext>
                </a:extLst>
              </p:cNvPr>
              <p:cNvSpPr txBox="1"/>
              <p:nvPr/>
            </p:nvSpPr>
            <p:spPr>
              <a:xfrm>
                <a:off x="1939186" y="2209655"/>
                <a:ext cx="679530" cy="263072"/>
              </a:xfrm>
              <a:prstGeom prst="rect">
                <a:avLst/>
              </a:prstGeom>
              <a:noFill/>
              <a:effectLst/>
            </p:spPr>
            <p:txBody>
              <a:bodyPr wrap="square" lIns="65138" tIns="32569" rIns="65138" bIns="32569" rtlCol="0">
                <a:spAutoFit/>
              </a:bodyPr>
              <a:lstStyle/>
              <a:p>
                <a:pPr algn="ctr"/>
                <a:r>
                  <a:rPr lang="zh-CN" altLang="en-US" sz="1282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多万</a:t>
                </a:r>
                <a:r>
                  <a:rPr lang="en-US" altLang="zh-CN" sz="1282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m</a:t>
                </a:r>
                <a:r>
                  <a:rPr lang="en-US" altLang="zh-CN" sz="1282" baseline="30000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2</a:t>
                </a:r>
                <a:endParaRPr lang="zh-CN" altLang="en-US" sz="1282" baseline="30000" dirty="0">
                  <a:gradFill flip="none" rotWithShape="1">
                    <a:gsLst>
                      <a:gs pos="0">
                        <a:schemeClr val="accent1"/>
                      </a:gs>
                      <a:gs pos="98000">
                        <a:schemeClr val="accent2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4131" name="云麒演示设计20-5">
              <a:extLst>
                <a:ext uri="{FF2B5EF4-FFF2-40B4-BE49-F238E27FC236}">
                  <a16:creationId xmlns:a16="http://schemas.microsoft.com/office/drawing/2014/main" id="{9AB6096C-D1D7-F3C8-9578-882BF6F2630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98143" y="3005724"/>
              <a:ext cx="3435414" cy="20323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B746A"/>
                </a:gs>
                <a:gs pos="66000">
                  <a:srgbClr val="E60314"/>
                </a:gs>
                <a:gs pos="20000">
                  <a:srgbClr val="FB746A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89682" dist="84491" dir="5400000" algn="t" rotWithShape="0">
                <a:srgbClr val="E50012">
                  <a:alpha val="28000"/>
                </a:srgbClr>
              </a:outerShdw>
            </a:effectLst>
          </p:spPr>
          <p:txBody>
            <a:bodyPr lIns="86904" tIns="43452" rIns="86904" bIns="43452" rtlCol="0" anchor="ctr"/>
            <a:lstStyle/>
            <a:p>
              <a:pPr algn="ctr"/>
              <a:endParaRPr lang="zh-CN" altLang="en-US" sz="1711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94" name="云麒演示设计21">
            <a:extLst>
              <a:ext uri="{FF2B5EF4-FFF2-40B4-BE49-F238E27FC236}">
                <a16:creationId xmlns:a16="http://schemas.microsoft.com/office/drawing/2014/main" id="{77ACC113-7F83-A8BD-1EEC-80F326A249EE}"/>
              </a:ext>
            </a:extLst>
          </p:cNvPr>
          <p:cNvGrpSpPr/>
          <p:nvPr/>
        </p:nvGrpSpPr>
        <p:grpSpPr>
          <a:xfrm>
            <a:off x="663998" y="3330244"/>
            <a:ext cx="4867441" cy="1119895"/>
            <a:chOff x="663998" y="3497695"/>
            <a:chExt cx="4867441" cy="1119895"/>
          </a:xfrm>
        </p:grpSpPr>
        <p:grpSp>
          <p:nvGrpSpPr>
            <p:cNvPr id="4145" name="组合 4144">
              <a:extLst>
                <a:ext uri="{FF2B5EF4-FFF2-40B4-BE49-F238E27FC236}">
                  <a16:creationId xmlns:a16="http://schemas.microsoft.com/office/drawing/2014/main" id="{E6946D8E-1206-DB5C-5C1F-106571C3A89E}"/>
                </a:ext>
              </a:extLst>
            </p:cNvPr>
            <p:cNvGrpSpPr/>
            <p:nvPr/>
          </p:nvGrpSpPr>
          <p:grpSpPr>
            <a:xfrm>
              <a:off x="663998" y="3497695"/>
              <a:ext cx="4867441" cy="709307"/>
              <a:chOff x="663998" y="1523265"/>
              <a:chExt cx="4867441" cy="709307"/>
            </a:xfrm>
          </p:grpSpPr>
          <p:sp>
            <p:nvSpPr>
              <p:cNvPr id="4146" name="云麒演示设计21-1">
                <a:extLst>
                  <a:ext uri="{FF2B5EF4-FFF2-40B4-BE49-F238E27FC236}">
                    <a16:creationId xmlns:a16="http://schemas.microsoft.com/office/drawing/2014/main" id="{3D0A6C1D-A9D4-EF7E-E0D3-BBD3BD4933C3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898143" y="2029340"/>
                <a:ext cx="4633296" cy="2032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904" tIns="43452" rIns="86904" bIns="43452" rtlCol="0" anchor="ctr"/>
              <a:lstStyle/>
              <a:p>
                <a:pPr algn="ctr"/>
                <a:endParaRPr lang="zh-CN" altLang="en-US" sz="1711">
                  <a:cs typeface="+mn-ea"/>
                  <a:sym typeface="+mn-lt"/>
                </a:endParaRPr>
              </a:p>
            </p:txBody>
          </p:sp>
          <p:sp>
            <p:nvSpPr>
              <p:cNvPr id="4147" name="云麒演示设计21-2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  <a:extLst>
                  <a:ext uri="{FF2B5EF4-FFF2-40B4-BE49-F238E27FC236}">
                    <a16:creationId xmlns:a16="http://schemas.microsoft.com/office/drawing/2014/main" id="{0750CD93-DD20-C3C1-9C0D-ABEC5058424D}"/>
                  </a:ext>
                </a:extLst>
              </p:cNvPr>
              <p:cNvSpPr/>
              <p:nvPr/>
            </p:nvSpPr>
            <p:spPr>
              <a:xfrm>
                <a:off x="663998" y="1523265"/>
                <a:ext cx="1832786" cy="441795"/>
              </a:xfrm>
              <a:prstGeom prst="rect">
                <a:avLst/>
              </a:prstGeom>
              <a:effectLst/>
            </p:spPr>
            <p:txBody>
              <a:bodyPr wrap="square" lIns="93241" tIns="46621" rIns="93241" bIns="46621">
                <a:spAutoFit/>
              </a:bodyPr>
              <a:lstStyle/>
              <a:p>
                <a:pPr algn="ctr">
                  <a:lnSpc>
                    <a:spcPct val="135000"/>
                  </a:lnSpc>
                  <a:defRPr/>
                </a:pPr>
                <a:r>
                  <a:rPr lang="zh-CN" altLang="en-US" sz="1835" dirty="0">
                    <a:solidFill>
                      <a:prstClr val="black"/>
                    </a:solidFill>
                    <a:cs typeface="+mn-ea"/>
                    <a:sym typeface="+mn-lt"/>
                  </a:rPr>
                  <a:t>科研仪器总值</a:t>
                </a:r>
              </a:p>
            </p:txBody>
          </p:sp>
          <p:sp>
            <p:nvSpPr>
              <p:cNvPr id="4149" name="云麒演示设计21-3">
                <a:extLst>
                  <a:ext uri="{FF2B5EF4-FFF2-40B4-BE49-F238E27FC236}">
                    <a16:creationId xmlns:a16="http://schemas.microsoft.com/office/drawing/2014/main" id="{DBFDD3FF-ABB2-726C-13D6-BEC1468A380E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898143" y="2018509"/>
                <a:ext cx="3435414" cy="20323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B746A"/>
                  </a:gs>
                  <a:gs pos="66000">
                    <a:srgbClr val="E60314"/>
                  </a:gs>
                  <a:gs pos="20000">
                    <a:srgbClr val="FB746A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89682" dist="84491" dir="5400000" algn="t" rotWithShape="0">
                  <a:srgbClr val="E50012">
                    <a:alpha val="28000"/>
                  </a:srgbClr>
                </a:outerShdw>
              </a:effectLst>
            </p:spPr>
            <p:txBody>
              <a:bodyPr lIns="86904" tIns="43452" rIns="86904" bIns="43452" rtlCol="0" anchor="ctr"/>
              <a:lstStyle/>
              <a:p>
                <a:pPr algn="ctr"/>
                <a:endParaRPr lang="zh-CN" altLang="en-US" sz="1711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87" name="组合 4186">
              <a:extLst>
                <a:ext uri="{FF2B5EF4-FFF2-40B4-BE49-F238E27FC236}">
                  <a16:creationId xmlns:a16="http://schemas.microsoft.com/office/drawing/2014/main" id="{0DF94ECC-D365-F03C-9BFC-78A3947C3BA8}"/>
                </a:ext>
              </a:extLst>
            </p:cNvPr>
            <p:cNvGrpSpPr/>
            <p:nvPr/>
          </p:nvGrpSpPr>
          <p:grpSpPr>
            <a:xfrm>
              <a:off x="4163425" y="4076160"/>
              <a:ext cx="1360303" cy="541430"/>
              <a:chOff x="2118788" y="1799521"/>
              <a:chExt cx="1360303" cy="541430"/>
            </a:xfrm>
          </p:grpSpPr>
          <p:sp>
            <p:nvSpPr>
              <p:cNvPr id="4188" name="云麒演示设计21-4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  <a:extLst>
                  <a:ext uri="{FF2B5EF4-FFF2-40B4-BE49-F238E27FC236}">
                    <a16:creationId xmlns:a16="http://schemas.microsoft.com/office/drawing/2014/main" id="{885A0EA8-9292-399B-52E1-89028A11B574}"/>
                  </a:ext>
                </a:extLst>
              </p:cNvPr>
              <p:cNvSpPr/>
              <p:nvPr/>
            </p:nvSpPr>
            <p:spPr>
              <a:xfrm>
                <a:off x="2118788" y="1799521"/>
                <a:ext cx="1032193" cy="541430"/>
              </a:xfrm>
              <a:prstGeom prst="rect">
                <a:avLst/>
              </a:prstGeom>
              <a:effectLst/>
            </p:spPr>
            <p:txBody>
              <a:bodyPr wrap="square" lIns="70802" tIns="35401" rIns="70802" bIns="35401">
                <a:spAutoFit/>
              </a:bodyPr>
              <a:lstStyle/>
              <a:p>
                <a:pPr algn="ctr">
                  <a:lnSpc>
                    <a:spcPct val="135000"/>
                  </a:lnSpc>
                  <a:defRPr/>
                </a:pPr>
                <a:r>
                  <a:rPr lang="en-US" altLang="zh-CN" sz="2478" b="1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12.49</a:t>
                </a:r>
              </a:p>
            </p:txBody>
          </p:sp>
          <p:sp>
            <p:nvSpPr>
              <p:cNvPr id="4189" name="云麒演示设计21-5">
                <a:extLst>
                  <a:ext uri="{FF2B5EF4-FFF2-40B4-BE49-F238E27FC236}">
                    <a16:creationId xmlns:a16="http://schemas.microsoft.com/office/drawing/2014/main" id="{959C25BE-0C74-9613-8E8D-DC6D9E3B74F6}"/>
                  </a:ext>
                </a:extLst>
              </p:cNvPr>
              <p:cNvSpPr txBox="1"/>
              <p:nvPr/>
            </p:nvSpPr>
            <p:spPr>
              <a:xfrm>
                <a:off x="2980477" y="2009791"/>
                <a:ext cx="498614" cy="286440"/>
              </a:xfrm>
              <a:prstGeom prst="rect">
                <a:avLst/>
              </a:prstGeom>
              <a:noFill/>
              <a:effectLst/>
            </p:spPr>
            <p:txBody>
              <a:bodyPr wrap="square" lIns="70802" tIns="35401" rIns="70802" bIns="35401" rtlCol="0">
                <a:spAutoFit/>
              </a:bodyPr>
              <a:lstStyle/>
              <a:p>
                <a:pPr algn="ctr"/>
                <a:r>
                  <a:rPr lang="zh-CN" altLang="en-US" sz="1394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亿元</a:t>
                </a:r>
              </a:p>
            </p:txBody>
          </p:sp>
        </p:grpSp>
      </p:grpSp>
      <p:grpSp>
        <p:nvGrpSpPr>
          <p:cNvPr id="4193" name="云麒演示设计22">
            <a:extLst>
              <a:ext uri="{FF2B5EF4-FFF2-40B4-BE49-F238E27FC236}">
                <a16:creationId xmlns:a16="http://schemas.microsoft.com/office/drawing/2014/main" id="{2424A438-D157-5A5E-7D1D-7442ACEA2EB4}"/>
              </a:ext>
            </a:extLst>
          </p:cNvPr>
          <p:cNvGrpSpPr/>
          <p:nvPr/>
        </p:nvGrpSpPr>
        <p:grpSpPr>
          <a:xfrm>
            <a:off x="780384" y="4241304"/>
            <a:ext cx="4751055" cy="1131538"/>
            <a:chOff x="780384" y="4484909"/>
            <a:chExt cx="4751055" cy="1131538"/>
          </a:xfrm>
        </p:grpSpPr>
        <p:grpSp>
          <p:nvGrpSpPr>
            <p:cNvPr id="4154" name="组合 4153">
              <a:extLst>
                <a:ext uri="{FF2B5EF4-FFF2-40B4-BE49-F238E27FC236}">
                  <a16:creationId xmlns:a16="http://schemas.microsoft.com/office/drawing/2014/main" id="{F6761885-4828-3049-F194-C82B940978C8}"/>
                </a:ext>
              </a:extLst>
            </p:cNvPr>
            <p:cNvGrpSpPr/>
            <p:nvPr/>
          </p:nvGrpSpPr>
          <p:grpSpPr>
            <a:xfrm>
              <a:off x="780384" y="4484909"/>
              <a:ext cx="4751055" cy="709307"/>
              <a:chOff x="780384" y="1523265"/>
              <a:chExt cx="4751055" cy="709307"/>
            </a:xfrm>
          </p:grpSpPr>
          <p:sp>
            <p:nvSpPr>
              <p:cNvPr id="4155" name="云麒演示设计22-1">
                <a:extLst>
                  <a:ext uri="{FF2B5EF4-FFF2-40B4-BE49-F238E27FC236}">
                    <a16:creationId xmlns:a16="http://schemas.microsoft.com/office/drawing/2014/main" id="{FD0EA133-4C14-7E14-B8B3-4539CE0EF8B7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898143" y="2029340"/>
                <a:ext cx="4633296" cy="2032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904" tIns="43452" rIns="86904" bIns="43452" rtlCol="0" anchor="ctr"/>
              <a:lstStyle/>
              <a:p>
                <a:pPr algn="ctr"/>
                <a:endParaRPr lang="zh-CN" altLang="en-US" sz="1711">
                  <a:cs typeface="+mn-ea"/>
                  <a:sym typeface="+mn-lt"/>
                </a:endParaRPr>
              </a:p>
            </p:txBody>
          </p:sp>
          <p:sp>
            <p:nvSpPr>
              <p:cNvPr id="4156" name="云麒演示设计22-2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  <a:extLst>
                  <a:ext uri="{FF2B5EF4-FFF2-40B4-BE49-F238E27FC236}">
                    <a16:creationId xmlns:a16="http://schemas.microsoft.com/office/drawing/2014/main" id="{7540EF5D-D27B-F135-83FE-49A2A94F9B10}"/>
                  </a:ext>
                </a:extLst>
              </p:cNvPr>
              <p:cNvSpPr/>
              <p:nvPr/>
            </p:nvSpPr>
            <p:spPr>
              <a:xfrm>
                <a:off x="780384" y="1523265"/>
                <a:ext cx="1832786" cy="441795"/>
              </a:xfrm>
              <a:prstGeom prst="rect">
                <a:avLst/>
              </a:prstGeom>
              <a:effectLst/>
            </p:spPr>
            <p:txBody>
              <a:bodyPr wrap="square" lIns="93241" tIns="46621" rIns="93241" bIns="46621">
                <a:spAutoFit/>
              </a:bodyPr>
              <a:lstStyle/>
              <a:p>
                <a:pPr>
                  <a:lnSpc>
                    <a:spcPct val="135000"/>
                  </a:lnSpc>
                  <a:defRPr/>
                </a:pPr>
                <a:r>
                  <a:rPr lang="zh-CN" altLang="en-US" sz="1835" dirty="0">
                    <a:solidFill>
                      <a:prstClr val="black"/>
                    </a:solidFill>
                    <a:cs typeface="+mn-ea"/>
                    <a:sym typeface="+mn-lt"/>
                  </a:rPr>
                  <a:t>图书馆藏书</a:t>
                </a:r>
              </a:p>
            </p:txBody>
          </p:sp>
          <p:sp>
            <p:nvSpPr>
              <p:cNvPr id="4158" name="云麒演示设计22-3">
                <a:extLst>
                  <a:ext uri="{FF2B5EF4-FFF2-40B4-BE49-F238E27FC236}">
                    <a16:creationId xmlns:a16="http://schemas.microsoft.com/office/drawing/2014/main" id="{3C9494EA-2586-B351-F35B-FEBD372667BD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898143" y="2018509"/>
                <a:ext cx="3435414" cy="20323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FB746A"/>
                  </a:gs>
                  <a:gs pos="66000">
                    <a:srgbClr val="E60314"/>
                  </a:gs>
                  <a:gs pos="20000">
                    <a:srgbClr val="FB746A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89682" dist="84491" dir="5400000" algn="t" rotWithShape="0">
                  <a:srgbClr val="E50012">
                    <a:alpha val="28000"/>
                  </a:srgbClr>
                </a:outerShdw>
              </a:effectLst>
            </p:spPr>
            <p:txBody>
              <a:bodyPr lIns="86904" tIns="43452" rIns="86904" bIns="43452" rtlCol="0" anchor="ctr"/>
              <a:lstStyle/>
              <a:p>
                <a:pPr algn="ctr"/>
                <a:endParaRPr lang="zh-CN" altLang="en-US" sz="1711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90" name="组合 4189">
              <a:extLst>
                <a:ext uri="{FF2B5EF4-FFF2-40B4-BE49-F238E27FC236}">
                  <a16:creationId xmlns:a16="http://schemas.microsoft.com/office/drawing/2014/main" id="{1F4A7074-6FEF-49A7-E73C-22E60810795B}"/>
                </a:ext>
              </a:extLst>
            </p:cNvPr>
            <p:cNvGrpSpPr/>
            <p:nvPr/>
          </p:nvGrpSpPr>
          <p:grpSpPr>
            <a:xfrm>
              <a:off x="4227257" y="5075017"/>
              <a:ext cx="1145755" cy="541430"/>
              <a:chOff x="1637920" y="1799521"/>
              <a:chExt cx="1145755" cy="541430"/>
            </a:xfrm>
          </p:grpSpPr>
          <p:sp>
            <p:nvSpPr>
              <p:cNvPr id="4191" name="云麒演示设计22-4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    <a:extLst>
                  <a:ext uri="{FF2B5EF4-FFF2-40B4-BE49-F238E27FC236}">
                    <a16:creationId xmlns:a16="http://schemas.microsoft.com/office/drawing/2014/main" id="{AE1F6F13-BFA6-7388-9917-09391E6CBF1D}"/>
                  </a:ext>
                </a:extLst>
              </p:cNvPr>
              <p:cNvSpPr/>
              <p:nvPr/>
            </p:nvSpPr>
            <p:spPr>
              <a:xfrm>
                <a:off x="1637920" y="1799521"/>
                <a:ext cx="770401" cy="541430"/>
              </a:xfrm>
              <a:prstGeom prst="rect">
                <a:avLst/>
              </a:prstGeom>
              <a:effectLst/>
            </p:spPr>
            <p:txBody>
              <a:bodyPr wrap="square" lIns="70802" tIns="35401" rIns="70802" bIns="35401">
                <a:spAutoFit/>
              </a:bodyPr>
              <a:lstStyle/>
              <a:p>
                <a:pPr algn="ctr">
                  <a:lnSpc>
                    <a:spcPct val="135000"/>
                  </a:lnSpc>
                  <a:defRPr/>
                </a:pPr>
                <a:r>
                  <a:rPr lang="en-US" altLang="zh-CN" sz="2478" b="1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490</a:t>
                </a:r>
              </a:p>
            </p:txBody>
          </p:sp>
          <p:sp>
            <p:nvSpPr>
              <p:cNvPr id="4192" name="云麒演示设计22-5">
                <a:extLst>
                  <a:ext uri="{FF2B5EF4-FFF2-40B4-BE49-F238E27FC236}">
                    <a16:creationId xmlns:a16="http://schemas.microsoft.com/office/drawing/2014/main" id="{1ECEFF7C-1351-2F40-E076-8F9F0EDA1915}"/>
                  </a:ext>
                </a:extLst>
              </p:cNvPr>
              <p:cNvSpPr txBox="1"/>
              <p:nvPr/>
            </p:nvSpPr>
            <p:spPr>
              <a:xfrm>
                <a:off x="2261929" y="2009791"/>
                <a:ext cx="521746" cy="285974"/>
              </a:xfrm>
              <a:prstGeom prst="rect">
                <a:avLst/>
              </a:prstGeom>
              <a:noFill/>
              <a:effectLst/>
            </p:spPr>
            <p:txBody>
              <a:bodyPr wrap="square" lIns="70802" tIns="35401" rIns="70802" bIns="35401" rtlCol="0">
                <a:spAutoFit/>
              </a:bodyPr>
              <a:lstStyle/>
              <a:p>
                <a:pPr algn="ctr"/>
                <a:r>
                  <a:rPr lang="zh-CN" altLang="en-US" sz="1394" dirty="0">
                    <a:gradFill flip="none" rotWithShape="1"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  <a:tileRect/>
                    </a:gradFill>
                    <a:cs typeface="+mn-ea"/>
                    <a:sym typeface="+mn-lt"/>
                  </a:rPr>
                  <a:t>万册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5605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云麒演示设计1" descr="张着嘴&#10;&#10;低可信度描述已自动生成">
            <a:extLst>
              <a:ext uri="{FF2B5EF4-FFF2-40B4-BE49-F238E27FC236}">
                <a16:creationId xmlns:a16="http://schemas.microsoft.com/office/drawing/2014/main" id="{F5024656-6498-8DA6-6AC7-1CC7BE8783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14784" y="-4309850"/>
            <a:ext cx="20840700" cy="11802528"/>
          </a:xfrm>
          <a:prstGeom prst="rect">
            <a:avLst/>
          </a:prstGeom>
        </p:spPr>
      </p:pic>
      <p:pic>
        <p:nvPicPr>
          <p:cNvPr id="20" name="云麒演示设计2">
            <a:extLst>
              <a:ext uri="{FF2B5EF4-FFF2-40B4-BE49-F238E27FC236}">
                <a16:creationId xmlns:a16="http://schemas.microsoft.com/office/drawing/2014/main" id="{65B101DD-9D1C-74C7-1F29-625FB821417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02"/>
            <a:ext cx="12159315" cy="6839996"/>
          </a:xfrm>
          <a:prstGeom prst="rect">
            <a:avLst/>
          </a:prstGeom>
        </p:spPr>
      </p:pic>
      <p:sp>
        <p:nvSpPr>
          <p:cNvPr id="13" name="云麒演示设计3">
            <a:extLst>
              <a:ext uri="{FF2B5EF4-FFF2-40B4-BE49-F238E27FC236}">
                <a16:creationId xmlns:a16="http://schemas.microsoft.com/office/drawing/2014/main" id="{3967BFE3-A8FA-FA34-32DE-B74B3491A630}"/>
              </a:ext>
            </a:extLst>
          </p:cNvPr>
          <p:cNvSpPr/>
          <p:nvPr/>
        </p:nvSpPr>
        <p:spPr>
          <a:xfrm>
            <a:off x="-32548" y="9002"/>
            <a:ext cx="12192000" cy="6858000"/>
          </a:xfrm>
          <a:prstGeom prst="rect">
            <a:avLst/>
          </a:prstGeom>
          <a:blipFill dpi="0" rotWithShape="1">
            <a:blip r:embed="rId11">
              <a:alphaModFix amt="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云麒演示设计4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25" name="云麒演示设计5" descr="在黑暗中&#10;&#10;中度可信度描述已自动生成">
            <a:extLst>
              <a:ext uri="{FF2B5EF4-FFF2-40B4-BE49-F238E27FC236}">
                <a16:creationId xmlns:a16="http://schemas.microsoft.com/office/drawing/2014/main" id="{F3CE8660-641A-BA98-E75D-565E57E46C7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2476" flipH="1">
            <a:off x="8249152" y="-166836"/>
            <a:ext cx="5223076" cy="6134687"/>
          </a:xfrm>
          <a:prstGeom prst="rect">
            <a:avLst/>
          </a:prstGeom>
        </p:spPr>
      </p:pic>
      <p:sp>
        <p:nvSpPr>
          <p:cNvPr id="520" name="云麒演示设计6">
            <a:extLst>
              <a:ext uri="{FF2B5EF4-FFF2-40B4-BE49-F238E27FC236}">
                <a16:creationId xmlns:a16="http://schemas.microsoft.com/office/drawing/2014/main" id="{4DC4625E-6F6D-3488-DAB2-8B2D9ED45EB4}"/>
              </a:ext>
            </a:extLst>
          </p:cNvPr>
          <p:cNvSpPr txBox="1"/>
          <p:nvPr/>
        </p:nvSpPr>
        <p:spPr>
          <a:xfrm>
            <a:off x="-54172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538" name="云麒演示设计7">
            <a:extLst>
              <a:ext uri="{FF2B5EF4-FFF2-40B4-BE49-F238E27FC236}">
                <a16:creationId xmlns:a16="http://schemas.microsoft.com/office/drawing/2014/main" id="{5DB101D0-A9B5-7609-ACBD-4AD4C7C745E7}"/>
              </a:ext>
            </a:extLst>
          </p:cNvPr>
          <p:cNvSpPr txBox="1"/>
          <p:nvPr/>
        </p:nvSpPr>
        <p:spPr>
          <a:xfrm flipV="1">
            <a:off x="11641138" y="9002"/>
            <a:ext cx="615553" cy="68399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en-US" altLang="zh-CN" sz="2800" dirty="0">
                <a:gradFill flip="none" rotWithShape="1">
                  <a:gsLst>
                    <a:gs pos="100000">
                      <a:schemeClr val="bg1">
                        <a:lumMod val="65000"/>
                        <a:alpha val="12000"/>
                      </a:schemeClr>
                    </a:gs>
                    <a:gs pos="0">
                      <a:srgbClr val="263238">
                        <a:alpha val="3000"/>
                      </a:srgb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YANGZHOU UNIVERSITY</a:t>
            </a:r>
            <a:endParaRPr lang="zh-CN" altLang="en-US" sz="2800" dirty="0">
              <a:gradFill flip="none" rotWithShape="1">
                <a:gsLst>
                  <a:gs pos="100000">
                    <a:schemeClr val="bg1">
                      <a:lumMod val="65000"/>
                      <a:alpha val="12000"/>
                    </a:schemeClr>
                  </a:gs>
                  <a:gs pos="0">
                    <a:srgbClr val="263238">
                      <a:alpha val="3000"/>
                    </a:srgb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2483" name="云麒演示设计8" descr="人的脸&#10;&#10;中度可信度描述已自动生成">
            <a:extLst>
              <a:ext uri="{FF2B5EF4-FFF2-40B4-BE49-F238E27FC236}">
                <a16:creationId xmlns:a16="http://schemas.microsoft.com/office/drawing/2014/main" id="{2CD5EDFB-E5BA-45A6-1B99-607FA1AECB8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4559" flipH="1">
            <a:off x="9425657" y="-974677"/>
            <a:ext cx="5985208" cy="3990937"/>
          </a:xfrm>
          <a:prstGeom prst="rect">
            <a:avLst/>
          </a:prstGeom>
        </p:spPr>
      </p:pic>
      <p:pic>
        <p:nvPicPr>
          <p:cNvPr id="2484" name="云麒演示设计9">
            <a:extLst>
              <a:ext uri="{FF2B5EF4-FFF2-40B4-BE49-F238E27FC236}">
                <a16:creationId xmlns:a16="http://schemas.microsoft.com/office/drawing/2014/main" id="{4EC2D45F-D41D-9EFB-F005-488B093A146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grpSp>
        <p:nvGrpSpPr>
          <p:cNvPr id="744" name="云麒演示设计10">
            <a:extLst>
              <a:ext uri="{FF2B5EF4-FFF2-40B4-BE49-F238E27FC236}">
                <a16:creationId xmlns:a16="http://schemas.microsoft.com/office/drawing/2014/main" id="{E93EDB63-D21F-84F9-16C4-9051E09E56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25112" y="1768244"/>
            <a:ext cx="10863866" cy="3308570"/>
            <a:chOff x="942983" y="1691076"/>
            <a:chExt cx="10428124" cy="317586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728B029-BF1F-C62D-1349-D38EB7D735DC}"/>
                </a:ext>
              </a:extLst>
            </p:cNvPr>
            <p:cNvGrpSpPr/>
            <p:nvPr/>
          </p:nvGrpSpPr>
          <p:grpSpPr>
            <a:xfrm>
              <a:off x="1036389" y="1752601"/>
              <a:ext cx="10334718" cy="3114341"/>
              <a:chOff x="1401636" y="1862666"/>
              <a:chExt cx="9604227" cy="2894210"/>
            </a:xfrm>
          </p:grpSpPr>
          <p:sp>
            <p:nvSpPr>
              <p:cNvPr id="3" name="云麒演示设计10-1">
                <a:extLst>
                  <a:ext uri="{FF2B5EF4-FFF2-40B4-BE49-F238E27FC236}">
                    <a16:creationId xmlns:a16="http://schemas.microsoft.com/office/drawing/2014/main" id="{E76B8DF0-6FFF-CC24-50A8-AA1D89155B5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701800" y="2115275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>
                  <a:alpha val="55000"/>
                </a:sysClr>
              </a:solidFill>
              <a:ln w="15399" cap="flat" cmpd="sng" algn="ctr">
                <a:solidFill>
                  <a:schemeClr val="bg1"/>
                </a:solidFill>
                <a:prstDash val="solid"/>
                <a:miter lim="800000"/>
              </a:ln>
              <a:effectLst>
                <a:outerShdw blurRad="381889" dist="61595" dir="2700015" algn="tl" rotWithShape="0">
                  <a:srgbClr val="C00000">
                    <a:alpha val="5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云麒演示设计10-2">
                <a:extLst>
                  <a:ext uri="{FF2B5EF4-FFF2-40B4-BE49-F238E27FC236}">
                    <a16:creationId xmlns:a16="http://schemas.microsoft.com/office/drawing/2014/main" id="{2F21878F-244E-BC8D-79C3-66C936B7FCF1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401636" y="1862666"/>
                <a:ext cx="9304063" cy="2641601"/>
              </a:xfrm>
              <a:custGeom>
                <a:avLst/>
                <a:gdLst>
                  <a:gd name="connsiteX0" fmla="*/ 7430 w 9304062"/>
                  <a:gd name="connsiteY0" fmla="*/ 2531278 h 2963334"/>
                  <a:gd name="connsiteX1" fmla="*/ 465721 w 9304062"/>
                  <a:gd name="connsiteY1" fmla="*/ 287944 h 2963334"/>
                  <a:gd name="connsiteX2" fmla="*/ 818436 w 9304062"/>
                  <a:gd name="connsiteY2" fmla="*/ 0 h 2963334"/>
                  <a:gd name="connsiteX3" fmla="*/ 8943918 w 9304062"/>
                  <a:gd name="connsiteY3" fmla="*/ 0 h 2963334"/>
                  <a:gd name="connsiteX4" fmla="*/ 9296633 w 9304062"/>
                  <a:gd name="connsiteY4" fmla="*/ 432056 h 2963334"/>
                  <a:gd name="connsiteX5" fmla="*/ 8838342 w 9304062"/>
                  <a:gd name="connsiteY5" fmla="*/ 2675390 h 2963334"/>
                  <a:gd name="connsiteX6" fmla="*/ 8485627 w 9304062"/>
                  <a:gd name="connsiteY6" fmla="*/ 2963334 h 2963334"/>
                  <a:gd name="connsiteX7" fmla="*/ 360145 w 9304062"/>
                  <a:gd name="connsiteY7" fmla="*/ 2963334 h 2963334"/>
                  <a:gd name="connsiteX8" fmla="*/ 7430 w 9304062"/>
                  <a:gd name="connsiteY8" fmla="*/ 2531278 h 296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4062" h="2963334">
                    <a:moveTo>
                      <a:pt x="7430" y="2531278"/>
                    </a:moveTo>
                    <a:lnTo>
                      <a:pt x="465721" y="287944"/>
                    </a:lnTo>
                    <a:cubicBezTo>
                      <a:pt x="499956" y="120361"/>
                      <a:pt x="647391" y="0"/>
                      <a:pt x="818436" y="0"/>
                    </a:cubicBezTo>
                    <a:lnTo>
                      <a:pt x="8943918" y="0"/>
                    </a:lnTo>
                    <a:cubicBezTo>
                      <a:pt x="9171905" y="0"/>
                      <a:pt x="9342266" y="208683"/>
                      <a:pt x="9296633" y="432056"/>
                    </a:cubicBezTo>
                    <a:lnTo>
                      <a:pt x="8838342" y="2675390"/>
                    </a:lnTo>
                    <a:cubicBezTo>
                      <a:pt x="8804106" y="2842973"/>
                      <a:pt x="8656672" y="2963334"/>
                      <a:pt x="8485627" y="2963334"/>
                    </a:cubicBezTo>
                    <a:lnTo>
                      <a:pt x="360145" y="2963334"/>
                    </a:lnTo>
                    <a:cubicBezTo>
                      <a:pt x="132158" y="2963334"/>
                      <a:pt x="-38203" y="2754651"/>
                      <a:pt x="7430" y="2531278"/>
                    </a:cubicBezTo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7350" dist="213138" dir="2700008" algn="tl" rotWithShape="0">
                  <a:srgbClr val="C00000">
                    <a:alpha val="6000"/>
                  </a:srgbClr>
                </a:outerShdw>
              </a:effectLst>
            </p:spPr>
            <p:txBody>
              <a:bodyPr lIns="25576" tIns="12788" rIns="25576" bIns="12788" rtlCol="0" anchor="ctr"/>
              <a:lstStyle/>
              <a:p>
                <a:pPr algn="ctr"/>
                <a:endParaRPr lang="zh-CN" altLang="en-US" sz="503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5" name="云麒演示设计10-3" descr="背景图案&#10;&#10;描述已自动生成">
              <a:extLst>
                <a:ext uri="{FF2B5EF4-FFF2-40B4-BE49-F238E27FC236}">
                  <a16:creationId xmlns:a16="http://schemas.microsoft.com/office/drawing/2014/main" id="{8B951081-C078-0A26-20BC-B6D6560D0121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7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2983" y="1691076"/>
              <a:ext cx="10159483" cy="2842518"/>
            </a:xfrm>
            <a:custGeom>
              <a:avLst/>
              <a:gdLst>
                <a:gd name="connsiteX0" fmla="*/ 228924 w 2602432"/>
                <a:gd name="connsiteY0" fmla="*/ 0 h 738879"/>
                <a:gd name="connsiteX1" fmla="*/ 2501697 w 2602432"/>
                <a:gd name="connsiteY1" fmla="*/ 0 h 738879"/>
                <a:gd name="connsiteX2" fmla="*/ 2600354 w 2602432"/>
                <a:gd name="connsiteY2" fmla="*/ 107729 h 738879"/>
                <a:gd name="connsiteX3" fmla="*/ 2472166 w 2602432"/>
                <a:gd name="connsiteY3" fmla="*/ 667083 h 738879"/>
                <a:gd name="connsiteX4" fmla="*/ 2373508 w 2602432"/>
                <a:gd name="connsiteY4" fmla="*/ 738879 h 738879"/>
                <a:gd name="connsiteX5" fmla="*/ 100736 w 2602432"/>
                <a:gd name="connsiteY5" fmla="*/ 738879 h 738879"/>
                <a:gd name="connsiteX6" fmla="*/ 2078 w 2602432"/>
                <a:gd name="connsiteY6" fmla="*/ 631150 h 738879"/>
                <a:gd name="connsiteX7" fmla="*/ 130266 w 2602432"/>
                <a:gd name="connsiteY7" fmla="*/ 71796 h 738879"/>
                <a:gd name="connsiteX8" fmla="*/ 228924 w 2602432"/>
                <a:gd name="connsiteY8" fmla="*/ 0 h 73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2432" h="738879">
                  <a:moveTo>
                    <a:pt x="228924" y="0"/>
                  </a:moveTo>
                  <a:lnTo>
                    <a:pt x="2501697" y="0"/>
                  </a:lnTo>
                  <a:cubicBezTo>
                    <a:pt x="2565467" y="0"/>
                    <a:pt x="2613118" y="52033"/>
                    <a:pt x="2600354" y="107729"/>
                  </a:cubicBezTo>
                  <a:lnTo>
                    <a:pt x="2472166" y="667083"/>
                  </a:lnTo>
                  <a:cubicBezTo>
                    <a:pt x="2462590" y="708868"/>
                    <a:pt x="2421351" y="738879"/>
                    <a:pt x="2373508" y="738879"/>
                  </a:cubicBezTo>
                  <a:lnTo>
                    <a:pt x="100736" y="738879"/>
                  </a:lnTo>
                  <a:cubicBezTo>
                    <a:pt x="36966" y="738879"/>
                    <a:pt x="-10686" y="686846"/>
                    <a:pt x="2078" y="631150"/>
                  </a:cubicBezTo>
                  <a:lnTo>
                    <a:pt x="130266" y="71796"/>
                  </a:lnTo>
                  <a:cubicBezTo>
                    <a:pt x="139842" y="30011"/>
                    <a:pt x="181081" y="0"/>
                    <a:pt x="228924" y="0"/>
                  </a:cubicBezTo>
                  <a:close/>
                </a:path>
              </a:pathLst>
            </a:custGeom>
            <a:ln w="12700">
              <a:noFill/>
            </a:ln>
          </p:spPr>
        </p:pic>
      </p:grpSp>
      <p:sp>
        <p:nvSpPr>
          <p:cNvPr id="35" name="云麒演示设计11">
            <a:extLst>
              <a:ext uri="{FF2B5EF4-FFF2-40B4-BE49-F238E27FC236}">
                <a16:creationId xmlns:a16="http://schemas.microsoft.com/office/drawing/2014/main" id="{A3991F94-79C6-A2C7-D413-207E7ED5C5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37285" y="1574997"/>
            <a:ext cx="2186797" cy="652713"/>
          </a:xfrm>
          <a:custGeom>
            <a:avLst/>
            <a:gdLst>
              <a:gd name="connsiteX0" fmla="*/ 7430 w 9304062"/>
              <a:gd name="connsiteY0" fmla="*/ 2531278 h 2963334"/>
              <a:gd name="connsiteX1" fmla="*/ 465721 w 9304062"/>
              <a:gd name="connsiteY1" fmla="*/ 287944 h 2963334"/>
              <a:gd name="connsiteX2" fmla="*/ 818436 w 9304062"/>
              <a:gd name="connsiteY2" fmla="*/ 0 h 2963334"/>
              <a:gd name="connsiteX3" fmla="*/ 8943918 w 9304062"/>
              <a:gd name="connsiteY3" fmla="*/ 0 h 2963334"/>
              <a:gd name="connsiteX4" fmla="*/ 9296633 w 9304062"/>
              <a:gd name="connsiteY4" fmla="*/ 432056 h 2963334"/>
              <a:gd name="connsiteX5" fmla="*/ 8838342 w 9304062"/>
              <a:gd name="connsiteY5" fmla="*/ 2675390 h 2963334"/>
              <a:gd name="connsiteX6" fmla="*/ 8485627 w 9304062"/>
              <a:gd name="connsiteY6" fmla="*/ 2963334 h 2963334"/>
              <a:gd name="connsiteX7" fmla="*/ 360145 w 9304062"/>
              <a:gd name="connsiteY7" fmla="*/ 2963334 h 2963334"/>
              <a:gd name="connsiteX8" fmla="*/ 7430 w 9304062"/>
              <a:gd name="connsiteY8" fmla="*/ 2531278 h 296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4062" h="2963334">
                <a:moveTo>
                  <a:pt x="7430" y="2531278"/>
                </a:moveTo>
                <a:lnTo>
                  <a:pt x="465721" y="287944"/>
                </a:lnTo>
                <a:cubicBezTo>
                  <a:pt x="499956" y="120361"/>
                  <a:pt x="647391" y="0"/>
                  <a:pt x="818436" y="0"/>
                </a:cubicBezTo>
                <a:lnTo>
                  <a:pt x="8943918" y="0"/>
                </a:lnTo>
                <a:cubicBezTo>
                  <a:pt x="9171905" y="0"/>
                  <a:pt x="9342266" y="208683"/>
                  <a:pt x="9296633" y="432056"/>
                </a:cubicBezTo>
                <a:lnTo>
                  <a:pt x="8838342" y="2675390"/>
                </a:lnTo>
                <a:cubicBezTo>
                  <a:pt x="8804106" y="2842973"/>
                  <a:pt x="8656672" y="2963334"/>
                  <a:pt x="8485627" y="2963334"/>
                </a:cubicBezTo>
                <a:lnTo>
                  <a:pt x="360145" y="2963334"/>
                </a:lnTo>
                <a:cubicBezTo>
                  <a:pt x="132158" y="2963334"/>
                  <a:pt x="-38203" y="2754651"/>
                  <a:pt x="7430" y="2531278"/>
                </a:cubicBezTo>
              </a:path>
            </a:pathLst>
          </a:custGeom>
          <a:gradFill flip="none" rotWithShape="1">
            <a:gsLst>
              <a:gs pos="100000">
                <a:srgbClr val="FB746A"/>
              </a:gs>
              <a:gs pos="4000">
                <a:srgbClr val="E6031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04800" dist="88900" dir="5400000" algn="t" rotWithShape="0">
              <a:srgbClr val="E50012">
                <a:alpha val="18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2200" kern="0" dirty="0">
                <a:solidFill>
                  <a:prstClr val="white"/>
                </a:solidFill>
                <a:cs typeface="+mn-ea"/>
                <a:sym typeface="+mn-lt"/>
              </a:rPr>
              <a:t>PART TWO</a:t>
            </a:r>
            <a:endParaRPr lang="zh-CN" altLang="en-US" sz="2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0" name="云麒演示设计12">
            <a:extLst>
              <a:ext uri="{FF2B5EF4-FFF2-40B4-BE49-F238E27FC236}">
                <a16:creationId xmlns:a16="http://schemas.microsoft.com/office/drawing/2014/main" id="{17DFAFBE-7C5E-1774-6FDC-F4A04C414014}"/>
              </a:ext>
            </a:extLst>
          </p:cNvPr>
          <p:cNvSpPr/>
          <p:nvPr/>
        </p:nvSpPr>
        <p:spPr>
          <a:xfrm>
            <a:off x="587480" y="5075750"/>
            <a:ext cx="814155" cy="814155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01" name="云麒演示设计13">
            <a:extLst>
              <a:ext uri="{FF2B5EF4-FFF2-40B4-BE49-F238E27FC236}">
                <a16:creationId xmlns:a16="http://schemas.microsoft.com/office/drawing/2014/main" id="{EA2760D1-0AAC-1370-A389-8AA3A534E299}"/>
              </a:ext>
            </a:extLst>
          </p:cNvPr>
          <p:cNvSpPr/>
          <p:nvPr/>
        </p:nvSpPr>
        <p:spPr>
          <a:xfrm>
            <a:off x="7814999" y="502858"/>
            <a:ext cx="582577" cy="582577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02" name="云麒演示设计14">
            <a:extLst>
              <a:ext uri="{FF2B5EF4-FFF2-40B4-BE49-F238E27FC236}">
                <a16:creationId xmlns:a16="http://schemas.microsoft.com/office/drawing/2014/main" id="{EBA01A17-2C9C-5EEB-7095-EEE1A765BB77}"/>
              </a:ext>
            </a:extLst>
          </p:cNvPr>
          <p:cNvSpPr/>
          <p:nvPr/>
        </p:nvSpPr>
        <p:spPr>
          <a:xfrm>
            <a:off x="10551530" y="5506059"/>
            <a:ext cx="1239188" cy="1239188"/>
          </a:xfrm>
          <a:prstGeom prst="ellipse">
            <a:avLst/>
          </a:prstGeom>
          <a:gradFill>
            <a:gsLst>
              <a:gs pos="88000">
                <a:srgbClr val="F00000">
                  <a:alpha val="2745"/>
                </a:srgbClr>
              </a:gs>
              <a:gs pos="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20" name="云麒演示设计15">
            <a:extLst>
              <a:ext uri="{FF2B5EF4-FFF2-40B4-BE49-F238E27FC236}">
                <a16:creationId xmlns:a16="http://schemas.microsoft.com/office/drawing/2014/main" id="{86DE35F6-202C-578F-F726-4864A4D3764C}"/>
              </a:ext>
            </a:extLst>
          </p:cNvPr>
          <p:cNvSpPr/>
          <p:nvPr/>
        </p:nvSpPr>
        <p:spPr>
          <a:xfrm>
            <a:off x="4714702" y="4882803"/>
            <a:ext cx="3693604" cy="215645"/>
          </a:xfrm>
          <a:custGeom>
            <a:avLst/>
            <a:gdLst>
              <a:gd name="connsiteX0" fmla="*/ 3693605 w 3693604"/>
              <a:gd name="connsiteY0" fmla="*/ 107823 h 215645"/>
              <a:gd name="connsiteX1" fmla="*/ 1846802 w 3693604"/>
              <a:gd name="connsiteY1" fmla="*/ 215646 h 215645"/>
              <a:gd name="connsiteX2" fmla="*/ 0 w 3693604"/>
              <a:gd name="connsiteY2" fmla="*/ 107823 h 215645"/>
              <a:gd name="connsiteX3" fmla="*/ 1846802 w 3693604"/>
              <a:gd name="connsiteY3" fmla="*/ 0 h 215645"/>
              <a:gd name="connsiteX4" fmla="*/ 3693605 w 3693604"/>
              <a:gd name="connsiteY4" fmla="*/ 107823 h 2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3604" h="215645">
                <a:moveTo>
                  <a:pt x="3693605" y="107823"/>
                </a:moveTo>
                <a:cubicBezTo>
                  <a:pt x="3693605" y="167372"/>
                  <a:pt x="2866763" y="215646"/>
                  <a:pt x="1846802" y="215646"/>
                </a:cubicBezTo>
                <a:cubicBezTo>
                  <a:pt x="826842" y="215646"/>
                  <a:pt x="0" y="167372"/>
                  <a:pt x="0" y="107823"/>
                </a:cubicBezTo>
                <a:cubicBezTo>
                  <a:pt x="0" y="48274"/>
                  <a:pt x="826842" y="0"/>
                  <a:pt x="1846802" y="0"/>
                </a:cubicBezTo>
                <a:cubicBezTo>
                  <a:pt x="2866763" y="0"/>
                  <a:pt x="3693605" y="48274"/>
                  <a:pt x="3693605" y="107823"/>
                </a:cubicBez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5" name="云麒演示设计16">
            <a:extLst>
              <a:ext uri="{FF2B5EF4-FFF2-40B4-BE49-F238E27FC236}">
                <a16:creationId xmlns:a16="http://schemas.microsoft.com/office/drawing/2014/main" id="{647B22BB-4D81-4E89-4F5A-7D4D8E92B6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67972" y="4312655"/>
            <a:ext cx="867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 HISTORICAL EVOLUTION</a:t>
            </a:r>
          </a:p>
        </p:txBody>
      </p:sp>
      <p:sp>
        <p:nvSpPr>
          <p:cNvPr id="5" name="云麒演示设计17">
            <a:extLst>
              <a:ext uri="{FF2B5EF4-FFF2-40B4-BE49-F238E27FC236}">
                <a16:creationId xmlns:a16="http://schemas.microsoft.com/office/drawing/2014/main" id="{9B037788-974A-EF70-B354-30F832D2AA2C}"/>
              </a:ext>
            </a:extLst>
          </p:cNvPr>
          <p:cNvSpPr/>
          <p:nvPr/>
        </p:nvSpPr>
        <p:spPr>
          <a:xfrm>
            <a:off x="0" y="6795099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5000"/>
                </a:schemeClr>
              </a:gs>
              <a:gs pos="87000">
                <a:schemeClr val="accent2">
                  <a:alpha val="4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云麒演示设计18">
            <a:extLst>
              <a:ext uri="{FF2B5EF4-FFF2-40B4-BE49-F238E27FC236}">
                <a16:creationId xmlns:a16="http://schemas.microsoft.com/office/drawing/2014/main" id="{BFE8A9E7-02E6-D549-2EB0-E1999E6172A6}"/>
              </a:ext>
            </a:extLst>
          </p:cNvPr>
          <p:cNvSpPr/>
          <p:nvPr/>
        </p:nvSpPr>
        <p:spPr>
          <a:xfrm>
            <a:off x="0" y="68338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云麒演示设计19" descr="图片包含 徽标&#10;&#10;描述已自动生成">
            <a:extLst>
              <a:ext uri="{FF2B5EF4-FFF2-40B4-BE49-F238E27FC236}">
                <a16:creationId xmlns:a16="http://schemas.microsoft.com/office/drawing/2014/main" id="{DDBD76B2-9CA7-6131-D511-F3A06F91C8F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2" name="云麒演示设计20">
            <a:extLst>
              <a:ext uri="{FF2B5EF4-FFF2-40B4-BE49-F238E27FC236}">
                <a16:creationId xmlns:a16="http://schemas.microsoft.com/office/drawing/2014/main" id="{51973812-56CB-852D-9ADE-739D4E77DF1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417" y="3669746"/>
            <a:ext cx="6959759" cy="4790280"/>
          </a:xfrm>
          <a:prstGeom prst="rect">
            <a:avLst/>
          </a:prstGeom>
        </p:spPr>
      </p:pic>
      <p:pic>
        <p:nvPicPr>
          <p:cNvPr id="9" name="云麒演示设计21">
            <a:extLst>
              <a:ext uri="{FF2B5EF4-FFF2-40B4-BE49-F238E27FC236}">
                <a16:creationId xmlns:a16="http://schemas.microsoft.com/office/drawing/2014/main" id="{19FEDAF1-FC01-1967-84E5-9D4C13F79FE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964" y="420072"/>
            <a:ext cx="4572396" cy="437121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4CFA5D2-460A-FAD7-BDD3-93043217FDC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94319" y="2699134"/>
            <a:ext cx="9232373" cy="1408937"/>
          </a:xfrm>
          <a:custGeom>
            <a:avLst/>
            <a:gdLst/>
            <a:ahLst/>
            <a:cxnLst/>
            <a:rect l="l" t="t" r="r" b="b"/>
            <a:pathLst>
              <a:path w="9232373" h="1408937">
                <a:moveTo>
                  <a:pt x="6752067" y="822592"/>
                </a:moveTo>
                <a:lnTo>
                  <a:pt x="6622448" y="1204001"/>
                </a:lnTo>
                <a:lnTo>
                  <a:pt x="7166098" y="1204001"/>
                </a:lnTo>
                <a:lnTo>
                  <a:pt x="7295717" y="822592"/>
                </a:lnTo>
                <a:close/>
                <a:moveTo>
                  <a:pt x="6370791" y="801244"/>
                </a:moveTo>
                <a:cubicBezTo>
                  <a:pt x="6409565" y="821168"/>
                  <a:pt x="6442995" y="835875"/>
                  <a:pt x="6471080" y="845362"/>
                </a:cubicBezTo>
                <a:cubicBezTo>
                  <a:pt x="6386031" y="986730"/>
                  <a:pt x="6272252" y="1169371"/>
                  <a:pt x="6129742" y="1393282"/>
                </a:cubicBezTo>
                <a:lnTo>
                  <a:pt x="6020925" y="1349164"/>
                </a:lnTo>
                <a:cubicBezTo>
                  <a:pt x="6139967" y="1183128"/>
                  <a:pt x="6256589" y="1000488"/>
                  <a:pt x="6370791" y="801244"/>
                </a:cubicBezTo>
                <a:close/>
                <a:moveTo>
                  <a:pt x="6677273" y="724393"/>
                </a:moveTo>
                <a:lnTo>
                  <a:pt x="7437245" y="724393"/>
                </a:lnTo>
                <a:lnTo>
                  <a:pt x="7208482" y="1397552"/>
                </a:lnTo>
                <a:lnTo>
                  <a:pt x="7100321" y="1397552"/>
                </a:lnTo>
                <a:lnTo>
                  <a:pt x="7132720" y="1302200"/>
                </a:lnTo>
                <a:lnTo>
                  <a:pt x="6589070" y="1302200"/>
                </a:lnTo>
                <a:lnTo>
                  <a:pt x="6556181" y="1398975"/>
                </a:lnTo>
                <a:lnTo>
                  <a:pt x="6448021" y="1398975"/>
                </a:lnTo>
                <a:close/>
                <a:moveTo>
                  <a:pt x="8411993" y="670313"/>
                </a:moveTo>
                <a:lnTo>
                  <a:pt x="8357824" y="829707"/>
                </a:lnTo>
                <a:lnTo>
                  <a:pt x="8734964" y="829707"/>
                </a:lnTo>
                <a:lnTo>
                  <a:pt x="8789133" y="670313"/>
                </a:lnTo>
                <a:close/>
                <a:moveTo>
                  <a:pt x="7926693" y="670313"/>
                </a:moveTo>
                <a:lnTo>
                  <a:pt x="7872523" y="829707"/>
                </a:lnTo>
                <a:lnTo>
                  <a:pt x="8249663" y="829707"/>
                </a:lnTo>
                <a:lnTo>
                  <a:pt x="8303833" y="670313"/>
                </a:lnTo>
                <a:close/>
                <a:moveTo>
                  <a:pt x="6350100" y="409873"/>
                </a:moveTo>
                <a:cubicBezTo>
                  <a:pt x="6415781" y="473441"/>
                  <a:pt x="6476399" y="537958"/>
                  <a:pt x="6531954" y="603424"/>
                </a:cubicBezTo>
                <a:cubicBezTo>
                  <a:pt x="6491898" y="634733"/>
                  <a:pt x="6455173" y="664620"/>
                  <a:pt x="6421781" y="693083"/>
                </a:cubicBezTo>
                <a:cubicBezTo>
                  <a:pt x="6350593" y="601052"/>
                  <a:pt x="6293788" y="533688"/>
                  <a:pt x="6251368" y="490993"/>
                </a:cubicBezTo>
                <a:close/>
                <a:moveTo>
                  <a:pt x="2572078" y="294596"/>
                </a:moveTo>
                <a:lnTo>
                  <a:pt x="2454066" y="641849"/>
                </a:lnTo>
                <a:lnTo>
                  <a:pt x="2853976" y="641849"/>
                </a:lnTo>
                <a:lnTo>
                  <a:pt x="2971988" y="294596"/>
                </a:lnTo>
                <a:close/>
                <a:moveTo>
                  <a:pt x="2058314" y="294596"/>
                </a:moveTo>
                <a:lnTo>
                  <a:pt x="1940302" y="641849"/>
                </a:lnTo>
                <a:lnTo>
                  <a:pt x="2340212" y="641849"/>
                </a:lnTo>
                <a:lnTo>
                  <a:pt x="2458224" y="294596"/>
                </a:lnTo>
                <a:close/>
                <a:moveTo>
                  <a:pt x="1033454" y="249055"/>
                </a:moveTo>
                <a:lnTo>
                  <a:pt x="1153000" y="249055"/>
                </a:lnTo>
                <a:cubicBezTo>
                  <a:pt x="1122551" y="335868"/>
                  <a:pt x="1091549" y="422207"/>
                  <a:pt x="1059994" y="508071"/>
                </a:cubicBezTo>
                <a:lnTo>
                  <a:pt x="1573047" y="508071"/>
                </a:lnTo>
                <a:cubicBezTo>
                  <a:pt x="1475893" y="760447"/>
                  <a:pt x="1394209" y="968704"/>
                  <a:pt x="1327995" y="1132843"/>
                </a:cubicBezTo>
                <a:cubicBezTo>
                  <a:pt x="1263478" y="1278006"/>
                  <a:pt x="1164797" y="1352011"/>
                  <a:pt x="1031953" y="1354857"/>
                </a:cubicBezTo>
                <a:cubicBezTo>
                  <a:pt x="960795" y="1354857"/>
                  <a:pt x="878107" y="1352485"/>
                  <a:pt x="783888" y="1347741"/>
                </a:cubicBezTo>
                <a:cubicBezTo>
                  <a:pt x="791397" y="1311687"/>
                  <a:pt x="798791" y="1268992"/>
                  <a:pt x="806070" y="1219656"/>
                </a:cubicBezTo>
                <a:cubicBezTo>
                  <a:pt x="896456" y="1230092"/>
                  <a:pt x="977702" y="1235311"/>
                  <a:pt x="1049810" y="1235311"/>
                </a:cubicBezTo>
                <a:cubicBezTo>
                  <a:pt x="1126031" y="1234362"/>
                  <a:pt x="1184032" y="1190718"/>
                  <a:pt x="1223814" y="1104379"/>
                </a:cubicBezTo>
                <a:cubicBezTo>
                  <a:pt x="1280682" y="967755"/>
                  <a:pt x="1344357" y="805514"/>
                  <a:pt x="1414841" y="617655"/>
                </a:cubicBezTo>
                <a:lnTo>
                  <a:pt x="1019200" y="617655"/>
                </a:lnTo>
                <a:cubicBezTo>
                  <a:pt x="945677" y="810258"/>
                  <a:pt x="866458" y="955421"/>
                  <a:pt x="781542" y="1053145"/>
                </a:cubicBezTo>
                <a:cubicBezTo>
                  <a:pt x="668104" y="1183128"/>
                  <a:pt x="505103" y="1299828"/>
                  <a:pt x="292539" y="1403245"/>
                </a:cubicBezTo>
                <a:cubicBezTo>
                  <a:pt x="276610" y="1371935"/>
                  <a:pt x="259584" y="1339676"/>
                  <a:pt x="241461" y="1306469"/>
                </a:cubicBezTo>
                <a:cubicBezTo>
                  <a:pt x="452468" y="1199257"/>
                  <a:pt x="601626" y="1095366"/>
                  <a:pt x="688936" y="994795"/>
                </a:cubicBezTo>
                <a:cubicBezTo>
                  <a:pt x="768263" y="906559"/>
                  <a:pt x="838977" y="780845"/>
                  <a:pt x="901077" y="617655"/>
                </a:cubicBezTo>
                <a:lnTo>
                  <a:pt x="595096" y="617655"/>
                </a:lnTo>
                <a:lnTo>
                  <a:pt x="632332" y="508071"/>
                </a:lnTo>
                <a:lnTo>
                  <a:pt x="941871" y="508071"/>
                </a:lnTo>
                <a:cubicBezTo>
                  <a:pt x="973426" y="422207"/>
                  <a:pt x="1003953" y="335868"/>
                  <a:pt x="1033454" y="249055"/>
                </a:cubicBezTo>
                <a:close/>
                <a:moveTo>
                  <a:pt x="8273457" y="236246"/>
                </a:moveTo>
                <a:lnTo>
                  <a:pt x="8232830" y="355792"/>
                </a:lnTo>
                <a:lnTo>
                  <a:pt x="8696783" y="355792"/>
                </a:lnTo>
                <a:lnTo>
                  <a:pt x="8737410" y="236246"/>
                </a:lnTo>
                <a:close/>
                <a:moveTo>
                  <a:pt x="574805" y="91083"/>
                </a:moveTo>
                <a:lnTo>
                  <a:pt x="1815808" y="91083"/>
                </a:lnTo>
                <a:lnTo>
                  <a:pt x="1778561" y="200667"/>
                </a:lnTo>
                <a:lnTo>
                  <a:pt x="658527" y="200667"/>
                </a:lnTo>
                <a:lnTo>
                  <a:pt x="529397" y="580653"/>
                </a:lnTo>
                <a:cubicBezTo>
                  <a:pt x="457186" y="790333"/>
                  <a:pt x="388774" y="951151"/>
                  <a:pt x="324160" y="1063107"/>
                </a:cubicBezTo>
                <a:cubicBezTo>
                  <a:pt x="257308" y="1178858"/>
                  <a:pt x="166755" y="1291763"/>
                  <a:pt x="52502" y="1401821"/>
                </a:cubicBezTo>
                <a:cubicBezTo>
                  <a:pt x="39745" y="1369563"/>
                  <a:pt x="22245" y="1337304"/>
                  <a:pt x="0" y="1305046"/>
                </a:cubicBezTo>
                <a:cubicBezTo>
                  <a:pt x="96116" y="1212066"/>
                  <a:pt x="171047" y="1118611"/>
                  <a:pt x="224794" y="1024682"/>
                </a:cubicBezTo>
                <a:cubicBezTo>
                  <a:pt x="277570" y="933599"/>
                  <a:pt x="335879" y="794128"/>
                  <a:pt x="399722" y="606270"/>
                </a:cubicBezTo>
                <a:close/>
                <a:moveTo>
                  <a:pt x="6976149" y="66889"/>
                </a:moveTo>
                <a:lnTo>
                  <a:pt x="7580996" y="66889"/>
                </a:lnTo>
                <a:lnTo>
                  <a:pt x="7459604" y="424104"/>
                </a:lnTo>
                <a:cubicBezTo>
                  <a:pt x="7442838" y="473441"/>
                  <a:pt x="7459597" y="498109"/>
                  <a:pt x="7509882" y="498109"/>
                </a:cubicBezTo>
                <a:cubicBezTo>
                  <a:pt x="7553526" y="498109"/>
                  <a:pt x="7606343" y="497635"/>
                  <a:pt x="7668332" y="496686"/>
                </a:cubicBezTo>
                <a:lnTo>
                  <a:pt x="7612139" y="603424"/>
                </a:lnTo>
                <a:lnTo>
                  <a:pt x="7455591" y="603424"/>
                </a:lnTo>
                <a:cubicBezTo>
                  <a:pt x="7344583" y="603424"/>
                  <a:pt x="7308263" y="546971"/>
                  <a:pt x="7346629" y="434067"/>
                </a:cubicBezTo>
                <a:lnTo>
                  <a:pt x="7435622" y="172203"/>
                </a:lnTo>
                <a:lnTo>
                  <a:pt x="7049943" y="172203"/>
                </a:lnTo>
                <a:lnTo>
                  <a:pt x="7018511" y="264709"/>
                </a:lnTo>
                <a:cubicBezTo>
                  <a:pt x="6981753" y="372870"/>
                  <a:pt x="6937257" y="454940"/>
                  <a:pt x="6885022" y="510918"/>
                </a:cubicBezTo>
                <a:cubicBezTo>
                  <a:pt x="6830860" y="572588"/>
                  <a:pt x="6752853" y="629041"/>
                  <a:pt x="6651000" y="680275"/>
                </a:cubicBezTo>
                <a:cubicBezTo>
                  <a:pt x="6635375" y="650863"/>
                  <a:pt x="6619438" y="620976"/>
                  <a:pt x="6603190" y="590615"/>
                </a:cubicBezTo>
                <a:cubicBezTo>
                  <a:pt x="6695822" y="546971"/>
                  <a:pt x="6764594" y="500955"/>
                  <a:pt x="6809505" y="452568"/>
                </a:cubicBezTo>
                <a:cubicBezTo>
                  <a:pt x="6847731" y="409873"/>
                  <a:pt x="6881675" y="344881"/>
                  <a:pt x="6911340" y="257594"/>
                </a:cubicBezTo>
                <a:close/>
                <a:moveTo>
                  <a:pt x="6544185" y="35579"/>
                </a:moveTo>
                <a:cubicBezTo>
                  <a:pt x="6610532" y="94403"/>
                  <a:pt x="6678400" y="162716"/>
                  <a:pt x="6747787" y="240515"/>
                </a:cubicBezTo>
                <a:cubicBezTo>
                  <a:pt x="6705818" y="274672"/>
                  <a:pt x="6668623" y="304558"/>
                  <a:pt x="6636201" y="330175"/>
                </a:cubicBezTo>
                <a:cubicBezTo>
                  <a:pt x="6574078" y="253324"/>
                  <a:pt x="6511448" y="182166"/>
                  <a:pt x="6448310" y="116700"/>
                </a:cubicBezTo>
                <a:close/>
                <a:moveTo>
                  <a:pt x="2556412" y="5693"/>
                </a:moveTo>
                <a:lnTo>
                  <a:pt x="2670265" y="5693"/>
                </a:lnTo>
                <a:lnTo>
                  <a:pt x="2606901" y="192128"/>
                </a:lnTo>
                <a:lnTo>
                  <a:pt x="3117819" y="192128"/>
                </a:lnTo>
                <a:lnTo>
                  <a:pt x="2905010" y="818322"/>
                </a:lnTo>
                <a:lnTo>
                  <a:pt x="2794003" y="818322"/>
                </a:lnTo>
                <a:lnTo>
                  <a:pt x="2819153" y="744317"/>
                </a:lnTo>
                <a:lnTo>
                  <a:pt x="2417108" y="744317"/>
                </a:lnTo>
                <a:cubicBezTo>
                  <a:pt x="2360559" y="881416"/>
                  <a:pt x="2283260" y="999302"/>
                  <a:pt x="2185209" y="1097975"/>
                </a:cubicBezTo>
                <a:cubicBezTo>
                  <a:pt x="2346680" y="1190955"/>
                  <a:pt x="2581854" y="1245747"/>
                  <a:pt x="2890734" y="1262351"/>
                </a:cubicBezTo>
                <a:cubicBezTo>
                  <a:pt x="2863642" y="1294609"/>
                  <a:pt x="2833818" y="1333509"/>
                  <a:pt x="2801263" y="1379051"/>
                </a:cubicBezTo>
                <a:cubicBezTo>
                  <a:pt x="2480895" y="1354382"/>
                  <a:pt x="2240001" y="1291289"/>
                  <a:pt x="2078583" y="1189769"/>
                </a:cubicBezTo>
                <a:cubicBezTo>
                  <a:pt x="1926378" y="1299828"/>
                  <a:pt x="1729347" y="1372884"/>
                  <a:pt x="1487490" y="1408937"/>
                </a:cubicBezTo>
                <a:cubicBezTo>
                  <a:pt x="1484199" y="1379525"/>
                  <a:pt x="1476515" y="1344895"/>
                  <a:pt x="1464441" y="1305046"/>
                </a:cubicBezTo>
                <a:cubicBezTo>
                  <a:pt x="1686500" y="1274211"/>
                  <a:pt x="1863759" y="1214675"/>
                  <a:pt x="1996217" y="1126438"/>
                </a:cubicBezTo>
                <a:cubicBezTo>
                  <a:pt x="1909596" y="1047690"/>
                  <a:pt x="1849923" y="946882"/>
                  <a:pt x="1817198" y="824015"/>
                </a:cubicBezTo>
                <a:lnTo>
                  <a:pt x="1925270" y="765665"/>
                </a:lnTo>
                <a:cubicBezTo>
                  <a:pt x="1960115" y="878095"/>
                  <a:pt x="2019214" y="969415"/>
                  <a:pt x="2102565" y="1039625"/>
                </a:cubicBezTo>
                <a:cubicBezTo>
                  <a:pt x="2184679" y="959927"/>
                  <a:pt x="2251101" y="861492"/>
                  <a:pt x="2301831" y="744317"/>
                </a:cubicBezTo>
                <a:lnTo>
                  <a:pt x="1794471" y="744317"/>
                </a:lnTo>
                <a:lnTo>
                  <a:pt x="1982130" y="192128"/>
                </a:lnTo>
                <a:lnTo>
                  <a:pt x="2493047" y="192128"/>
                </a:lnTo>
                <a:close/>
                <a:moveTo>
                  <a:pt x="8248429" y="0"/>
                </a:moveTo>
                <a:lnTo>
                  <a:pt x="8353743" y="0"/>
                </a:lnTo>
                <a:lnTo>
                  <a:pt x="8307313" y="136624"/>
                </a:lnTo>
                <a:lnTo>
                  <a:pt x="8771266" y="136624"/>
                </a:lnTo>
                <a:lnTo>
                  <a:pt x="8817697" y="0"/>
                </a:lnTo>
                <a:lnTo>
                  <a:pt x="8923011" y="0"/>
                </a:lnTo>
                <a:lnTo>
                  <a:pt x="8876580" y="136624"/>
                </a:lnTo>
                <a:lnTo>
                  <a:pt x="9232373" y="136624"/>
                </a:lnTo>
                <a:lnTo>
                  <a:pt x="9198517" y="236246"/>
                </a:lnTo>
                <a:lnTo>
                  <a:pt x="8842725" y="236246"/>
                </a:lnTo>
                <a:lnTo>
                  <a:pt x="8758569" y="483877"/>
                </a:lnTo>
                <a:lnTo>
                  <a:pt x="8653254" y="483877"/>
                </a:lnTo>
                <a:lnTo>
                  <a:pt x="8664862" y="449721"/>
                </a:lnTo>
                <a:lnTo>
                  <a:pt x="8486966" y="449721"/>
                </a:lnTo>
                <a:lnTo>
                  <a:pt x="8444882" y="573537"/>
                </a:lnTo>
                <a:lnTo>
                  <a:pt x="8927336" y="573537"/>
                </a:lnTo>
                <a:lnTo>
                  <a:pt x="8789978" y="977717"/>
                </a:lnTo>
                <a:lnTo>
                  <a:pt x="8684664" y="977717"/>
                </a:lnTo>
                <a:lnTo>
                  <a:pt x="8702075" y="926483"/>
                </a:lnTo>
                <a:lnTo>
                  <a:pt x="8324935" y="926483"/>
                </a:lnTo>
                <a:lnTo>
                  <a:pt x="8282863" y="1050299"/>
                </a:lnTo>
                <a:lnTo>
                  <a:pt x="8927559" y="1050299"/>
                </a:lnTo>
                <a:lnTo>
                  <a:pt x="8893703" y="1149921"/>
                </a:lnTo>
                <a:lnTo>
                  <a:pt x="8249007" y="1149921"/>
                </a:lnTo>
                <a:lnTo>
                  <a:pt x="8164362" y="1398975"/>
                </a:lnTo>
                <a:lnTo>
                  <a:pt x="8056201" y="1398975"/>
                </a:lnTo>
                <a:lnTo>
                  <a:pt x="8140846" y="1149921"/>
                </a:lnTo>
                <a:lnTo>
                  <a:pt x="7496151" y="1149921"/>
                </a:lnTo>
                <a:lnTo>
                  <a:pt x="7530007" y="1050299"/>
                </a:lnTo>
                <a:lnTo>
                  <a:pt x="8174702" y="1050299"/>
                </a:lnTo>
                <a:lnTo>
                  <a:pt x="8216775" y="926483"/>
                </a:lnTo>
                <a:lnTo>
                  <a:pt x="7839635" y="926483"/>
                </a:lnTo>
                <a:lnTo>
                  <a:pt x="7822223" y="977717"/>
                </a:lnTo>
                <a:lnTo>
                  <a:pt x="7716909" y="977717"/>
                </a:lnTo>
                <a:lnTo>
                  <a:pt x="7854267" y="573537"/>
                </a:lnTo>
                <a:lnTo>
                  <a:pt x="8336721" y="573537"/>
                </a:lnTo>
                <a:lnTo>
                  <a:pt x="8378805" y="449721"/>
                </a:lnTo>
                <a:lnTo>
                  <a:pt x="8200909" y="449721"/>
                </a:lnTo>
                <a:lnTo>
                  <a:pt x="8189301" y="483877"/>
                </a:lnTo>
                <a:lnTo>
                  <a:pt x="8083987" y="483877"/>
                </a:lnTo>
                <a:lnTo>
                  <a:pt x="8168142" y="236246"/>
                </a:lnTo>
                <a:lnTo>
                  <a:pt x="7812350" y="236246"/>
                </a:lnTo>
                <a:lnTo>
                  <a:pt x="7846206" y="136624"/>
                </a:lnTo>
                <a:lnTo>
                  <a:pt x="8201998" y="136624"/>
                </a:lnTo>
                <a:close/>
              </a:path>
            </a:pathLst>
          </a:custGeom>
          <a:solidFill>
            <a:prstClr val="black">
              <a:lumMod val="85000"/>
              <a:lumOff val="1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1500" i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0606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0005">
                <a:alpha val="4000"/>
              </a:srgbClr>
            </a:gs>
            <a:gs pos="98000">
              <a:srgbClr val="9B0D14">
                <a:alpha val="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云麒演示设计1">
            <a:extLst>
              <a:ext uri="{FF2B5EF4-FFF2-40B4-BE49-F238E27FC236}">
                <a16:creationId xmlns:a16="http://schemas.microsoft.com/office/drawing/2014/main" id="{E573C8A5-2081-3548-7B6E-C1661BC14260}"/>
              </a:ext>
            </a:extLst>
          </p:cNvPr>
          <p:cNvGrpSpPr/>
          <p:nvPr/>
        </p:nvGrpSpPr>
        <p:grpSpPr>
          <a:xfrm>
            <a:off x="-1952625" y="-4739938"/>
            <a:ext cx="16097250" cy="15836646"/>
            <a:chOff x="-4074000" y="-5949654"/>
            <a:chExt cx="21780000" cy="18360000"/>
          </a:xfrm>
          <a:scene3d>
            <a:camera prst="perspectiveRelaxedModerately">
              <a:rot lat="17390617" lon="0" rev="0"/>
            </a:camera>
            <a:lightRig rig="contrasting" dir="t"/>
          </a:scene3d>
        </p:grpSpPr>
        <p:cxnSp>
          <p:nvCxnSpPr>
            <p:cNvPr id="63" name="云麒演示设计1-1">
              <a:extLst>
                <a:ext uri="{FF2B5EF4-FFF2-40B4-BE49-F238E27FC236}">
                  <a16:creationId xmlns:a16="http://schemas.microsoft.com/office/drawing/2014/main" id="{AB25F2A9-FA99-DBA1-1945-9176D24C081A}"/>
                </a:ext>
              </a:extLst>
            </p:cNvPr>
            <p:cNvCxnSpPr>
              <a:cxnSpLocks/>
            </p:cNvCxnSpPr>
            <p:nvPr/>
          </p:nvCxnSpPr>
          <p:spPr>
            <a:xfrm>
              <a:off x="-654000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0" name="云麒演示设计1-2">
              <a:extLst>
                <a:ext uri="{FF2B5EF4-FFF2-40B4-BE49-F238E27FC236}">
                  <a16:creationId xmlns:a16="http://schemas.microsoft.com/office/drawing/2014/main" id="{A90AA1B8-7241-D1A8-ED60-978B686A60AE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437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3" name="云麒演示设计1-3">
              <a:extLst>
                <a:ext uri="{FF2B5EF4-FFF2-40B4-BE49-F238E27FC236}">
                  <a16:creationId xmlns:a16="http://schemas.microsoft.com/office/drawing/2014/main" id="{E9080B3E-97DD-9EEE-7DA0-D26A290C949E}"/>
                </a:ext>
              </a:extLst>
            </p:cNvPr>
            <p:cNvCxnSpPr>
              <a:cxnSpLocks/>
            </p:cNvCxnSpPr>
            <p:nvPr/>
          </p:nvCxnSpPr>
          <p:spPr>
            <a:xfrm>
              <a:off x="603640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4" name="云麒演示设计1-4">
              <a:extLst>
                <a:ext uri="{FF2B5EF4-FFF2-40B4-BE49-F238E27FC236}">
                  <a16:creationId xmlns:a16="http://schemas.microsoft.com/office/drawing/2014/main" id="{B8085BB0-C738-8B19-9C5E-17C1455527F4}"/>
                </a:ext>
              </a:extLst>
            </p:cNvPr>
            <p:cNvCxnSpPr>
              <a:cxnSpLocks/>
            </p:cNvCxnSpPr>
            <p:nvPr/>
          </p:nvCxnSpPr>
          <p:spPr>
            <a:xfrm>
              <a:off x="1861281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5" name="云麒演示设计1-5">
              <a:extLst>
                <a:ext uri="{FF2B5EF4-FFF2-40B4-BE49-F238E27FC236}">
                  <a16:creationId xmlns:a16="http://schemas.microsoft.com/office/drawing/2014/main" id="{EE779B74-F094-1E3A-F8C3-55F2FBB5BC93}"/>
                </a:ext>
              </a:extLst>
            </p:cNvPr>
            <p:cNvCxnSpPr>
              <a:cxnSpLocks/>
            </p:cNvCxnSpPr>
            <p:nvPr/>
          </p:nvCxnSpPr>
          <p:spPr>
            <a:xfrm>
              <a:off x="3118921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6" name="云麒演示设计1-6">
              <a:extLst>
                <a:ext uri="{FF2B5EF4-FFF2-40B4-BE49-F238E27FC236}">
                  <a16:creationId xmlns:a16="http://schemas.microsoft.com/office/drawing/2014/main" id="{4E32B5E1-FB6B-E32D-E9B2-7E76D06EC578}"/>
                </a:ext>
              </a:extLst>
            </p:cNvPr>
            <p:cNvCxnSpPr>
              <a:cxnSpLocks/>
            </p:cNvCxnSpPr>
            <p:nvPr/>
          </p:nvCxnSpPr>
          <p:spPr>
            <a:xfrm>
              <a:off x="4376562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7" name="云麒演示设计1-7">
              <a:extLst>
                <a:ext uri="{FF2B5EF4-FFF2-40B4-BE49-F238E27FC236}">
                  <a16:creationId xmlns:a16="http://schemas.microsoft.com/office/drawing/2014/main" id="{E7AEB24A-1C58-D9A5-64A9-14D5B663BE70}"/>
                </a:ext>
              </a:extLst>
            </p:cNvPr>
            <p:cNvCxnSpPr>
              <a:cxnSpLocks/>
            </p:cNvCxnSpPr>
            <p:nvPr/>
          </p:nvCxnSpPr>
          <p:spPr>
            <a:xfrm>
              <a:off x="5634202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8" name="云麒演示设计1-8">
              <a:extLst>
                <a:ext uri="{FF2B5EF4-FFF2-40B4-BE49-F238E27FC236}">
                  <a16:creationId xmlns:a16="http://schemas.microsoft.com/office/drawing/2014/main" id="{9007A767-DBAB-82E8-FD19-F1B18D8F5624}"/>
                </a:ext>
              </a:extLst>
            </p:cNvPr>
            <p:cNvCxnSpPr>
              <a:cxnSpLocks/>
            </p:cNvCxnSpPr>
            <p:nvPr/>
          </p:nvCxnSpPr>
          <p:spPr>
            <a:xfrm>
              <a:off x="6891843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69" name="云麒演示设计1-9">
              <a:extLst>
                <a:ext uri="{FF2B5EF4-FFF2-40B4-BE49-F238E27FC236}">
                  <a16:creationId xmlns:a16="http://schemas.microsoft.com/office/drawing/2014/main" id="{D57855BF-5EEF-99CA-6CD8-57B4D0034314}"/>
                </a:ext>
              </a:extLst>
            </p:cNvPr>
            <p:cNvCxnSpPr>
              <a:cxnSpLocks/>
            </p:cNvCxnSpPr>
            <p:nvPr/>
          </p:nvCxnSpPr>
          <p:spPr>
            <a:xfrm>
              <a:off x="8149483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0" name="云麒演示设计1-10">
              <a:extLst>
                <a:ext uri="{FF2B5EF4-FFF2-40B4-BE49-F238E27FC236}">
                  <a16:creationId xmlns:a16="http://schemas.microsoft.com/office/drawing/2014/main" id="{3526C6DE-BCAA-F369-E5D5-E3B655A46F89}"/>
                </a:ext>
              </a:extLst>
            </p:cNvPr>
            <p:cNvCxnSpPr>
              <a:cxnSpLocks/>
            </p:cNvCxnSpPr>
            <p:nvPr/>
          </p:nvCxnSpPr>
          <p:spPr>
            <a:xfrm>
              <a:off x="9407123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1" name="云麒演示设计1-11">
              <a:extLst>
                <a:ext uri="{FF2B5EF4-FFF2-40B4-BE49-F238E27FC236}">
                  <a16:creationId xmlns:a16="http://schemas.microsoft.com/office/drawing/2014/main" id="{3096462A-1953-84B7-975E-3B6498A22F61}"/>
                </a:ext>
              </a:extLst>
            </p:cNvPr>
            <p:cNvCxnSpPr>
              <a:cxnSpLocks/>
            </p:cNvCxnSpPr>
            <p:nvPr/>
          </p:nvCxnSpPr>
          <p:spPr>
            <a:xfrm>
              <a:off x="10664764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2" name="云麒演示设计1-12">
              <a:extLst>
                <a:ext uri="{FF2B5EF4-FFF2-40B4-BE49-F238E27FC236}">
                  <a16:creationId xmlns:a16="http://schemas.microsoft.com/office/drawing/2014/main" id="{C26E9942-5981-134A-37BC-599ADFAF57AE}"/>
                </a:ext>
              </a:extLst>
            </p:cNvPr>
            <p:cNvCxnSpPr>
              <a:cxnSpLocks/>
            </p:cNvCxnSpPr>
            <p:nvPr/>
          </p:nvCxnSpPr>
          <p:spPr>
            <a:xfrm>
              <a:off x="11922405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3" name="云麒演示设计1-13">
              <a:extLst>
                <a:ext uri="{FF2B5EF4-FFF2-40B4-BE49-F238E27FC236}">
                  <a16:creationId xmlns:a16="http://schemas.microsoft.com/office/drawing/2014/main" id="{25960403-5E5E-3F73-D1E0-2FDF6E465DBE}"/>
                </a:ext>
              </a:extLst>
            </p:cNvPr>
            <p:cNvCxnSpPr>
              <a:cxnSpLocks/>
            </p:cNvCxnSpPr>
            <p:nvPr/>
          </p:nvCxnSpPr>
          <p:spPr>
            <a:xfrm>
              <a:off x="13180045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4" name="云麒演示设计1-14">
              <a:extLst>
                <a:ext uri="{FF2B5EF4-FFF2-40B4-BE49-F238E27FC236}">
                  <a16:creationId xmlns:a16="http://schemas.microsoft.com/office/drawing/2014/main" id="{FAF78110-33CD-F294-9EE0-8EB6BA1737BE}"/>
                </a:ext>
              </a:extLst>
            </p:cNvPr>
            <p:cNvCxnSpPr>
              <a:cxnSpLocks/>
            </p:cNvCxnSpPr>
            <p:nvPr/>
          </p:nvCxnSpPr>
          <p:spPr>
            <a:xfrm>
              <a:off x="14437685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5" name="云麒演示设计1-15">
              <a:extLst>
                <a:ext uri="{FF2B5EF4-FFF2-40B4-BE49-F238E27FC236}">
                  <a16:creationId xmlns:a16="http://schemas.microsoft.com/office/drawing/2014/main" id="{111F3B43-8493-DF06-1128-765A4E62B912}"/>
                </a:ext>
              </a:extLst>
            </p:cNvPr>
            <p:cNvCxnSpPr>
              <a:cxnSpLocks/>
            </p:cNvCxnSpPr>
            <p:nvPr/>
          </p:nvCxnSpPr>
          <p:spPr>
            <a:xfrm>
              <a:off x="15695326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6" name="云麒演示设计1-16">
              <a:extLst>
                <a:ext uri="{FF2B5EF4-FFF2-40B4-BE49-F238E27FC236}">
                  <a16:creationId xmlns:a16="http://schemas.microsoft.com/office/drawing/2014/main" id="{1C96B804-4D21-D0C1-60E3-DD6FEA751D85}"/>
                </a:ext>
              </a:extLst>
            </p:cNvPr>
            <p:cNvCxnSpPr>
              <a:cxnSpLocks/>
            </p:cNvCxnSpPr>
            <p:nvPr/>
          </p:nvCxnSpPr>
          <p:spPr>
            <a:xfrm>
              <a:off x="16952967" y="-5949654"/>
              <a:ext cx="0" cy="1836000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7" name="云麒演示设计1-17">
              <a:extLst>
                <a:ext uri="{FF2B5EF4-FFF2-40B4-BE49-F238E27FC236}">
                  <a16:creationId xmlns:a16="http://schemas.microsoft.com/office/drawing/2014/main" id="{8C96CF9C-3A02-96C7-546E-B92042A887BD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310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8" name="云麒演示设计1-18">
              <a:extLst>
                <a:ext uri="{FF2B5EF4-FFF2-40B4-BE49-F238E27FC236}">
                  <a16:creationId xmlns:a16="http://schemas.microsoft.com/office/drawing/2014/main" id="{FD8BD857-3C86-30AB-B64C-6168444B748B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183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79" name="云麒演示设计1-19">
              <a:extLst>
                <a:ext uri="{FF2B5EF4-FFF2-40B4-BE49-F238E27FC236}">
                  <a16:creationId xmlns:a16="http://schemas.microsoft.com/office/drawing/2014/main" id="{0550988E-F8B0-FBF6-8B56-51A10AFDF992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-564654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0" name="云麒演示设计1-20">
              <a:extLst>
                <a:ext uri="{FF2B5EF4-FFF2-40B4-BE49-F238E27FC236}">
                  <a16:creationId xmlns:a16="http://schemas.microsoft.com/office/drawing/2014/main" id="{BE101B6C-7E9A-A294-BF67-7C3387FA3824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70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1" name="云麒演示设计1-21">
              <a:extLst>
                <a:ext uri="{FF2B5EF4-FFF2-40B4-BE49-F238E27FC236}">
                  <a16:creationId xmlns:a16="http://schemas.microsoft.com/office/drawing/2014/main" id="{92603956-FDAE-1324-ACD6-9AA225CCA697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197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2" name="云麒演示设计1-22">
              <a:extLst>
                <a:ext uri="{FF2B5EF4-FFF2-40B4-BE49-F238E27FC236}">
                  <a16:creationId xmlns:a16="http://schemas.microsoft.com/office/drawing/2014/main" id="{65802F91-06A4-605A-0948-12F004720385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3354000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3" name="云麒演示设计1-23">
              <a:extLst>
                <a:ext uri="{FF2B5EF4-FFF2-40B4-BE49-F238E27FC236}">
                  <a16:creationId xmlns:a16="http://schemas.microsoft.com/office/drawing/2014/main" id="{7723D826-DA16-364C-2235-545083DFF75A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451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4" name="云麒演示设计1-24">
              <a:extLst>
                <a:ext uri="{FF2B5EF4-FFF2-40B4-BE49-F238E27FC236}">
                  <a16:creationId xmlns:a16="http://schemas.microsoft.com/office/drawing/2014/main" id="{E43ADFF1-512E-B0DF-B872-FF45CB4DB230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578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5" name="云麒演示设计1-25">
              <a:extLst>
                <a:ext uri="{FF2B5EF4-FFF2-40B4-BE49-F238E27FC236}">
                  <a16:creationId xmlns:a16="http://schemas.microsoft.com/office/drawing/2014/main" id="{D35A6BD7-48EF-2D9E-3DD3-652BA271BA68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705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6" name="云麒演示设计1-26">
              <a:extLst>
                <a:ext uri="{FF2B5EF4-FFF2-40B4-BE49-F238E27FC236}">
                  <a16:creationId xmlns:a16="http://schemas.microsoft.com/office/drawing/2014/main" id="{303C99C9-A1AC-A962-8DC0-D7C3218B9A6C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832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7" name="云麒演示设计1-27">
              <a:extLst>
                <a:ext uri="{FF2B5EF4-FFF2-40B4-BE49-F238E27FC236}">
                  <a16:creationId xmlns:a16="http://schemas.microsoft.com/office/drawing/2014/main" id="{9DAE6741-D1DD-A21E-7FE0-39DBEADD4A69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959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8" name="云麒演示设计1-28">
              <a:extLst>
                <a:ext uri="{FF2B5EF4-FFF2-40B4-BE49-F238E27FC236}">
                  <a16:creationId xmlns:a16="http://schemas.microsoft.com/office/drawing/2014/main" id="{6CACEF58-0FE0-6E51-22AE-0673105B2A68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1086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189" name="云麒演示设计1-29">
              <a:extLst>
                <a:ext uri="{FF2B5EF4-FFF2-40B4-BE49-F238E27FC236}">
                  <a16:creationId xmlns:a16="http://schemas.microsoft.com/office/drawing/2014/main" id="{2D6CEA69-6612-ED14-E6B5-2CBC6101F1DD}"/>
                </a:ext>
              </a:extLst>
            </p:cNvPr>
            <p:cNvCxnSpPr>
              <a:cxnSpLocks/>
            </p:cNvCxnSpPr>
            <p:nvPr/>
          </p:nvCxnSpPr>
          <p:spPr>
            <a:xfrm>
              <a:off x="-4074000" y="12135346"/>
              <a:ext cx="21780000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96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4661" name="云麒演示设计2">
            <a:extLst>
              <a:ext uri="{FF2B5EF4-FFF2-40B4-BE49-F238E27FC236}">
                <a16:creationId xmlns:a16="http://schemas.microsoft.com/office/drawing/2014/main" id="{5F0B58EB-FA5F-A647-CEE8-A65074E696DC}"/>
              </a:ext>
            </a:extLst>
          </p:cNvPr>
          <p:cNvGrpSpPr/>
          <p:nvPr/>
        </p:nvGrpSpPr>
        <p:grpSpPr>
          <a:xfrm>
            <a:off x="-635554602" y="-1123104"/>
            <a:ext cx="1541621" cy="1733073"/>
            <a:chOff x="15991162" y="-2612977"/>
            <a:chExt cx="1541621" cy="1733073"/>
          </a:xfrm>
        </p:grpSpPr>
        <p:sp>
          <p:nvSpPr>
            <p:cNvPr id="4662" name="云麒演示设计2-1">
              <a:extLst>
                <a:ext uri="{FF2B5EF4-FFF2-40B4-BE49-F238E27FC236}">
                  <a16:creationId xmlns:a16="http://schemas.microsoft.com/office/drawing/2014/main" id="{5ED71CD2-A979-DC16-F879-E6EFBA1FF072}"/>
                </a:ext>
              </a:extLst>
            </p:cNvPr>
            <p:cNvSpPr/>
            <p:nvPr/>
          </p:nvSpPr>
          <p:spPr>
            <a:xfrm>
              <a:off x="15991162" y="-1609613"/>
              <a:ext cx="1541621" cy="729710"/>
            </a:xfrm>
            <a:custGeom>
              <a:avLst/>
              <a:gdLst>
                <a:gd name="connsiteX0" fmla="*/ 165164 w 1541621"/>
                <a:gd name="connsiteY0" fmla="*/ 75724 h 729710"/>
                <a:gd name="connsiteX1" fmla="*/ 0 w 1541621"/>
                <a:gd name="connsiteY1" fmla="*/ 165259 h 729710"/>
                <a:gd name="connsiteX2" fmla="*/ 137636 w 1541621"/>
                <a:gd name="connsiteY2" fmla="*/ 578263 h 729710"/>
                <a:gd name="connsiteX3" fmla="*/ 68771 w 1541621"/>
                <a:gd name="connsiteY3" fmla="*/ 660845 h 729710"/>
                <a:gd name="connsiteX4" fmla="*/ 116967 w 1541621"/>
                <a:gd name="connsiteY4" fmla="*/ 729710 h 729710"/>
                <a:gd name="connsiteX5" fmla="*/ 1541621 w 1541621"/>
                <a:gd name="connsiteY5" fmla="*/ 246888 h 729710"/>
                <a:gd name="connsiteX6" fmla="*/ 364808 w 1541621"/>
                <a:gd name="connsiteY6" fmla="*/ 0 h 729710"/>
                <a:gd name="connsiteX7" fmla="*/ 165164 w 1541621"/>
                <a:gd name="connsiteY7" fmla="*/ 75724 h 72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1621" h="729710">
                  <a:moveTo>
                    <a:pt x="165164" y="75724"/>
                  </a:moveTo>
                  <a:lnTo>
                    <a:pt x="0" y="165259"/>
                  </a:lnTo>
                  <a:lnTo>
                    <a:pt x="137636" y="578263"/>
                  </a:lnTo>
                  <a:lnTo>
                    <a:pt x="68771" y="660845"/>
                  </a:lnTo>
                  <a:lnTo>
                    <a:pt x="116967" y="729710"/>
                  </a:lnTo>
                  <a:lnTo>
                    <a:pt x="1541621" y="246888"/>
                  </a:lnTo>
                  <a:lnTo>
                    <a:pt x="364808" y="0"/>
                  </a:lnTo>
                  <a:lnTo>
                    <a:pt x="165164" y="7572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3" name="云麒演示设计2-2">
              <a:extLst>
                <a:ext uri="{FF2B5EF4-FFF2-40B4-BE49-F238E27FC236}">
                  <a16:creationId xmlns:a16="http://schemas.microsoft.com/office/drawing/2014/main" id="{42231235-6B77-7386-4A76-3EC18FC56A20}"/>
                </a:ext>
              </a:extLst>
            </p:cNvPr>
            <p:cNvSpPr/>
            <p:nvPr/>
          </p:nvSpPr>
          <p:spPr>
            <a:xfrm>
              <a:off x="16117750" y="-2068242"/>
              <a:ext cx="289750" cy="603218"/>
            </a:xfrm>
            <a:custGeom>
              <a:avLst/>
              <a:gdLst>
                <a:gd name="connsiteX0" fmla="*/ 260223 w 289750"/>
                <a:gd name="connsiteY0" fmla="*/ 0 h 603218"/>
                <a:gd name="connsiteX1" fmla="*/ 0 w 289750"/>
                <a:gd name="connsiteY1" fmla="*/ 573596 h 603218"/>
                <a:gd name="connsiteX2" fmla="*/ 29527 w 289750"/>
                <a:gd name="connsiteY2" fmla="*/ 603218 h 603218"/>
                <a:gd name="connsiteX3" fmla="*/ 289751 w 289750"/>
                <a:gd name="connsiteY3" fmla="*/ 23622 h 603218"/>
                <a:gd name="connsiteX4" fmla="*/ 260223 w 289750"/>
                <a:gd name="connsiteY4" fmla="*/ 0 h 60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750" h="603218">
                  <a:moveTo>
                    <a:pt x="260223" y="0"/>
                  </a:moveTo>
                  <a:lnTo>
                    <a:pt x="0" y="573596"/>
                  </a:lnTo>
                  <a:lnTo>
                    <a:pt x="29527" y="603218"/>
                  </a:lnTo>
                  <a:lnTo>
                    <a:pt x="289751" y="23622"/>
                  </a:lnTo>
                  <a:lnTo>
                    <a:pt x="260223" y="0"/>
                  </a:ln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4" name="云麒演示设计2-3">
              <a:extLst>
                <a:ext uri="{FF2B5EF4-FFF2-40B4-BE49-F238E27FC236}">
                  <a16:creationId xmlns:a16="http://schemas.microsoft.com/office/drawing/2014/main" id="{A30F3526-E2E7-FF0F-58BC-E4731E622B6B}"/>
                </a:ext>
              </a:extLst>
            </p:cNvPr>
            <p:cNvSpPr/>
            <p:nvPr/>
          </p:nvSpPr>
          <p:spPr>
            <a:xfrm>
              <a:off x="16147277" y="-2044620"/>
              <a:ext cx="492633" cy="579596"/>
            </a:xfrm>
            <a:custGeom>
              <a:avLst/>
              <a:gdLst>
                <a:gd name="connsiteX0" fmla="*/ 0 w 492633"/>
                <a:gd name="connsiteY0" fmla="*/ 579596 h 579596"/>
                <a:gd name="connsiteX1" fmla="*/ 492633 w 492633"/>
                <a:gd name="connsiteY1" fmla="*/ 423767 h 579596"/>
                <a:gd name="connsiteX2" fmla="*/ 260223 w 492633"/>
                <a:gd name="connsiteY2" fmla="*/ 0 h 579596"/>
                <a:gd name="connsiteX3" fmla="*/ 0 w 492633"/>
                <a:gd name="connsiteY3" fmla="*/ 579596 h 57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633" h="579596">
                  <a:moveTo>
                    <a:pt x="0" y="579596"/>
                  </a:moveTo>
                  <a:lnTo>
                    <a:pt x="492633" y="423767"/>
                  </a:lnTo>
                  <a:lnTo>
                    <a:pt x="260223" y="0"/>
                  </a:lnTo>
                  <a:lnTo>
                    <a:pt x="0" y="579596"/>
                  </a:lnTo>
                  <a:close/>
                </a:path>
              </a:pathLst>
            </a:custGeom>
            <a:solidFill>
              <a:srgbClr val="9E9E9E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5" name="云麒演示设计2-4">
              <a:extLst>
                <a:ext uri="{FF2B5EF4-FFF2-40B4-BE49-F238E27FC236}">
                  <a16:creationId xmlns:a16="http://schemas.microsoft.com/office/drawing/2014/main" id="{96CDAB25-104F-ADBB-1860-A20431BE88ED}"/>
                </a:ext>
              </a:extLst>
            </p:cNvPr>
            <p:cNvSpPr/>
            <p:nvPr/>
          </p:nvSpPr>
          <p:spPr>
            <a:xfrm>
              <a:off x="16205475" y="-2612977"/>
              <a:ext cx="1044321" cy="1532572"/>
            </a:xfrm>
            <a:custGeom>
              <a:avLst/>
              <a:gdLst>
                <a:gd name="connsiteX0" fmla="*/ 1044321 w 1044321"/>
                <a:gd name="connsiteY0" fmla="*/ 26289 h 1532572"/>
                <a:gd name="connsiteX1" fmla="*/ 289274 w 1044321"/>
                <a:gd name="connsiteY1" fmla="*/ 1532573 h 1532572"/>
                <a:gd name="connsiteX2" fmla="*/ 0 w 1044321"/>
                <a:gd name="connsiteY2" fmla="*/ 250698 h 1532572"/>
                <a:gd name="connsiteX3" fmla="*/ 991648 w 1044321"/>
                <a:gd name="connsiteY3" fmla="*/ 0 h 1532572"/>
                <a:gd name="connsiteX4" fmla="*/ 1044321 w 1044321"/>
                <a:gd name="connsiteY4" fmla="*/ 26289 h 153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4321" h="1532572">
                  <a:moveTo>
                    <a:pt x="1044321" y="26289"/>
                  </a:moveTo>
                  <a:lnTo>
                    <a:pt x="289274" y="1532573"/>
                  </a:lnTo>
                  <a:lnTo>
                    <a:pt x="0" y="250698"/>
                  </a:lnTo>
                  <a:lnTo>
                    <a:pt x="991648" y="0"/>
                  </a:lnTo>
                  <a:lnTo>
                    <a:pt x="1044321" y="26289"/>
                  </a:lnTo>
                  <a:close/>
                </a:path>
              </a:pathLst>
            </a:custGeom>
            <a:solidFill>
              <a:srgbClr val="9E9E9E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6" name="云麒演示设计2-5">
              <a:extLst>
                <a:ext uri="{FF2B5EF4-FFF2-40B4-BE49-F238E27FC236}">
                  <a16:creationId xmlns:a16="http://schemas.microsoft.com/office/drawing/2014/main" id="{D15572F9-8DDF-A298-68E7-C67AAB60D1C5}"/>
                </a:ext>
              </a:extLst>
            </p:cNvPr>
            <p:cNvSpPr/>
            <p:nvPr/>
          </p:nvSpPr>
          <p:spPr>
            <a:xfrm>
              <a:off x="16258053" y="-2586688"/>
              <a:ext cx="1274730" cy="1532667"/>
            </a:xfrm>
            <a:custGeom>
              <a:avLst/>
              <a:gdLst>
                <a:gd name="connsiteX0" fmla="*/ 1274731 w 1274730"/>
                <a:gd name="connsiteY0" fmla="*/ 1223962 h 1532667"/>
                <a:gd name="connsiteX1" fmla="*/ 289274 w 1274730"/>
                <a:gd name="connsiteY1" fmla="*/ 1532668 h 1532667"/>
                <a:gd name="connsiteX2" fmla="*/ 0 w 1274730"/>
                <a:gd name="connsiteY2" fmla="*/ 250698 h 1532667"/>
                <a:gd name="connsiteX3" fmla="*/ 991743 w 1274730"/>
                <a:gd name="connsiteY3" fmla="*/ 0 h 1532667"/>
                <a:gd name="connsiteX4" fmla="*/ 1274731 w 1274730"/>
                <a:gd name="connsiteY4" fmla="*/ 1223962 h 153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730" h="1532667">
                  <a:moveTo>
                    <a:pt x="1274731" y="1223962"/>
                  </a:moveTo>
                  <a:lnTo>
                    <a:pt x="289274" y="1532668"/>
                  </a:lnTo>
                  <a:lnTo>
                    <a:pt x="0" y="250698"/>
                  </a:lnTo>
                  <a:lnTo>
                    <a:pt x="991743" y="0"/>
                  </a:lnTo>
                  <a:lnTo>
                    <a:pt x="1274731" y="1223962"/>
                  </a:lnTo>
                  <a:close/>
                </a:path>
              </a:pathLst>
            </a:custGeom>
            <a:solidFill>
              <a:srgbClr val="9E9E9E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7" name="云麒演示设计2-6">
              <a:extLst>
                <a:ext uri="{FF2B5EF4-FFF2-40B4-BE49-F238E27FC236}">
                  <a16:creationId xmlns:a16="http://schemas.microsoft.com/office/drawing/2014/main" id="{4EA3EE14-A7F6-B2A4-B824-AAC26D85B9C4}"/>
                </a:ext>
              </a:extLst>
            </p:cNvPr>
            <p:cNvSpPr/>
            <p:nvPr/>
          </p:nvSpPr>
          <p:spPr>
            <a:xfrm>
              <a:off x="16334634" y="-2494486"/>
              <a:ext cx="1121473" cy="1348263"/>
            </a:xfrm>
            <a:custGeom>
              <a:avLst/>
              <a:gdLst>
                <a:gd name="connsiteX0" fmla="*/ 1121474 w 1121473"/>
                <a:gd name="connsiteY0" fmla="*/ 1076801 h 1348263"/>
                <a:gd name="connsiteX1" fmla="*/ 254508 w 1121473"/>
                <a:gd name="connsiteY1" fmla="*/ 1348264 h 1348263"/>
                <a:gd name="connsiteX2" fmla="*/ 0 w 1121473"/>
                <a:gd name="connsiteY2" fmla="*/ 220504 h 1348263"/>
                <a:gd name="connsiteX3" fmla="*/ 872585 w 1121473"/>
                <a:gd name="connsiteY3" fmla="*/ 0 h 1348263"/>
                <a:gd name="connsiteX4" fmla="*/ 1121474 w 1121473"/>
                <a:gd name="connsiteY4" fmla="*/ 1076801 h 13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473" h="1348263">
                  <a:moveTo>
                    <a:pt x="1121474" y="1076801"/>
                  </a:moveTo>
                  <a:lnTo>
                    <a:pt x="254508" y="1348264"/>
                  </a:lnTo>
                  <a:lnTo>
                    <a:pt x="0" y="220504"/>
                  </a:lnTo>
                  <a:lnTo>
                    <a:pt x="872585" y="0"/>
                  </a:lnTo>
                  <a:lnTo>
                    <a:pt x="1121474" y="1076801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8" name="云麒演示设计2-7">
              <a:extLst>
                <a:ext uri="{FF2B5EF4-FFF2-40B4-BE49-F238E27FC236}">
                  <a16:creationId xmlns:a16="http://schemas.microsoft.com/office/drawing/2014/main" id="{66A7C844-AB19-EDF3-BBF2-23CECF7B3846}"/>
                </a:ext>
              </a:extLst>
            </p:cNvPr>
            <p:cNvSpPr/>
            <p:nvPr/>
          </p:nvSpPr>
          <p:spPr>
            <a:xfrm>
              <a:off x="16205475" y="-2362279"/>
              <a:ext cx="341852" cy="1308258"/>
            </a:xfrm>
            <a:custGeom>
              <a:avLst/>
              <a:gdLst>
                <a:gd name="connsiteX0" fmla="*/ 52578 w 341852"/>
                <a:gd name="connsiteY0" fmla="*/ 26289 h 1308258"/>
                <a:gd name="connsiteX1" fmla="*/ 0 w 341852"/>
                <a:gd name="connsiteY1" fmla="*/ 0 h 1308258"/>
                <a:gd name="connsiteX2" fmla="*/ 289274 w 341852"/>
                <a:gd name="connsiteY2" fmla="*/ 1281875 h 1308258"/>
                <a:gd name="connsiteX3" fmla="*/ 341852 w 341852"/>
                <a:gd name="connsiteY3" fmla="*/ 1308259 h 1308258"/>
                <a:gd name="connsiteX4" fmla="*/ 52578 w 341852"/>
                <a:gd name="connsiteY4" fmla="*/ 26289 h 130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852" h="1308258">
                  <a:moveTo>
                    <a:pt x="52578" y="26289"/>
                  </a:moveTo>
                  <a:lnTo>
                    <a:pt x="0" y="0"/>
                  </a:lnTo>
                  <a:lnTo>
                    <a:pt x="289274" y="1281875"/>
                  </a:lnTo>
                  <a:lnTo>
                    <a:pt x="341852" y="1308259"/>
                  </a:lnTo>
                  <a:lnTo>
                    <a:pt x="52578" y="26289"/>
                  </a:ln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9" name="云麒演示设计2-8">
              <a:extLst>
                <a:ext uri="{FF2B5EF4-FFF2-40B4-BE49-F238E27FC236}">
                  <a16:creationId xmlns:a16="http://schemas.microsoft.com/office/drawing/2014/main" id="{1CA7C1AF-D2C5-2554-5E71-22FF880F2CDD}"/>
                </a:ext>
              </a:extLst>
            </p:cNvPr>
            <p:cNvSpPr/>
            <p:nvPr/>
          </p:nvSpPr>
          <p:spPr>
            <a:xfrm>
              <a:off x="16554157" y="-2275151"/>
              <a:ext cx="901950" cy="1039774"/>
            </a:xfrm>
            <a:custGeom>
              <a:avLst/>
              <a:gdLst>
                <a:gd name="connsiteX0" fmla="*/ 715832 w 901950"/>
                <a:gd name="connsiteY0" fmla="*/ 52413 h 1039774"/>
                <a:gd name="connsiteX1" fmla="*/ 612390 w 901950"/>
                <a:gd name="connsiteY1" fmla="*/ 4788 h 1039774"/>
                <a:gd name="connsiteX2" fmla="*/ 184908 w 901950"/>
                <a:gd name="connsiteY2" fmla="*/ 223863 h 1039774"/>
                <a:gd name="connsiteX3" fmla="*/ 121758 w 901950"/>
                <a:gd name="connsiteY3" fmla="*/ 427889 h 1039774"/>
                <a:gd name="connsiteX4" fmla="*/ 219 w 901950"/>
                <a:gd name="connsiteY4" fmla="*/ 525044 h 1039774"/>
                <a:gd name="connsiteX5" fmla="*/ 73085 w 901950"/>
                <a:gd name="connsiteY5" fmla="*/ 612483 h 1039774"/>
                <a:gd name="connsiteX6" fmla="*/ 60798 w 901950"/>
                <a:gd name="connsiteY6" fmla="*/ 684016 h 1039774"/>
                <a:gd name="connsiteX7" fmla="*/ 47177 w 901950"/>
                <a:gd name="connsiteY7" fmla="*/ 808794 h 1039774"/>
                <a:gd name="connsiteX8" fmla="*/ 137093 w 901950"/>
                <a:gd name="connsiteY8" fmla="*/ 939095 h 1039774"/>
                <a:gd name="connsiteX9" fmla="*/ 261489 w 901950"/>
                <a:gd name="connsiteY9" fmla="*/ 967670 h 1039774"/>
                <a:gd name="connsiteX10" fmla="*/ 319782 w 901950"/>
                <a:gd name="connsiteY10" fmla="*/ 1039775 h 1039774"/>
                <a:gd name="connsiteX11" fmla="*/ 901950 w 901950"/>
                <a:gd name="connsiteY11" fmla="*/ 857371 h 103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1950" h="1039774">
                  <a:moveTo>
                    <a:pt x="715832" y="52413"/>
                  </a:moveTo>
                  <a:cubicBezTo>
                    <a:pt x="686819" y="26666"/>
                    <a:pt x="650824" y="10094"/>
                    <a:pt x="612390" y="4788"/>
                  </a:cubicBezTo>
                  <a:cubicBezTo>
                    <a:pt x="456942" y="-19119"/>
                    <a:pt x="218817" y="45365"/>
                    <a:pt x="184908" y="223863"/>
                  </a:cubicBezTo>
                  <a:cubicBezTo>
                    <a:pt x="165858" y="325876"/>
                    <a:pt x="160620" y="393884"/>
                    <a:pt x="121758" y="427889"/>
                  </a:cubicBezTo>
                  <a:cubicBezTo>
                    <a:pt x="82896" y="461893"/>
                    <a:pt x="5076" y="486182"/>
                    <a:pt x="219" y="525044"/>
                  </a:cubicBezTo>
                  <a:cubicBezTo>
                    <a:pt x="-4639" y="563906"/>
                    <a:pt x="73085" y="612483"/>
                    <a:pt x="73085" y="612483"/>
                  </a:cubicBezTo>
                  <a:cubicBezTo>
                    <a:pt x="76800" y="614769"/>
                    <a:pt x="61560" y="678491"/>
                    <a:pt x="60798" y="684016"/>
                  </a:cubicBezTo>
                  <a:cubicBezTo>
                    <a:pt x="55273" y="725069"/>
                    <a:pt x="43272" y="766883"/>
                    <a:pt x="47177" y="808794"/>
                  </a:cubicBezTo>
                  <a:cubicBezTo>
                    <a:pt x="52092" y="865039"/>
                    <a:pt x="86258" y="914540"/>
                    <a:pt x="137093" y="939095"/>
                  </a:cubicBezTo>
                  <a:cubicBezTo>
                    <a:pt x="177288" y="957098"/>
                    <a:pt x="221675" y="950811"/>
                    <a:pt x="261489" y="967670"/>
                  </a:cubicBezTo>
                  <a:cubicBezTo>
                    <a:pt x="271586" y="971957"/>
                    <a:pt x="328164" y="1037203"/>
                    <a:pt x="319782" y="1039775"/>
                  </a:cubicBezTo>
                  <a:lnTo>
                    <a:pt x="901950" y="857371"/>
                  </a:ln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0" name="云麒演示设计2-9">
              <a:extLst>
                <a:ext uri="{FF2B5EF4-FFF2-40B4-BE49-F238E27FC236}">
                  <a16:creationId xmlns:a16="http://schemas.microsoft.com/office/drawing/2014/main" id="{060712FD-5223-4E67-558A-D5140E79BC41}"/>
                </a:ext>
              </a:extLst>
            </p:cNvPr>
            <p:cNvSpPr/>
            <p:nvPr/>
          </p:nvSpPr>
          <p:spPr>
            <a:xfrm>
              <a:off x="16510507" y="-2416381"/>
              <a:ext cx="945600" cy="1187672"/>
            </a:xfrm>
            <a:custGeom>
              <a:avLst/>
              <a:gdLst>
                <a:gd name="connsiteX0" fmla="*/ 491353 w 945600"/>
                <a:gd name="connsiteY0" fmla="*/ 40576 h 1187672"/>
                <a:gd name="connsiteX1" fmla="*/ 387435 w 945600"/>
                <a:gd name="connsiteY1" fmla="*/ 0 h 1187672"/>
                <a:gd name="connsiteX2" fmla="*/ 264658 w 945600"/>
                <a:gd name="connsiteY2" fmla="*/ 31051 h 1187672"/>
                <a:gd name="connsiteX3" fmla="*/ 269516 w 945600"/>
                <a:gd name="connsiteY3" fmla="*/ 218027 h 1187672"/>
                <a:gd name="connsiteX4" fmla="*/ 27009 w 945600"/>
                <a:gd name="connsiteY4" fmla="*/ 274129 h 1187672"/>
                <a:gd name="connsiteX5" fmla="*/ 157121 w 945600"/>
                <a:gd name="connsiteY5" fmla="*/ 504825 h 1187672"/>
                <a:gd name="connsiteX6" fmla="*/ 387816 w 945600"/>
                <a:gd name="connsiteY6" fmla="*/ 445675 h 1187672"/>
                <a:gd name="connsiteX7" fmla="*/ 390769 w 945600"/>
                <a:gd name="connsiteY7" fmla="*/ 640842 h 1187672"/>
                <a:gd name="connsiteX8" fmla="*/ 541550 w 945600"/>
                <a:gd name="connsiteY8" fmla="*/ 815245 h 1187672"/>
                <a:gd name="connsiteX9" fmla="*/ 361146 w 945600"/>
                <a:gd name="connsiteY9" fmla="*/ 942404 h 1187672"/>
                <a:gd name="connsiteX10" fmla="*/ 340572 w 945600"/>
                <a:gd name="connsiteY10" fmla="*/ 1187672 h 1187672"/>
                <a:gd name="connsiteX11" fmla="*/ 945600 w 945600"/>
                <a:gd name="connsiteY11" fmla="*/ 998411 h 1187672"/>
                <a:gd name="connsiteX12" fmla="*/ 727954 w 945600"/>
                <a:gd name="connsiteY12" fmla="*/ 70104 h 1187672"/>
                <a:gd name="connsiteX13" fmla="*/ 491353 w 945600"/>
                <a:gd name="connsiteY13" fmla="*/ 40576 h 1187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5600" h="1187672">
                  <a:moveTo>
                    <a:pt x="491353" y="40576"/>
                  </a:moveTo>
                  <a:cubicBezTo>
                    <a:pt x="459901" y="19998"/>
                    <a:pt x="424516" y="6180"/>
                    <a:pt x="387435" y="0"/>
                  </a:cubicBezTo>
                  <a:lnTo>
                    <a:pt x="264658" y="31051"/>
                  </a:lnTo>
                  <a:cubicBezTo>
                    <a:pt x="187601" y="96869"/>
                    <a:pt x="297900" y="200978"/>
                    <a:pt x="269516" y="218027"/>
                  </a:cubicBezTo>
                  <a:cubicBezTo>
                    <a:pt x="241131" y="235077"/>
                    <a:pt x="112734" y="146971"/>
                    <a:pt x="27009" y="274129"/>
                  </a:cubicBezTo>
                  <a:cubicBezTo>
                    <a:pt x="-58716" y="401288"/>
                    <a:pt x="80254" y="490061"/>
                    <a:pt x="157121" y="504825"/>
                  </a:cubicBezTo>
                  <a:cubicBezTo>
                    <a:pt x="233987" y="519589"/>
                    <a:pt x="316855" y="407194"/>
                    <a:pt x="387816" y="445675"/>
                  </a:cubicBezTo>
                  <a:cubicBezTo>
                    <a:pt x="458777" y="484156"/>
                    <a:pt x="378863" y="572833"/>
                    <a:pt x="390769" y="640842"/>
                  </a:cubicBezTo>
                  <a:cubicBezTo>
                    <a:pt x="402675" y="708851"/>
                    <a:pt x="526786" y="723614"/>
                    <a:pt x="541550" y="815245"/>
                  </a:cubicBezTo>
                  <a:cubicBezTo>
                    <a:pt x="556313" y="906875"/>
                    <a:pt x="449824" y="830104"/>
                    <a:pt x="361146" y="942404"/>
                  </a:cubicBezTo>
                  <a:cubicBezTo>
                    <a:pt x="272468" y="1054703"/>
                    <a:pt x="340572" y="1187672"/>
                    <a:pt x="340572" y="1187672"/>
                  </a:cubicBezTo>
                  <a:lnTo>
                    <a:pt x="945600" y="998411"/>
                  </a:lnTo>
                  <a:lnTo>
                    <a:pt x="727954" y="70104"/>
                  </a:lnTo>
                  <a:cubicBezTo>
                    <a:pt x="727954" y="70104"/>
                    <a:pt x="656993" y="-6763"/>
                    <a:pt x="491353" y="40576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1" name="云麒演示设计2-10">
              <a:extLst>
                <a:ext uri="{FF2B5EF4-FFF2-40B4-BE49-F238E27FC236}">
                  <a16:creationId xmlns:a16="http://schemas.microsoft.com/office/drawing/2014/main" id="{289A71F7-1CCF-5653-B6A0-6CACE1493460}"/>
                </a:ext>
              </a:extLst>
            </p:cNvPr>
            <p:cNvSpPr/>
            <p:nvPr/>
          </p:nvSpPr>
          <p:spPr>
            <a:xfrm>
              <a:off x="17082061" y="-1354629"/>
              <a:ext cx="3714" cy="21621"/>
            </a:xfrm>
            <a:custGeom>
              <a:avLst/>
              <a:gdLst>
                <a:gd name="connsiteX0" fmla="*/ 3715 w 3714"/>
                <a:gd name="connsiteY0" fmla="*/ 0 h 21621"/>
                <a:gd name="connsiteX1" fmla="*/ 0 w 3714"/>
                <a:gd name="connsiteY1" fmla="*/ 21622 h 2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14" h="21621">
                  <a:moveTo>
                    <a:pt x="3715" y="0"/>
                  </a:moveTo>
                  <a:cubicBezTo>
                    <a:pt x="1915" y="7096"/>
                    <a:pt x="667" y="14326"/>
                    <a:pt x="0" y="21622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2" name="云麒演示设计2-11">
              <a:extLst>
                <a:ext uri="{FF2B5EF4-FFF2-40B4-BE49-F238E27FC236}">
                  <a16:creationId xmlns:a16="http://schemas.microsoft.com/office/drawing/2014/main" id="{EF7364C4-FB49-0FA8-3B89-029E4DB94A2E}"/>
                </a:ext>
              </a:extLst>
            </p:cNvPr>
            <p:cNvSpPr/>
            <p:nvPr/>
          </p:nvSpPr>
          <p:spPr>
            <a:xfrm>
              <a:off x="17072300" y="-2037095"/>
              <a:ext cx="256439" cy="652843"/>
            </a:xfrm>
            <a:custGeom>
              <a:avLst/>
              <a:gdLst>
                <a:gd name="connsiteX0" fmla="*/ 35192 w 256439"/>
                <a:gd name="connsiteY0" fmla="*/ 0 h 652843"/>
                <a:gd name="connsiteX1" fmla="*/ 18524 w 256439"/>
                <a:gd name="connsiteY1" fmla="*/ 179356 h 652843"/>
                <a:gd name="connsiteX2" fmla="*/ 150350 w 256439"/>
                <a:gd name="connsiteY2" fmla="*/ 344900 h 652843"/>
                <a:gd name="connsiteX3" fmla="*/ 214929 w 256439"/>
                <a:gd name="connsiteY3" fmla="*/ 569405 h 652843"/>
                <a:gd name="connsiteX4" fmla="*/ 26525 w 256439"/>
                <a:gd name="connsiteY4" fmla="*/ 652844 h 652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439" h="652843">
                  <a:moveTo>
                    <a:pt x="35192" y="0"/>
                  </a:moveTo>
                  <a:cubicBezTo>
                    <a:pt x="83865" y="53816"/>
                    <a:pt x="65101" y="115538"/>
                    <a:pt x="18524" y="179356"/>
                  </a:cubicBezTo>
                  <a:cubicBezTo>
                    <a:pt x="-34816" y="252317"/>
                    <a:pt x="32525" y="300038"/>
                    <a:pt x="150350" y="344900"/>
                  </a:cubicBezTo>
                  <a:cubicBezTo>
                    <a:pt x="268174" y="389763"/>
                    <a:pt x="285033" y="521684"/>
                    <a:pt x="214929" y="569405"/>
                  </a:cubicBezTo>
                  <a:cubicBezTo>
                    <a:pt x="157779" y="608362"/>
                    <a:pt x="64720" y="594932"/>
                    <a:pt x="26525" y="652844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3" name="云麒演示设计2-12">
              <a:extLst>
                <a:ext uri="{FF2B5EF4-FFF2-40B4-BE49-F238E27FC236}">
                  <a16:creationId xmlns:a16="http://schemas.microsoft.com/office/drawing/2014/main" id="{F650A462-A73D-1789-6F0E-114AC7C22732}"/>
                </a:ext>
              </a:extLst>
            </p:cNvPr>
            <p:cNvSpPr/>
            <p:nvPr/>
          </p:nvSpPr>
          <p:spPr>
            <a:xfrm>
              <a:off x="16852032" y="-2086663"/>
              <a:ext cx="240696" cy="35470"/>
            </a:xfrm>
            <a:custGeom>
              <a:avLst/>
              <a:gdLst>
                <a:gd name="connsiteX0" fmla="*/ 0 w 240696"/>
                <a:gd name="connsiteY0" fmla="*/ 24136 h 35470"/>
                <a:gd name="connsiteX1" fmla="*/ 230029 w 240696"/>
                <a:gd name="connsiteY1" fmla="*/ 26898 h 35470"/>
                <a:gd name="connsiteX2" fmla="*/ 240697 w 240696"/>
                <a:gd name="connsiteY2" fmla="*/ 35470 h 3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696" h="35470">
                  <a:moveTo>
                    <a:pt x="0" y="24136"/>
                  </a:moveTo>
                  <a:cubicBezTo>
                    <a:pt x="0" y="24136"/>
                    <a:pt x="151448" y="-31967"/>
                    <a:pt x="230029" y="26898"/>
                  </a:cubicBezTo>
                  <a:cubicBezTo>
                    <a:pt x="233839" y="29755"/>
                    <a:pt x="237363" y="32613"/>
                    <a:pt x="240697" y="3547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4" name="云麒演示设计2-13">
              <a:extLst>
                <a:ext uri="{FF2B5EF4-FFF2-40B4-BE49-F238E27FC236}">
                  <a16:creationId xmlns:a16="http://schemas.microsoft.com/office/drawing/2014/main" id="{B462954B-59BB-B748-0284-6CE7D841A1EA}"/>
                </a:ext>
              </a:extLst>
            </p:cNvPr>
            <p:cNvSpPr/>
            <p:nvPr/>
          </p:nvSpPr>
          <p:spPr>
            <a:xfrm>
              <a:off x="17242652" y="-2138917"/>
              <a:ext cx="21812" cy="23050"/>
            </a:xfrm>
            <a:custGeom>
              <a:avLst/>
              <a:gdLst>
                <a:gd name="connsiteX0" fmla="*/ 0 w 21812"/>
                <a:gd name="connsiteY0" fmla="*/ 0 h 23050"/>
                <a:gd name="connsiteX1" fmla="*/ 21812 w 21812"/>
                <a:gd name="connsiteY1" fmla="*/ 23050 h 2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12" h="23050">
                  <a:moveTo>
                    <a:pt x="0" y="0"/>
                  </a:moveTo>
                  <a:cubicBezTo>
                    <a:pt x="8001" y="6961"/>
                    <a:pt x="15307" y="14681"/>
                    <a:pt x="21812" y="2305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5" name="云麒演示设计2-14">
              <a:extLst>
                <a:ext uri="{FF2B5EF4-FFF2-40B4-BE49-F238E27FC236}">
                  <a16:creationId xmlns:a16="http://schemas.microsoft.com/office/drawing/2014/main" id="{1E58B081-6490-3C0A-76B5-867EA2AEC01B}"/>
                </a:ext>
              </a:extLst>
            </p:cNvPr>
            <p:cNvSpPr/>
            <p:nvPr/>
          </p:nvSpPr>
          <p:spPr>
            <a:xfrm>
              <a:off x="17121971" y="-2197592"/>
              <a:ext cx="107156" cy="47625"/>
            </a:xfrm>
            <a:custGeom>
              <a:avLst/>
              <a:gdLst>
                <a:gd name="connsiteX0" fmla="*/ 0 w 107156"/>
                <a:gd name="connsiteY0" fmla="*/ 0 h 47625"/>
                <a:gd name="connsiteX1" fmla="*/ 107156 w 1071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56" h="47625">
                  <a:moveTo>
                    <a:pt x="0" y="0"/>
                  </a:moveTo>
                  <a:cubicBezTo>
                    <a:pt x="39071" y="6896"/>
                    <a:pt x="75857" y="23247"/>
                    <a:pt x="107156" y="47625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6" name="云麒演示设计2-15">
              <a:extLst>
                <a:ext uri="{FF2B5EF4-FFF2-40B4-BE49-F238E27FC236}">
                  <a16:creationId xmlns:a16="http://schemas.microsoft.com/office/drawing/2014/main" id="{CCE7161E-CDCA-72BE-5DBC-825134232CA4}"/>
                </a:ext>
              </a:extLst>
            </p:cNvPr>
            <p:cNvSpPr/>
            <p:nvPr/>
          </p:nvSpPr>
          <p:spPr>
            <a:xfrm>
              <a:off x="16910897" y="-2201903"/>
              <a:ext cx="193643" cy="32695"/>
            </a:xfrm>
            <a:custGeom>
              <a:avLst/>
              <a:gdLst>
                <a:gd name="connsiteX0" fmla="*/ 0 w 193643"/>
                <a:gd name="connsiteY0" fmla="*/ 32696 h 32695"/>
                <a:gd name="connsiteX1" fmla="*/ 193643 w 193643"/>
                <a:gd name="connsiteY1" fmla="*/ 1644 h 3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643" h="32695">
                  <a:moveTo>
                    <a:pt x="0" y="32696"/>
                  </a:moveTo>
                  <a:cubicBezTo>
                    <a:pt x="60922" y="6279"/>
                    <a:pt x="127511" y="-4400"/>
                    <a:pt x="193643" y="1644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7" name="云麒演示设计2-16">
              <a:extLst>
                <a:ext uri="{FF2B5EF4-FFF2-40B4-BE49-F238E27FC236}">
                  <a16:creationId xmlns:a16="http://schemas.microsoft.com/office/drawing/2014/main" id="{E6093F1C-2B82-8E8F-3320-9561DAB6AE5E}"/>
                </a:ext>
              </a:extLst>
            </p:cNvPr>
            <p:cNvSpPr/>
            <p:nvPr/>
          </p:nvSpPr>
          <p:spPr>
            <a:xfrm>
              <a:off x="16591150" y="-2087788"/>
              <a:ext cx="165441" cy="81713"/>
            </a:xfrm>
            <a:custGeom>
              <a:avLst/>
              <a:gdLst>
                <a:gd name="connsiteX0" fmla="*/ 165441 w 165441"/>
                <a:gd name="connsiteY0" fmla="*/ 64504 h 81713"/>
                <a:gd name="connsiteX1" fmla="*/ 64476 w 165441"/>
                <a:gd name="connsiteY1" fmla="*/ 81363 h 81713"/>
                <a:gd name="connsiteX2" fmla="*/ 30758 w 165441"/>
                <a:gd name="connsiteY2" fmla="*/ 2782 h 81713"/>
                <a:gd name="connsiteX3" fmla="*/ 98100 w 165441"/>
                <a:gd name="connsiteY3" fmla="*/ 47645 h 81713"/>
                <a:gd name="connsiteX4" fmla="*/ 47617 w 165441"/>
                <a:gd name="connsiteY4" fmla="*/ 30881 h 8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41" h="81713">
                  <a:moveTo>
                    <a:pt x="165441" y="64504"/>
                  </a:moveTo>
                  <a:cubicBezTo>
                    <a:pt x="133437" y="77493"/>
                    <a:pt x="98966" y="83250"/>
                    <a:pt x="64476" y="81363"/>
                  </a:cubicBezTo>
                  <a:cubicBezTo>
                    <a:pt x="5517" y="78506"/>
                    <a:pt x="-28107" y="16784"/>
                    <a:pt x="30758" y="2782"/>
                  </a:cubicBezTo>
                  <a:cubicBezTo>
                    <a:pt x="89622" y="-11220"/>
                    <a:pt x="137438" y="31357"/>
                    <a:pt x="98100" y="47645"/>
                  </a:cubicBezTo>
                  <a:cubicBezTo>
                    <a:pt x="58761" y="63933"/>
                    <a:pt x="36378" y="30881"/>
                    <a:pt x="47617" y="30881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8" name="云麒演示设计2-17">
              <a:extLst>
                <a:ext uri="{FF2B5EF4-FFF2-40B4-BE49-F238E27FC236}">
                  <a16:creationId xmlns:a16="http://schemas.microsoft.com/office/drawing/2014/main" id="{8A2670B1-80F4-EE7F-53D8-2A45564C4EE8}"/>
                </a:ext>
              </a:extLst>
            </p:cNvPr>
            <p:cNvSpPr/>
            <p:nvPr/>
          </p:nvSpPr>
          <p:spPr>
            <a:xfrm>
              <a:off x="16749162" y="-1591992"/>
              <a:ext cx="15240" cy="7905"/>
            </a:xfrm>
            <a:custGeom>
              <a:avLst/>
              <a:gdLst>
                <a:gd name="connsiteX0" fmla="*/ 0 w 15240"/>
                <a:gd name="connsiteY0" fmla="*/ 7906 h 7905"/>
                <a:gd name="connsiteX1" fmla="*/ 15240 w 15240"/>
                <a:gd name="connsiteY1" fmla="*/ 0 h 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40" h="7905">
                  <a:moveTo>
                    <a:pt x="0" y="7906"/>
                  </a:moveTo>
                  <a:cubicBezTo>
                    <a:pt x="5210" y="5534"/>
                    <a:pt x="10297" y="2896"/>
                    <a:pt x="15240" y="0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9" name="云麒演示设计2-18">
              <a:extLst>
                <a:ext uri="{FF2B5EF4-FFF2-40B4-BE49-F238E27FC236}">
                  <a16:creationId xmlns:a16="http://schemas.microsoft.com/office/drawing/2014/main" id="{627DE537-4013-F400-F092-8A628C608362}"/>
                </a:ext>
              </a:extLst>
            </p:cNvPr>
            <p:cNvSpPr/>
            <p:nvPr/>
          </p:nvSpPr>
          <p:spPr>
            <a:xfrm>
              <a:off x="16646006" y="-1583515"/>
              <a:ext cx="84486" cy="11902"/>
            </a:xfrm>
            <a:custGeom>
              <a:avLst/>
              <a:gdLst>
                <a:gd name="connsiteX0" fmla="*/ 0 w 84486"/>
                <a:gd name="connsiteY0" fmla="*/ 0 h 11902"/>
                <a:gd name="connsiteX1" fmla="*/ 84487 w 84486"/>
                <a:gd name="connsiteY1" fmla="*/ 6382 h 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486" h="11902">
                  <a:moveTo>
                    <a:pt x="0" y="0"/>
                  </a:moveTo>
                  <a:cubicBezTo>
                    <a:pt x="0" y="0"/>
                    <a:pt x="33433" y="21812"/>
                    <a:pt x="84487" y="6382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0" name="云麒演示设计2-19">
              <a:extLst>
                <a:ext uri="{FF2B5EF4-FFF2-40B4-BE49-F238E27FC236}">
                  <a16:creationId xmlns:a16="http://schemas.microsoft.com/office/drawing/2014/main" id="{DCB8C952-CEFC-E85A-7986-CDA1BA94C2A6}"/>
                </a:ext>
              </a:extLst>
            </p:cNvPr>
            <p:cNvSpPr/>
            <p:nvPr/>
          </p:nvSpPr>
          <p:spPr>
            <a:xfrm>
              <a:off x="16756662" y="-1833451"/>
              <a:ext cx="41474" cy="47626"/>
            </a:xfrm>
            <a:custGeom>
              <a:avLst/>
              <a:gdLst>
                <a:gd name="connsiteX0" fmla="*/ 7931 w 41474"/>
                <a:gd name="connsiteY0" fmla="*/ 0 h 47626"/>
                <a:gd name="connsiteX1" fmla="*/ 2692 w 41474"/>
                <a:gd name="connsiteY1" fmla="*/ 11525 h 47626"/>
                <a:gd name="connsiteX2" fmla="*/ 9455 w 41474"/>
                <a:gd name="connsiteY2" fmla="*/ 47149 h 47626"/>
                <a:gd name="connsiteX3" fmla="*/ 35934 w 41474"/>
                <a:gd name="connsiteY3" fmla="*/ 22384 h 47626"/>
                <a:gd name="connsiteX4" fmla="*/ 41459 w 41474"/>
                <a:gd name="connsiteY4" fmla="*/ 11049 h 4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74" h="47626">
                  <a:moveTo>
                    <a:pt x="7931" y="0"/>
                  </a:moveTo>
                  <a:cubicBezTo>
                    <a:pt x="5730" y="3619"/>
                    <a:pt x="3978" y="7487"/>
                    <a:pt x="2692" y="11525"/>
                  </a:cubicBezTo>
                  <a:cubicBezTo>
                    <a:pt x="-2737" y="28194"/>
                    <a:pt x="311" y="44196"/>
                    <a:pt x="9455" y="47149"/>
                  </a:cubicBezTo>
                  <a:cubicBezTo>
                    <a:pt x="18599" y="50101"/>
                    <a:pt x="30505" y="39052"/>
                    <a:pt x="35934" y="22384"/>
                  </a:cubicBezTo>
                  <a:cubicBezTo>
                    <a:pt x="38030" y="15907"/>
                    <a:pt x="41744" y="16573"/>
                    <a:pt x="41459" y="11049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1" name="云麒演示设计2-20">
              <a:extLst>
                <a:ext uri="{FF2B5EF4-FFF2-40B4-BE49-F238E27FC236}">
                  <a16:creationId xmlns:a16="http://schemas.microsoft.com/office/drawing/2014/main" id="{6757F18B-C052-0A4C-1006-BE91BA0E49AA}"/>
                </a:ext>
              </a:extLst>
            </p:cNvPr>
            <p:cNvSpPr/>
            <p:nvPr/>
          </p:nvSpPr>
          <p:spPr>
            <a:xfrm>
              <a:off x="16739065" y="-1908844"/>
              <a:ext cx="80549" cy="59010"/>
            </a:xfrm>
            <a:custGeom>
              <a:avLst/>
              <a:gdLst>
                <a:gd name="connsiteX0" fmla="*/ 0 w 80549"/>
                <a:gd name="connsiteY0" fmla="*/ 16624 h 59010"/>
                <a:gd name="connsiteX1" fmla="*/ 48673 w 80549"/>
                <a:gd name="connsiteY1" fmla="*/ 1861 h 59010"/>
                <a:gd name="connsiteX2" fmla="*/ 80391 w 80549"/>
                <a:gd name="connsiteY2" fmla="*/ 59011 h 5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549" h="59010">
                  <a:moveTo>
                    <a:pt x="0" y="16624"/>
                  </a:moveTo>
                  <a:cubicBezTo>
                    <a:pt x="0" y="16624"/>
                    <a:pt x="12668" y="-6617"/>
                    <a:pt x="48673" y="1861"/>
                  </a:cubicBezTo>
                  <a:cubicBezTo>
                    <a:pt x="84677" y="10338"/>
                    <a:pt x="80391" y="59011"/>
                    <a:pt x="80391" y="59011"/>
                  </a:cubicBez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2" name="云麒演示设计2-21">
              <a:extLst>
                <a:ext uri="{FF2B5EF4-FFF2-40B4-BE49-F238E27FC236}">
                  <a16:creationId xmlns:a16="http://schemas.microsoft.com/office/drawing/2014/main" id="{44D466C1-A6E8-129F-6CB2-BC2850BE735C}"/>
                </a:ext>
              </a:extLst>
            </p:cNvPr>
            <p:cNvSpPr/>
            <p:nvPr/>
          </p:nvSpPr>
          <p:spPr>
            <a:xfrm>
              <a:off x="16745447" y="-1868979"/>
              <a:ext cx="59150" cy="48672"/>
            </a:xfrm>
            <a:custGeom>
              <a:avLst/>
              <a:gdLst>
                <a:gd name="connsiteX0" fmla="*/ 14764 w 59150"/>
                <a:gd name="connsiteY0" fmla="*/ 0 h 48672"/>
                <a:gd name="connsiteX1" fmla="*/ 0 w 59150"/>
                <a:gd name="connsiteY1" fmla="*/ 23241 h 48672"/>
                <a:gd name="connsiteX2" fmla="*/ 59150 w 59150"/>
                <a:gd name="connsiteY2" fmla="*/ 48673 h 4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150" h="48672">
                  <a:moveTo>
                    <a:pt x="14764" y="0"/>
                  </a:moveTo>
                  <a:lnTo>
                    <a:pt x="0" y="23241"/>
                  </a:lnTo>
                  <a:lnTo>
                    <a:pt x="59150" y="48673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云麒演示设计3">
            <a:extLst>
              <a:ext uri="{FF2B5EF4-FFF2-40B4-BE49-F238E27FC236}">
                <a16:creationId xmlns:a16="http://schemas.microsoft.com/office/drawing/2014/main" id="{A1A5AF29-C7C6-0D42-5A8D-F1E419ACEE46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6" y="0"/>
            <a:ext cx="12170638" cy="2661662"/>
          </a:xfrm>
          <a:prstGeom prst="rect">
            <a:avLst/>
          </a:prstGeom>
        </p:spPr>
      </p:pic>
      <p:pic>
        <p:nvPicPr>
          <p:cNvPr id="5" name="云麒演示设计4">
            <a:extLst>
              <a:ext uri="{FF2B5EF4-FFF2-40B4-BE49-F238E27FC236}">
                <a16:creationId xmlns:a16="http://schemas.microsoft.com/office/drawing/2014/main" id="{F5655448-2F2D-E4A0-9069-96B692EC195C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07" y="-238"/>
            <a:ext cx="12191239" cy="6858238"/>
          </a:xfrm>
          <a:prstGeom prst="rect">
            <a:avLst/>
          </a:prstGeom>
        </p:spPr>
      </p:pic>
      <p:pic>
        <p:nvPicPr>
          <p:cNvPr id="6" name="云麒演示设计5">
            <a:extLst>
              <a:ext uri="{FF2B5EF4-FFF2-40B4-BE49-F238E27FC236}">
                <a16:creationId xmlns:a16="http://schemas.microsoft.com/office/drawing/2014/main" id="{5CC5E3E7-EEE0-4EB1-9D56-358FEEA4645C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alphaModFix amt="48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6000"/>
                    </a14:imgEffect>
                    <a14:imgEffect>
                      <a14:brightnessContrast bright="-3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1375" y="-1725985"/>
            <a:ext cx="14610736" cy="9740490"/>
          </a:xfrm>
          <a:prstGeom prst="rect">
            <a:avLst/>
          </a:prstGeom>
        </p:spPr>
      </p:pic>
      <p:sp>
        <p:nvSpPr>
          <p:cNvPr id="7" name="云麒演示设计6">
            <a:extLst>
              <a:ext uri="{FF2B5EF4-FFF2-40B4-BE49-F238E27FC236}">
                <a16:creationId xmlns:a16="http://schemas.microsoft.com/office/drawing/2014/main" id="{567C0EBC-8076-4AD5-7124-FB6A14FF7902}"/>
              </a:ext>
            </a:extLst>
          </p:cNvPr>
          <p:cNvSpPr/>
          <p:nvPr/>
        </p:nvSpPr>
        <p:spPr>
          <a:xfrm>
            <a:off x="0" y="6821143"/>
            <a:ext cx="12192000" cy="8547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87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云麒演示设计7" descr="人的脸&#10;&#10;低可信度描述已自动生成">
            <a:extLst>
              <a:ext uri="{FF2B5EF4-FFF2-40B4-BE49-F238E27FC236}">
                <a16:creationId xmlns:a16="http://schemas.microsoft.com/office/drawing/2014/main" id="{E925ADA2-E2FB-8A33-F27B-0380997D016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alphaModFix amt="86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43" y="-895469"/>
            <a:ext cx="6233900" cy="8147708"/>
          </a:xfrm>
          <a:prstGeom prst="rect">
            <a:avLst/>
          </a:prstGeom>
        </p:spPr>
      </p:pic>
      <p:sp>
        <p:nvSpPr>
          <p:cNvPr id="9" name="云麒演示设计8">
            <a:extLst>
              <a:ext uri="{FF2B5EF4-FFF2-40B4-BE49-F238E27FC236}">
                <a16:creationId xmlns:a16="http://schemas.microsoft.com/office/drawing/2014/main" id="{0814CDD2-FE38-2601-15DD-B9E948FCFDCE}"/>
              </a:ext>
            </a:extLst>
          </p:cNvPr>
          <p:cNvSpPr/>
          <p:nvPr/>
        </p:nvSpPr>
        <p:spPr>
          <a:xfrm>
            <a:off x="570890" y="1169807"/>
            <a:ext cx="11050222" cy="6272786"/>
          </a:xfrm>
          <a:prstGeom prst="roundRect">
            <a:avLst>
              <a:gd name="adj" fmla="val 5789"/>
            </a:avLst>
          </a:prstGeom>
          <a:gradFill flip="none" rotWithShape="1">
            <a:gsLst>
              <a:gs pos="79000">
                <a:srgbClr val="FFFFFF">
                  <a:alpha val="72000"/>
                </a:srgbClr>
              </a:gs>
              <a:gs pos="49000">
                <a:srgbClr val="FFFFFF">
                  <a:alpha val="62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8890" cap="flat" cmpd="sng" algn="ctr">
            <a:gradFill flip="none" rotWithShape="1"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>
            <a:outerShdw blurRad="863600" dist="152400" dir="16200000" rotWithShape="0">
              <a:schemeClr val="accent1">
                <a:alpha val="5000"/>
              </a:scheme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  <a:sp3d prstMaterial="softEdge"/>
        </p:spPr>
        <p:txBody>
          <a:bodyPr lIns="25576" tIns="12788" rIns="25576" bIns="12788" rtlCol="0" anchor="ctr"/>
          <a:lstStyle/>
          <a:p>
            <a:pPr algn="ctr"/>
            <a:endParaRPr lang="zh-CN" altLang="en-US" sz="503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" name="云麒演示设计9">
            <a:extLst>
              <a:ext uri="{FF2B5EF4-FFF2-40B4-BE49-F238E27FC236}">
                <a16:creationId xmlns:a16="http://schemas.microsoft.com/office/drawing/2014/main" id="{9129F3DE-D38C-C51E-BBBF-C4DC5118625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823" y="673969"/>
            <a:ext cx="6621502" cy="7294722"/>
          </a:xfrm>
          <a:prstGeom prst="rect">
            <a:avLst/>
          </a:prstGeom>
        </p:spPr>
      </p:pic>
      <p:cxnSp>
        <p:nvCxnSpPr>
          <p:cNvPr id="11" name="云麒演示设计10">
            <a:extLst>
              <a:ext uri="{FF2B5EF4-FFF2-40B4-BE49-F238E27FC236}">
                <a16:creationId xmlns:a16="http://schemas.microsoft.com/office/drawing/2014/main" id="{B9B7D909-E692-041A-A589-5DB6EDD9FC90}"/>
              </a:ext>
            </a:extLst>
          </p:cNvPr>
          <p:cNvCxnSpPr>
            <a:cxnSpLocks/>
          </p:cNvCxnSpPr>
          <p:nvPr/>
        </p:nvCxnSpPr>
        <p:spPr>
          <a:xfrm>
            <a:off x="4242776" y="2388957"/>
            <a:ext cx="0" cy="2916000"/>
          </a:xfrm>
          <a:prstGeom prst="line">
            <a:avLst/>
          </a:prstGeom>
          <a:noFill/>
          <a:ln w="7620" cap="flat" cmpd="sng" algn="ctr">
            <a:gradFill>
              <a:gsLst>
                <a:gs pos="53200">
                  <a:schemeClr val="bg1">
                    <a:lumMod val="85000"/>
                  </a:schemeClr>
                </a:gs>
                <a:gs pos="78000">
                  <a:schemeClr val="bg1">
                    <a:lumMod val="85000"/>
                    <a:alpha val="92000"/>
                  </a:schemeClr>
                </a:gs>
                <a:gs pos="28000">
                  <a:schemeClr val="bg1">
                    <a:lumMod val="85000"/>
                    <a:alpha val="92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2" name="云麒演示设计11">
            <a:extLst>
              <a:ext uri="{FF2B5EF4-FFF2-40B4-BE49-F238E27FC236}">
                <a16:creationId xmlns:a16="http://schemas.microsoft.com/office/drawing/2014/main" id="{2CC1727A-C4C3-A395-D795-5AE5D30215A3}"/>
              </a:ext>
            </a:extLst>
          </p:cNvPr>
          <p:cNvCxnSpPr>
            <a:cxnSpLocks/>
          </p:cNvCxnSpPr>
          <p:nvPr/>
        </p:nvCxnSpPr>
        <p:spPr>
          <a:xfrm>
            <a:off x="7934838" y="2388957"/>
            <a:ext cx="0" cy="2916000"/>
          </a:xfrm>
          <a:prstGeom prst="line">
            <a:avLst/>
          </a:prstGeom>
          <a:noFill/>
          <a:ln w="7620" cap="flat" cmpd="sng" algn="ctr">
            <a:gradFill>
              <a:gsLst>
                <a:gs pos="53200">
                  <a:schemeClr val="bg1">
                    <a:lumMod val="85000"/>
                  </a:schemeClr>
                </a:gs>
                <a:gs pos="78000">
                  <a:schemeClr val="bg1">
                    <a:lumMod val="85000"/>
                    <a:alpha val="92000"/>
                  </a:schemeClr>
                </a:gs>
                <a:gs pos="28000">
                  <a:schemeClr val="bg1">
                    <a:lumMod val="85000"/>
                    <a:alpha val="92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3" name="云麒演示设计12">
            <a:extLst>
              <a:ext uri="{FF2B5EF4-FFF2-40B4-BE49-F238E27FC236}">
                <a16:creationId xmlns:a16="http://schemas.microsoft.com/office/drawing/2014/main" id="{2992752C-72C6-C421-3A62-D4A5EF0D7240}"/>
              </a:ext>
            </a:extLst>
          </p:cNvPr>
          <p:cNvGrpSpPr/>
          <p:nvPr/>
        </p:nvGrpSpPr>
        <p:grpSpPr>
          <a:xfrm>
            <a:off x="1123278" y="1642097"/>
            <a:ext cx="1865063" cy="650534"/>
            <a:chOff x="1272466" y="1788288"/>
            <a:chExt cx="1865063" cy="650534"/>
          </a:xfrm>
        </p:grpSpPr>
        <p:sp>
          <p:nvSpPr>
            <p:cNvPr id="14" name="云麒演示设计12-1">
              <a:extLst>
                <a:ext uri="{FF2B5EF4-FFF2-40B4-BE49-F238E27FC236}">
                  <a16:creationId xmlns:a16="http://schemas.microsoft.com/office/drawing/2014/main" id="{9E044BC4-5DEF-6065-57A2-E1CE44618C6E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272466" y="1998517"/>
              <a:ext cx="1865063" cy="4403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85000"/>
                  </a:srgbClr>
                </a:gs>
                <a:gs pos="100000">
                  <a:srgbClr val="D92C12">
                    <a:alpha val="83000"/>
                  </a:srgbClr>
                </a:gs>
              </a:gsLst>
              <a:lin ang="2700000" scaled="1"/>
              <a:tileRect/>
            </a:gradFill>
            <a:ln w="11581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softEdge rad="203200"/>
            </a:effectLst>
          </p:spPr>
          <p:txBody>
            <a:bodyPr rot="0" spcFirstLastPara="0" vertOverflow="overflow" horzOverflow="overflow" vert="horz" wrap="square" lIns="83386" tIns="41694" rIns="83386" bIns="416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4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云麒演示设计12-2">
              <a:extLst>
                <a:ext uri="{FF2B5EF4-FFF2-40B4-BE49-F238E27FC236}">
                  <a16:creationId xmlns:a16="http://schemas.microsoft.com/office/drawing/2014/main" id="{D5382E27-CFCA-DB10-EF66-E474FA8740B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284939" y="1815234"/>
              <a:ext cx="1840121" cy="4403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B746A"/>
                </a:gs>
                <a:gs pos="4000">
                  <a:srgbClr val="E60314"/>
                </a:gs>
              </a:gsLst>
              <a:lin ang="2700000" scaled="1"/>
              <a:tileRect/>
            </a:gradFill>
            <a:ln w="952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304800" dist="88900" dir="5400000" algn="t" rotWithShape="0">
                <a:srgbClr val="E50012">
                  <a:alpha val="1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68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云麒演示设计12-3">
              <a:extLst>
                <a:ext uri="{FF2B5EF4-FFF2-40B4-BE49-F238E27FC236}">
                  <a16:creationId xmlns:a16="http://schemas.microsoft.com/office/drawing/2014/main" id="{EE31A0E1-906D-F52F-D1FE-61CC596F8161}"/>
                </a:ext>
              </a:extLst>
            </p:cNvPr>
            <p:cNvSpPr txBox="1"/>
            <p:nvPr/>
          </p:nvSpPr>
          <p:spPr>
            <a:xfrm>
              <a:off x="1416877" y="1788288"/>
              <a:ext cx="1585535" cy="487738"/>
            </a:xfrm>
            <a:prstGeom prst="rect">
              <a:avLst/>
            </a:prstGeom>
            <a:noFill/>
            <a:effectLst/>
          </p:spPr>
          <p:txBody>
            <a:bodyPr wrap="square" lIns="73406" tIns="36704" rIns="73406" bIns="36704" rtlCol="0">
              <a:spAutoFit/>
            </a:bodyPr>
            <a:lstStyle/>
            <a:p>
              <a:pPr algn="ctr">
                <a:defRPr/>
              </a:pPr>
              <a:r>
                <a:rPr lang="zh-CN" altLang="en-US" sz="2687" b="1" dirty="0">
                  <a:solidFill>
                    <a:prstClr val="white"/>
                  </a:solidFill>
                  <a:cs typeface="+mn-ea"/>
                  <a:sym typeface="+mn-lt"/>
                </a:rPr>
                <a:t>早期历史</a:t>
              </a:r>
            </a:p>
          </p:txBody>
        </p:sp>
      </p:grpSp>
      <p:grpSp>
        <p:nvGrpSpPr>
          <p:cNvPr id="17" name="云麒演示设计13">
            <a:extLst>
              <a:ext uri="{FF2B5EF4-FFF2-40B4-BE49-F238E27FC236}">
                <a16:creationId xmlns:a16="http://schemas.microsoft.com/office/drawing/2014/main" id="{602EC53F-FD05-7248-350B-25A8382E73CD}"/>
              </a:ext>
            </a:extLst>
          </p:cNvPr>
          <p:cNvGrpSpPr/>
          <p:nvPr/>
        </p:nvGrpSpPr>
        <p:grpSpPr>
          <a:xfrm>
            <a:off x="4474305" y="1642097"/>
            <a:ext cx="1865063" cy="650534"/>
            <a:chOff x="4576482" y="1788288"/>
            <a:chExt cx="1865063" cy="650534"/>
          </a:xfrm>
        </p:grpSpPr>
        <p:sp>
          <p:nvSpPr>
            <p:cNvPr id="25" name="云麒演示设计13-1">
              <a:extLst>
                <a:ext uri="{FF2B5EF4-FFF2-40B4-BE49-F238E27FC236}">
                  <a16:creationId xmlns:a16="http://schemas.microsoft.com/office/drawing/2014/main" id="{B4831A99-0165-3B3B-4F24-2E0A94A2A38F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576482" y="1998517"/>
              <a:ext cx="1865063" cy="4403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85000"/>
                  </a:srgbClr>
                </a:gs>
                <a:gs pos="100000">
                  <a:srgbClr val="D92C12">
                    <a:alpha val="83000"/>
                  </a:srgbClr>
                </a:gs>
              </a:gsLst>
              <a:lin ang="2700000" scaled="1"/>
              <a:tileRect/>
            </a:gradFill>
            <a:ln w="11581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softEdge rad="203200"/>
            </a:effectLst>
          </p:spPr>
          <p:txBody>
            <a:bodyPr rot="0" spcFirstLastPara="0" vertOverflow="overflow" horzOverflow="overflow" vert="horz" wrap="square" lIns="83386" tIns="41694" rIns="83386" bIns="416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4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云麒演示设计13-2">
              <a:extLst>
                <a:ext uri="{FF2B5EF4-FFF2-40B4-BE49-F238E27FC236}">
                  <a16:creationId xmlns:a16="http://schemas.microsoft.com/office/drawing/2014/main" id="{64D6B5EE-8FFB-7A7A-257E-F1298C717D0E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588954" y="1815234"/>
              <a:ext cx="1840121" cy="4403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B746A"/>
                </a:gs>
                <a:gs pos="4000">
                  <a:srgbClr val="E60314"/>
                </a:gs>
              </a:gsLst>
              <a:lin ang="2700000" scaled="1"/>
              <a:tileRect/>
            </a:gradFill>
            <a:ln w="952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304800" dist="88900" dir="5400000" algn="t" rotWithShape="0">
                <a:srgbClr val="E50012">
                  <a:alpha val="1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68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云麒演示设计13-3">
              <a:extLst>
                <a:ext uri="{FF2B5EF4-FFF2-40B4-BE49-F238E27FC236}">
                  <a16:creationId xmlns:a16="http://schemas.microsoft.com/office/drawing/2014/main" id="{7F077E84-85DF-1214-292E-3F5DA8760DAD}"/>
                </a:ext>
              </a:extLst>
            </p:cNvPr>
            <p:cNvSpPr txBox="1"/>
            <p:nvPr/>
          </p:nvSpPr>
          <p:spPr>
            <a:xfrm>
              <a:off x="4715178" y="1788288"/>
              <a:ext cx="1585535" cy="487738"/>
            </a:xfrm>
            <a:prstGeom prst="rect">
              <a:avLst/>
            </a:prstGeom>
            <a:noFill/>
            <a:effectLst/>
          </p:spPr>
          <p:txBody>
            <a:bodyPr wrap="square" lIns="73406" tIns="36704" rIns="73406" bIns="36704" rtlCol="0">
              <a:spAutoFit/>
            </a:bodyPr>
            <a:lstStyle/>
            <a:p>
              <a:pPr algn="ctr">
                <a:defRPr/>
              </a:pPr>
              <a:r>
                <a:rPr lang="zh-CN" altLang="en-US" sz="2687" b="1" dirty="0">
                  <a:solidFill>
                    <a:prstClr val="white"/>
                  </a:solidFill>
                  <a:cs typeface="+mn-ea"/>
                  <a:sym typeface="+mn-lt"/>
                </a:rPr>
                <a:t>发展壮大</a:t>
              </a:r>
            </a:p>
          </p:txBody>
        </p:sp>
      </p:grpSp>
      <p:grpSp>
        <p:nvGrpSpPr>
          <p:cNvPr id="28" name="云麒演示设计14">
            <a:extLst>
              <a:ext uri="{FF2B5EF4-FFF2-40B4-BE49-F238E27FC236}">
                <a16:creationId xmlns:a16="http://schemas.microsoft.com/office/drawing/2014/main" id="{6E037BDB-40C2-2692-D645-EC8AFE158C22}"/>
              </a:ext>
            </a:extLst>
          </p:cNvPr>
          <p:cNvGrpSpPr/>
          <p:nvPr/>
        </p:nvGrpSpPr>
        <p:grpSpPr>
          <a:xfrm>
            <a:off x="7963562" y="1642097"/>
            <a:ext cx="1865063" cy="650534"/>
            <a:chOff x="8186767" y="1788288"/>
            <a:chExt cx="1865063" cy="650534"/>
          </a:xfrm>
        </p:grpSpPr>
        <p:sp>
          <p:nvSpPr>
            <p:cNvPr id="29" name="云麒演示设计14-1">
              <a:extLst>
                <a:ext uri="{FF2B5EF4-FFF2-40B4-BE49-F238E27FC236}">
                  <a16:creationId xmlns:a16="http://schemas.microsoft.com/office/drawing/2014/main" id="{63DB55F8-7C26-B9E0-B064-BFD6B2AFDF6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186767" y="1998517"/>
              <a:ext cx="1865063" cy="4403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>
                    <a:alpha val="85000"/>
                  </a:srgbClr>
                </a:gs>
                <a:gs pos="100000">
                  <a:srgbClr val="D92C12">
                    <a:alpha val="83000"/>
                  </a:srgbClr>
                </a:gs>
              </a:gsLst>
              <a:lin ang="2700000" scaled="1"/>
              <a:tileRect/>
            </a:gradFill>
            <a:ln w="11581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softEdge rad="203200"/>
            </a:effectLst>
          </p:spPr>
          <p:txBody>
            <a:bodyPr rot="0" spcFirstLastPara="0" vertOverflow="overflow" horzOverflow="overflow" vert="horz" wrap="square" lIns="83386" tIns="41694" rIns="83386" bIns="416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4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云麒演示设计14-2">
              <a:extLst>
                <a:ext uri="{FF2B5EF4-FFF2-40B4-BE49-F238E27FC236}">
                  <a16:creationId xmlns:a16="http://schemas.microsoft.com/office/drawing/2014/main" id="{2CE533F5-F6DB-000E-0761-9235D3B77D8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8199241" y="1815234"/>
              <a:ext cx="1840121" cy="4403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FB746A"/>
                </a:gs>
                <a:gs pos="4000">
                  <a:srgbClr val="E60314"/>
                </a:gs>
              </a:gsLst>
              <a:lin ang="2700000" scaled="1"/>
              <a:tileRect/>
            </a:gradFill>
            <a:ln w="952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304800" dist="88900" dir="5400000" algn="t" rotWithShape="0">
                <a:srgbClr val="E50012">
                  <a:alpha val="18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68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云麒演示设计14-3">
              <a:extLst>
                <a:ext uri="{FF2B5EF4-FFF2-40B4-BE49-F238E27FC236}">
                  <a16:creationId xmlns:a16="http://schemas.microsoft.com/office/drawing/2014/main" id="{EBD2E2D4-E32A-7AC5-9083-DA6FE5E72154}"/>
                </a:ext>
              </a:extLst>
            </p:cNvPr>
            <p:cNvSpPr txBox="1"/>
            <p:nvPr/>
          </p:nvSpPr>
          <p:spPr>
            <a:xfrm>
              <a:off x="8326531" y="1788288"/>
              <a:ext cx="1585535" cy="487738"/>
            </a:xfrm>
            <a:prstGeom prst="rect">
              <a:avLst/>
            </a:prstGeom>
            <a:noFill/>
            <a:effectLst/>
          </p:spPr>
          <p:txBody>
            <a:bodyPr wrap="square" lIns="73406" tIns="36704" rIns="73406" bIns="36704" rtlCol="0">
              <a:spAutoFit/>
            </a:bodyPr>
            <a:lstStyle/>
            <a:p>
              <a:pPr algn="ctr">
                <a:defRPr/>
              </a:pPr>
              <a:r>
                <a:rPr lang="zh-CN" altLang="en-US" sz="2687" b="1" dirty="0">
                  <a:solidFill>
                    <a:prstClr val="white"/>
                  </a:solidFill>
                  <a:cs typeface="+mn-ea"/>
                  <a:sym typeface="+mn-lt"/>
                </a:rPr>
                <a:t>现代发展</a:t>
              </a:r>
            </a:p>
          </p:txBody>
        </p:sp>
      </p:grpSp>
      <p:sp>
        <p:nvSpPr>
          <p:cNvPr id="33" name="云麒演示设计15">
            <a:extLst>
              <a:ext uri="{FF2B5EF4-FFF2-40B4-BE49-F238E27FC236}">
                <a16:creationId xmlns:a16="http://schemas.microsoft.com/office/drawing/2014/main" id="{10E95072-1080-2BDA-7EB5-F85D2C8FDA04}"/>
              </a:ext>
            </a:extLst>
          </p:cNvPr>
          <p:cNvSpPr/>
          <p:nvPr/>
        </p:nvSpPr>
        <p:spPr>
          <a:xfrm>
            <a:off x="-24407" y="6289140"/>
            <a:ext cx="1129724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65000"/>
                  </a:schemeClr>
                </a:gs>
              </a:gsLst>
              <a:lin ang="0" scaled="1"/>
              <a:tileRect/>
            </a:gradFill>
            <a:prstDash val="lgDashDotDot"/>
            <a:miter lim="400000"/>
            <a:tailEnd type="stealth" w="lg" len="lg"/>
          </a:ln>
          <a:effectLst>
            <a:outerShdw blurRad="63500" dist="101600" dir="5400000" algn="t" rotWithShape="0">
              <a:schemeClr val="tx1">
                <a:alpha val="25000"/>
              </a:schemeClr>
            </a:outerShdw>
            <a:reflection stA="45000" endPos="5000" dist="50800" dir="5400000" sy="-100000" algn="bl" rotWithShape="0"/>
          </a:effectLst>
        </p:spPr>
        <p:txBody>
          <a:bodyPr lIns="25400" tIns="25400" rIns="25400" bIns="254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云麒演示设计16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5DCD5342-B86D-E26C-90EB-4C0987BE3AA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12595" y="2331250"/>
            <a:ext cx="3114481" cy="1093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1902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通州师范学堂成立，扬州大学最早的起源之一；</a:t>
            </a:r>
          </a:p>
        </p:txBody>
      </p:sp>
      <p:sp>
        <p:nvSpPr>
          <p:cNvPr id="35" name="云麒演示设计17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6A14E7B3-157E-1042-D5BF-109044656DE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12595" y="3423490"/>
            <a:ext cx="3114481" cy="10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1952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通州师范学堂与其他几所学校合并，成立了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苏北师范学院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;</a:t>
            </a:r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云麒演示设计18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6598D1D3-49BB-16AB-18E0-D4B00FABCBC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12595" y="4558588"/>
            <a:ext cx="3114481" cy="10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1958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苏北师范学院迁至扬州，并更名为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扬州师范学院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38" name="云麒演示设计19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3CC2C332-C629-8BEF-3491-A6703C92C91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76849" y="2331250"/>
            <a:ext cx="3381767" cy="10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1992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扬州师范学院与扬州工学院、江苏农学院等院校合并，组建了新的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扬州大学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；</a:t>
            </a:r>
          </a:p>
        </p:txBody>
      </p:sp>
      <p:sp>
        <p:nvSpPr>
          <p:cNvPr id="40" name="云麒演示设计20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12394E24-0C2A-778D-8C38-265ED4A91DC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474916" y="3423490"/>
            <a:ext cx="3114481" cy="2082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2000</a:t>
            </a: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年：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扬州大学继续扩大规模，增设了多个学院和专业，形成了文、理、工、农、医、教育、艺术等多学科协调发展的综合性大学体系。</a:t>
            </a:r>
          </a:p>
        </p:txBody>
      </p:sp>
      <p:sp>
        <p:nvSpPr>
          <p:cNvPr id="41" name="云麒演示设计21" descr="e7d195523061f1c0b9c437df2358c0cda14f5041a22fabbfBE2BE37675DC7AB669ED1A17F222BC996230C869F9A73B775AB9A6F73BCC744AF1BB55A31F7D215610F6B48D481C98CFAE215B20EECA2E6E349DE1478C9913F71D694E0AF84568C13B51A62539A046B345E8C50EDA18150FA546804B5B41BA6FCEAF7913C233236259B109466201CD92">
            <a:extLst>
              <a:ext uri="{FF2B5EF4-FFF2-40B4-BE49-F238E27FC236}">
                <a16:creationId xmlns:a16="http://schemas.microsoft.com/office/drawing/2014/main" id="{AD5DD887-529B-AB3D-CCDF-97A84B2F6F0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82186" y="2331250"/>
            <a:ext cx="3381767" cy="2414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 algn="just">
              <a:lnSpc>
                <a:spcPct val="120000"/>
              </a:lnSpc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900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至今：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扬州大学已经成为一所具有博士、硕士、工程硕士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(MBA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altLang="zh-CN" dirty="0">
                <a:solidFill>
                  <a:prstClr val="black"/>
                </a:solidFill>
                <a:cs typeface="+mn-ea"/>
                <a:sym typeface="+mn-lt"/>
              </a:rPr>
              <a:t>EMBA)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、继续教育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多层次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zh-CN" altLang="en-US" dirty="0">
                <a:gradFill flip="none" rotWithShape="1"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多领域</a:t>
            </a: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的培养体系的综合性大学。学校拥有一支强大的教师队伍，为学生提供高质量的教育。</a:t>
            </a:r>
          </a:p>
        </p:txBody>
      </p:sp>
      <p:grpSp>
        <p:nvGrpSpPr>
          <p:cNvPr id="42" name="云麒演示设计22">
            <a:extLst>
              <a:ext uri="{FF2B5EF4-FFF2-40B4-BE49-F238E27FC236}">
                <a16:creationId xmlns:a16="http://schemas.microsoft.com/office/drawing/2014/main" id="{D19DEE57-885A-0930-80AA-5C7B33503E1C}"/>
              </a:ext>
            </a:extLst>
          </p:cNvPr>
          <p:cNvGrpSpPr/>
          <p:nvPr/>
        </p:nvGrpSpPr>
        <p:grpSpPr>
          <a:xfrm>
            <a:off x="9084738" y="4396062"/>
            <a:ext cx="3566095" cy="2399702"/>
            <a:chOff x="9084738" y="4396062"/>
            <a:chExt cx="3566095" cy="2399702"/>
          </a:xfrm>
        </p:grpSpPr>
        <p:grpSp>
          <p:nvGrpSpPr>
            <p:cNvPr id="43" name="图形 4655">
              <a:extLst>
                <a:ext uri="{FF2B5EF4-FFF2-40B4-BE49-F238E27FC236}">
                  <a16:creationId xmlns:a16="http://schemas.microsoft.com/office/drawing/2014/main" id="{B3D74DAC-5B6F-0831-AE87-CCAC2DDBDAB3}"/>
                </a:ext>
              </a:extLst>
            </p:cNvPr>
            <p:cNvGrpSpPr/>
            <p:nvPr/>
          </p:nvGrpSpPr>
          <p:grpSpPr>
            <a:xfrm>
              <a:off x="9191835" y="4805408"/>
              <a:ext cx="1632301" cy="1990356"/>
              <a:chOff x="16907000" y="-1338582"/>
              <a:chExt cx="1931150" cy="2354759"/>
            </a:xfrm>
          </p:grpSpPr>
          <p:sp>
            <p:nvSpPr>
              <p:cNvPr id="4686" name="云麒演示设计22-1">
                <a:extLst>
                  <a:ext uri="{FF2B5EF4-FFF2-40B4-BE49-F238E27FC236}">
                    <a16:creationId xmlns:a16="http://schemas.microsoft.com/office/drawing/2014/main" id="{BF50207D-734F-C924-91AE-36F00F3F6CC3}"/>
                  </a:ext>
                </a:extLst>
              </p:cNvPr>
              <p:cNvSpPr/>
              <p:nvPr/>
            </p:nvSpPr>
            <p:spPr>
              <a:xfrm rot="-770400">
                <a:off x="17118291" y="-1196855"/>
                <a:ext cx="1508568" cy="2071305"/>
              </a:xfrm>
              <a:custGeom>
                <a:avLst/>
                <a:gdLst>
                  <a:gd name="connsiteX0" fmla="*/ 0 w 1508568"/>
                  <a:gd name="connsiteY0" fmla="*/ 0 h 2071305"/>
                  <a:gd name="connsiteX1" fmla="*/ 1508569 w 1508568"/>
                  <a:gd name="connsiteY1" fmla="*/ 0 h 2071305"/>
                  <a:gd name="connsiteX2" fmla="*/ 1508569 w 1508568"/>
                  <a:gd name="connsiteY2" fmla="*/ 2071306 h 2071305"/>
                  <a:gd name="connsiteX3" fmla="*/ 0 w 1508568"/>
                  <a:gd name="connsiteY3" fmla="*/ 2071306 h 207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568" h="2071305">
                    <a:moveTo>
                      <a:pt x="0" y="0"/>
                    </a:moveTo>
                    <a:lnTo>
                      <a:pt x="1508569" y="0"/>
                    </a:lnTo>
                    <a:lnTo>
                      <a:pt x="1508569" y="2071306"/>
                    </a:lnTo>
                    <a:lnTo>
                      <a:pt x="0" y="2071306"/>
                    </a:lnTo>
                    <a:close/>
                  </a:path>
                </a:pathLst>
              </a:custGeom>
              <a:solidFill>
                <a:srgbClr val="D91A1A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7" name="云麒演示设计22-2">
                <a:extLst>
                  <a:ext uri="{FF2B5EF4-FFF2-40B4-BE49-F238E27FC236}">
                    <a16:creationId xmlns:a16="http://schemas.microsoft.com/office/drawing/2014/main" id="{5273638C-BEA3-4705-752E-BDFF1A01A224}"/>
                  </a:ext>
                </a:extLst>
              </p:cNvPr>
              <p:cNvSpPr/>
              <p:nvPr/>
            </p:nvSpPr>
            <p:spPr>
              <a:xfrm rot="-770400">
                <a:off x="17152602" y="-1149709"/>
                <a:ext cx="1439988" cy="1977198"/>
              </a:xfrm>
              <a:custGeom>
                <a:avLst/>
                <a:gdLst>
                  <a:gd name="connsiteX0" fmla="*/ 0 w 1439988"/>
                  <a:gd name="connsiteY0" fmla="*/ 0 h 1977198"/>
                  <a:gd name="connsiteX1" fmla="*/ 1439989 w 1439988"/>
                  <a:gd name="connsiteY1" fmla="*/ 0 h 1977198"/>
                  <a:gd name="connsiteX2" fmla="*/ 1439989 w 1439988"/>
                  <a:gd name="connsiteY2" fmla="*/ 1977199 h 1977198"/>
                  <a:gd name="connsiteX3" fmla="*/ 0 w 1439988"/>
                  <a:gd name="connsiteY3" fmla="*/ 1977199 h 1977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988" h="1977198">
                    <a:moveTo>
                      <a:pt x="0" y="0"/>
                    </a:moveTo>
                    <a:lnTo>
                      <a:pt x="1439989" y="0"/>
                    </a:lnTo>
                    <a:lnTo>
                      <a:pt x="1439989" y="1977199"/>
                    </a:lnTo>
                    <a:lnTo>
                      <a:pt x="0" y="19771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8" name="云麒演示设计22-3">
                <a:extLst>
                  <a:ext uri="{FF2B5EF4-FFF2-40B4-BE49-F238E27FC236}">
                    <a16:creationId xmlns:a16="http://schemas.microsoft.com/office/drawing/2014/main" id="{222E3AD0-DD25-C9E3-037F-E3479D009139}"/>
                  </a:ext>
                </a:extLst>
              </p:cNvPr>
              <p:cNvSpPr/>
              <p:nvPr/>
            </p:nvSpPr>
            <p:spPr>
              <a:xfrm>
                <a:off x="17927595" y="-1103645"/>
                <a:ext cx="369760" cy="92487"/>
              </a:xfrm>
              <a:custGeom>
                <a:avLst/>
                <a:gdLst>
                  <a:gd name="connsiteX0" fmla="*/ 0 w 369760"/>
                  <a:gd name="connsiteY0" fmla="*/ 92488 h 92487"/>
                  <a:gd name="connsiteX1" fmla="*/ 369761 w 369760"/>
                  <a:gd name="connsiteY1" fmla="*/ 0 h 9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9760" h="92487">
                    <a:moveTo>
                      <a:pt x="0" y="92488"/>
                    </a:moveTo>
                    <a:lnTo>
                      <a:pt x="369761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9" name="云麒演示设计22-4">
                <a:extLst>
                  <a:ext uri="{FF2B5EF4-FFF2-40B4-BE49-F238E27FC236}">
                    <a16:creationId xmlns:a16="http://schemas.microsoft.com/office/drawing/2014/main" id="{7DCA478F-AFF5-9028-AC78-89413E4E6149}"/>
                  </a:ext>
                </a:extLst>
              </p:cNvPr>
              <p:cNvSpPr/>
              <p:nvPr/>
            </p:nvSpPr>
            <p:spPr>
              <a:xfrm>
                <a:off x="17119399" y="-851042"/>
                <a:ext cx="167830" cy="41910"/>
              </a:xfrm>
              <a:custGeom>
                <a:avLst/>
                <a:gdLst>
                  <a:gd name="connsiteX0" fmla="*/ 0 w 167830"/>
                  <a:gd name="connsiteY0" fmla="*/ 41910 h 41910"/>
                  <a:gd name="connsiteX1" fmla="*/ 167830 w 167830"/>
                  <a:gd name="connsiteY1" fmla="*/ 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830" h="41910">
                    <a:moveTo>
                      <a:pt x="0" y="41910"/>
                    </a:moveTo>
                    <a:lnTo>
                      <a:pt x="167830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0" name="云麒演示设计22-5">
                <a:extLst>
                  <a:ext uri="{FF2B5EF4-FFF2-40B4-BE49-F238E27FC236}">
                    <a16:creationId xmlns:a16="http://schemas.microsoft.com/office/drawing/2014/main" id="{29AC2C45-DA9B-0AA9-B109-AE9EDA9AD4EE}"/>
                  </a:ext>
                </a:extLst>
              </p:cNvPr>
              <p:cNvSpPr/>
              <p:nvPr/>
            </p:nvSpPr>
            <p:spPr>
              <a:xfrm>
                <a:off x="18336218" y="-719693"/>
                <a:ext cx="55816" cy="13906"/>
              </a:xfrm>
              <a:custGeom>
                <a:avLst/>
                <a:gdLst>
                  <a:gd name="connsiteX0" fmla="*/ 0 w 55816"/>
                  <a:gd name="connsiteY0" fmla="*/ 13906 h 13906"/>
                  <a:gd name="connsiteX1" fmla="*/ 55816 w 55816"/>
                  <a:gd name="connsiteY1" fmla="*/ 0 h 1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816" h="13906">
                    <a:moveTo>
                      <a:pt x="0" y="13906"/>
                    </a:moveTo>
                    <a:lnTo>
                      <a:pt x="5581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1" name="云麒演示设计22-6">
                <a:extLst>
                  <a:ext uri="{FF2B5EF4-FFF2-40B4-BE49-F238E27FC236}">
                    <a16:creationId xmlns:a16="http://schemas.microsoft.com/office/drawing/2014/main" id="{EE48B9E1-BF42-4F45-D940-AC1570159042}"/>
                  </a:ext>
                </a:extLst>
              </p:cNvPr>
              <p:cNvSpPr/>
              <p:nvPr/>
            </p:nvSpPr>
            <p:spPr>
              <a:xfrm>
                <a:off x="18081710" y="-698071"/>
                <a:ext cx="223551" cy="55911"/>
              </a:xfrm>
              <a:custGeom>
                <a:avLst/>
                <a:gdLst>
                  <a:gd name="connsiteX0" fmla="*/ 0 w 223551"/>
                  <a:gd name="connsiteY0" fmla="*/ 55912 h 55911"/>
                  <a:gd name="connsiteX1" fmla="*/ 223552 w 223551"/>
                  <a:gd name="connsiteY1" fmla="*/ 0 h 5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3551" h="55911">
                    <a:moveTo>
                      <a:pt x="0" y="55912"/>
                    </a:moveTo>
                    <a:lnTo>
                      <a:pt x="223552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2" name="云麒演示设计22-7">
                <a:extLst>
                  <a:ext uri="{FF2B5EF4-FFF2-40B4-BE49-F238E27FC236}">
                    <a16:creationId xmlns:a16="http://schemas.microsoft.com/office/drawing/2014/main" id="{46CDFD3D-39E7-3525-7D77-6B317A05816F}"/>
                  </a:ext>
                </a:extLst>
              </p:cNvPr>
              <p:cNvSpPr/>
              <p:nvPr/>
            </p:nvSpPr>
            <p:spPr>
              <a:xfrm>
                <a:off x="17951884" y="-632920"/>
                <a:ext cx="92963" cy="23240"/>
              </a:xfrm>
              <a:custGeom>
                <a:avLst/>
                <a:gdLst>
                  <a:gd name="connsiteX0" fmla="*/ 0 w 92963"/>
                  <a:gd name="connsiteY0" fmla="*/ 23241 h 23240"/>
                  <a:gd name="connsiteX1" fmla="*/ 92964 w 92963"/>
                  <a:gd name="connsiteY1" fmla="*/ 0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963" h="23240">
                    <a:moveTo>
                      <a:pt x="0" y="23241"/>
                    </a:moveTo>
                    <a:lnTo>
                      <a:pt x="92964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3" name="云麒演示设计22-8">
                <a:extLst>
                  <a:ext uri="{FF2B5EF4-FFF2-40B4-BE49-F238E27FC236}">
                    <a16:creationId xmlns:a16="http://schemas.microsoft.com/office/drawing/2014/main" id="{25A65D1E-F152-FDD4-A3F3-B9106AE08E35}"/>
                  </a:ext>
                </a:extLst>
              </p:cNvPr>
              <p:cNvSpPr/>
              <p:nvPr/>
            </p:nvSpPr>
            <p:spPr>
              <a:xfrm>
                <a:off x="17688518" y="-599392"/>
                <a:ext cx="222027" cy="55530"/>
              </a:xfrm>
              <a:custGeom>
                <a:avLst/>
                <a:gdLst>
                  <a:gd name="connsiteX0" fmla="*/ 0 w 222027"/>
                  <a:gd name="connsiteY0" fmla="*/ 55531 h 55530"/>
                  <a:gd name="connsiteX1" fmla="*/ 222028 w 222027"/>
                  <a:gd name="connsiteY1" fmla="*/ 0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2027" h="55530">
                    <a:moveTo>
                      <a:pt x="0" y="55531"/>
                    </a:moveTo>
                    <a:lnTo>
                      <a:pt x="222028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4" name="云麒演示设计22-9">
                <a:extLst>
                  <a:ext uri="{FF2B5EF4-FFF2-40B4-BE49-F238E27FC236}">
                    <a16:creationId xmlns:a16="http://schemas.microsoft.com/office/drawing/2014/main" id="{91D5D4FD-8F7F-3A2C-1121-1357652C8B5D}"/>
                  </a:ext>
                </a:extLst>
              </p:cNvPr>
              <p:cNvSpPr/>
              <p:nvPr/>
            </p:nvSpPr>
            <p:spPr>
              <a:xfrm>
                <a:off x="17518877" y="-534050"/>
                <a:ext cx="130587" cy="32670"/>
              </a:xfrm>
              <a:custGeom>
                <a:avLst/>
                <a:gdLst>
                  <a:gd name="connsiteX0" fmla="*/ 0 w 130587"/>
                  <a:gd name="connsiteY0" fmla="*/ 32671 h 32670"/>
                  <a:gd name="connsiteX1" fmla="*/ 130588 w 130587"/>
                  <a:gd name="connsiteY1" fmla="*/ 0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87" h="32670">
                    <a:moveTo>
                      <a:pt x="0" y="32671"/>
                    </a:moveTo>
                    <a:lnTo>
                      <a:pt x="130588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5" name="云麒演示设计22-10">
                <a:extLst>
                  <a:ext uri="{FF2B5EF4-FFF2-40B4-BE49-F238E27FC236}">
                    <a16:creationId xmlns:a16="http://schemas.microsoft.com/office/drawing/2014/main" id="{DF36738B-6790-A132-4952-E1624B3D612E}"/>
                  </a:ext>
                </a:extLst>
              </p:cNvPr>
              <p:cNvSpPr/>
              <p:nvPr/>
            </p:nvSpPr>
            <p:spPr>
              <a:xfrm>
                <a:off x="17214077" y="-491093"/>
                <a:ext cx="263461" cy="65913"/>
              </a:xfrm>
              <a:custGeom>
                <a:avLst/>
                <a:gdLst>
                  <a:gd name="connsiteX0" fmla="*/ 0 w 263461"/>
                  <a:gd name="connsiteY0" fmla="*/ 65913 h 65913"/>
                  <a:gd name="connsiteX1" fmla="*/ 263462 w 263461"/>
                  <a:gd name="connsiteY1" fmla="*/ 0 h 6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461" h="65913">
                    <a:moveTo>
                      <a:pt x="0" y="65913"/>
                    </a:moveTo>
                    <a:lnTo>
                      <a:pt x="263462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6" name="云麒演示设计22-11">
                <a:extLst>
                  <a:ext uri="{FF2B5EF4-FFF2-40B4-BE49-F238E27FC236}">
                    <a16:creationId xmlns:a16="http://schemas.microsoft.com/office/drawing/2014/main" id="{32F070F9-6907-4C5C-124B-CC1B0E3DAF02}"/>
                  </a:ext>
                </a:extLst>
              </p:cNvPr>
              <p:cNvSpPr/>
              <p:nvPr/>
            </p:nvSpPr>
            <p:spPr>
              <a:xfrm>
                <a:off x="18248969" y="-604059"/>
                <a:ext cx="190404" cy="47625"/>
              </a:xfrm>
              <a:custGeom>
                <a:avLst/>
                <a:gdLst>
                  <a:gd name="connsiteX0" fmla="*/ 0 w 190404"/>
                  <a:gd name="connsiteY0" fmla="*/ 47625 h 47625"/>
                  <a:gd name="connsiteX1" fmla="*/ 190405 w 190404"/>
                  <a:gd name="connsiteY1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404" h="47625">
                    <a:moveTo>
                      <a:pt x="0" y="47625"/>
                    </a:moveTo>
                    <a:lnTo>
                      <a:pt x="19040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7" name="云麒演示设计22-12">
                <a:extLst>
                  <a:ext uri="{FF2B5EF4-FFF2-40B4-BE49-F238E27FC236}">
                    <a16:creationId xmlns:a16="http://schemas.microsoft.com/office/drawing/2014/main" id="{42B0AD70-4271-5715-F355-8AB2115C3461}"/>
                  </a:ext>
                </a:extLst>
              </p:cNvPr>
              <p:cNvSpPr/>
              <p:nvPr/>
            </p:nvSpPr>
            <p:spPr>
              <a:xfrm>
                <a:off x="17854253" y="-545576"/>
                <a:ext cx="351186" cy="87820"/>
              </a:xfrm>
              <a:custGeom>
                <a:avLst/>
                <a:gdLst>
                  <a:gd name="connsiteX0" fmla="*/ 0 w 351186"/>
                  <a:gd name="connsiteY0" fmla="*/ 87821 h 87820"/>
                  <a:gd name="connsiteX1" fmla="*/ 351187 w 351186"/>
                  <a:gd name="connsiteY1" fmla="*/ 0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1186" h="87820">
                    <a:moveTo>
                      <a:pt x="0" y="87821"/>
                    </a:moveTo>
                    <a:lnTo>
                      <a:pt x="351187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8" name="云麒演示设计22-13">
                <a:extLst>
                  <a:ext uri="{FF2B5EF4-FFF2-40B4-BE49-F238E27FC236}">
                    <a16:creationId xmlns:a16="http://schemas.microsoft.com/office/drawing/2014/main" id="{98FEA295-EC08-6C04-109C-6B83E7568D5C}"/>
                  </a:ext>
                </a:extLst>
              </p:cNvPr>
              <p:cNvSpPr/>
              <p:nvPr/>
            </p:nvSpPr>
            <p:spPr>
              <a:xfrm>
                <a:off x="17584981" y="-441848"/>
                <a:ext cx="205835" cy="51434"/>
              </a:xfrm>
              <a:custGeom>
                <a:avLst/>
                <a:gdLst>
                  <a:gd name="connsiteX0" fmla="*/ 0 w 205835"/>
                  <a:gd name="connsiteY0" fmla="*/ 51435 h 51434"/>
                  <a:gd name="connsiteX1" fmla="*/ 205835 w 205835"/>
                  <a:gd name="connsiteY1" fmla="*/ 0 h 5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835" h="51434">
                    <a:moveTo>
                      <a:pt x="0" y="51435"/>
                    </a:moveTo>
                    <a:lnTo>
                      <a:pt x="20583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9" name="云麒演示设计22-14">
                <a:extLst>
                  <a:ext uri="{FF2B5EF4-FFF2-40B4-BE49-F238E27FC236}">
                    <a16:creationId xmlns:a16="http://schemas.microsoft.com/office/drawing/2014/main" id="{05249DA5-4D87-3FC4-F984-960B0BD7BA82}"/>
                  </a:ext>
                </a:extLst>
              </p:cNvPr>
              <p:cNvSpPr/>
              <p:nvPr/>
            </p:nvSpPr>
            <p:spPr>
              <a:xfrm>
                <a:off x="17261321" y="-380984"/>
                <a:ext cx="286035" cy="71437"/>
              </a:xfrm>
              <a:custGeom>
                <a:avLst/>
                <a:gdLst>
                  <a:gd name="connsiteX0" fmla="*/ 0 w 286035"/>
                  <a:gd name="connsiteY0" fmla="*/ 71438 h 71437"/>
                  <a:gd name="connsiteX1" fmla="*/ 286036 w 286035"/>
                  <a:gd name="connsiteY1" fmla="*/ 0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6035" h="71437">
                    <a:moveTo>
                      <a:pt x="0" y="71438"/>
                    </a:moveTo>
                    <a:lnTo>
                      <a:pt x="28603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0" name="云麒演示设计22-15">
                <a:extLst>
                  <a:ext uri="{FF2B5EF4-FFF2-40B4-BE49-F238E27FC236}">
                    <a16:creationId xmlns:a16="http://schemas.microsoft.com/office/drawing/2014/main" id="{FCDA6553-135E-E7DE-2244-83F5766F98BE}"/>
                  </a:ext>
                </a:extLst>
              </p:cNvPr>
              <p:cNvSpPr/>
              <p:nvPr/>
            </p:nvSpPr>
            <p:spPr>
              <a:xfrm>
                <a:off x="18338218" y="-477853"/>
                <a:ext cx="122205" cy="30575"/>
              </a:xfrm>
              <a:custGeom>
                <a:avLst/>
                <a:gdLst>
                  <a:gd name="connsiteX0" fmla="*/ 0 w 122205"/>
                  <a:gd name="connsiteY0" fmla="*/ 30575 h 30575"/>
                  <a:gd name="connsiteX1" fmla="*/ 122206 w 122205"/>
                  <a:gd name="connsiteY1" fmla="*/ 0 h 3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205" h="30575">
                    <a:moveTo>
                      <a:pt x="0" y="30575"/>
                    </a:moveTo>
                    <a:lnTo>
                      <a:pt x="12220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1" name="云麒演示设计22-16">
                <a:extLst>
                  <a:ext uri="{FF2B5EF4-FFF2-40B4-BE49-F238E27FC236}">
                    <a16:creationId xmlns:a16="http://schemas.microsoft.com/office/drawing/2014/main" id="{4610D76F-28AB-A426-D0D8-D519C864CCC7}"/>
                  </a:ext>
                </a:extLst>
              </p:cNvPr>
              <p:cNvSpPr/>
              <p:nvPr/>
            </p:nvSpPr>
            <p:spPr>
              <a:xfrm>
                <a:off x="18001795" y="-437657"/>
                <a:ext cx="298037" cy="74485"/>
              </a:xfrm>
              <a:custGeom>
                <a:avLst/>
                <a:gdLst>
                  <a:gd name="connsiteX0" fmla="*/ 0 w 298037"/>
                  <a:gd name="connsiteY0" fmla="*/ 74485 h 74485"/>
                  <a:gd name="connsiteX1" fmla="*/ 298037 w 298037"/>
                  <a:gd name="connsiteY1" fmla="*/ 0 h 7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037" h="74485">
                    <a:moveTo>
                      <a:pt x="0" y="74485"/>
                    </a:moveTo>
                    <a:lnTo>
                      <a:pt x="298037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2" name="云麒演示设计22-17">
                <a:extLst>
                  <a:ext uri="{FF2B5EF4-FFF2-40B4-BE49-F238E27FC236}">
                    <a16:creationId xmlns:a16="http://schemas.microsoft.com/office/drawing/2014/main" id="{239AB84B-783C-ED74-8379-29A441BFC1F5}"/>
                  </a:ext>
                </a:extLst>
              </p:cNvPr>
              <p:cNvSpPr/>
              <p:nvPr/>
            </p:nvSpPr>
            <p:spPr>
              <a:xfrm>
                <a:off x="17925785" y="-356123"/>
                <a:ext cx="47910" cy="12001"/>
              </a:xfrm>
              <a:custGeom>
                <a:avLst/>
                <a:gdLst>
                  <a:gd name="connsiteX0" fmla="*/ 0 w 47910"/>
                  <a:gd name="connsiteY0" fmla="*/ 12001 h 12001"/>
                  <a:gd name="connsiteX1" fmla="*/ 47911 w 47910"/>
                  <a:gd name="connsiteY1" fmla="*/ 0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910" h="12001">
                    <a:moveTo>
                      <a:pt x="0" y="12001"/>
                    </a:moveTo>
                    <a:lnTo>
                      <a:pt x="47911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3" name="云麒演示设计22-18">
                <a:extLst>
                  <a:ext uri="{FF2B5EF4-FFF2-40B4-BE49-F238E27FC236}">
                    <a16:creationId xmlns:a16="http://schemas.microsoft.com/office/drawing/2014/main" id="{20BA21A9-1E5F-2C68-C0A9-B4AACA2FD8D3}"/>
                  </a:ext>
                </a:extLst>
              </p:cNvPr>
              <p:cNvSpPr/>
              <p:nvPr/>
            </p:nvSpPr>
            <p:spPr>
              <a:xfrm>
                <a:off x="17699281" y="-335645"/>
                <a:ext cx="192595" cy="48101"/>
              </a:xfrm>
              <a:custGeom>
                <a:avLst/>
                <a:gdLst>
                  <a:gd name="connsiteX0" fmla="*/ 0 w 192595"/>
                  <a:gd name="connsiteY0" fmla="*/ 48101 h 48101"/>
                  <a:gd name="connsiteX1" fmla="*/ 192596 w 192595"/>
                  <a:gd name="connsiteY1" fmla="*/ 0 h 4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2595" h="48101">
                    <a:moveTo>
                      <a:pt x="0" y="48101"/>
                    </a:moveTo>
                    <a:lnTo>
                      <a:pt x="19259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4" name="云麒演示设计22-19">
                <a:extLst>
                  <a:ext uri="{FF2B5EF4-FFF2-40B4-BE49-F238E27FC236}">
                    <a16:creationId xmlns:a16="http://schemas.microsoft.com/office/drawing/2014/main" id="{9D5D99D3-6189-8495-B3F3-16555C15CC9A}"/>
                  </a:ext>
                </a:extLst>
              </p:cNvPr>
              <p:cNvSpPr/>
              <p:nvPr/>
            </p:nvSpPr>
            <p:spPr>
              <a:xfrm>
                <a:off x="17350380" y="-280019"/>
                <a:ext cx="318706" cy="79724"/>
              </a:xfrm>
              <a:custGeom>
                <a:avLst/>
                <a:gdLst>
                  <a:gd name="connsiteX0" fmla="*/ 0 w 318706"/>
                  <a:gd name="connsiteY0" fmla="*/ 79724 h 79724"/>
                  <a:gd name="connsiteX1" fmla="*/ 318707 w 318706"/>
                  <a:gd name="connsiteY1" fmla="*/ 0 h 79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706" h="79724">
                    <a:moveTo>
                      <a:pt x="0" y="79724"/>
                    </a:moveTo>
                    <a:lnTo>
                      <a:pt x="318707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5" name="云麒演示设计22-20">
                <a:extLst>
                  <a:ext uri="{FF2B5EF4-FFF2-40B4-BE49-F238E27FC236}">
                    <a16:creationId xmlns:a16="http://schemas.microsoft.com/office/drawing/2014/main" id="{51265589-CD31-07A8-8AB9-4F6E3B785DEF}"/>
                  </a:ext>
                </a:extLst>
              </p:cNvPr>
              <p:cNvSpPr/>
              <p:nvPr/>
            </p:nvSpPr>
            <p:spPr>
              <a:xfrm>
                <a:off x="17282372" y="-193246"/>
                <a:ext cx="40004" cy="9906"/>
              </a:xfrm>
              <a:custGeom>
                <a:avLst/>
                <a:gdLst>
                  <a:gd name="connsiteX0" fmla="*/ 0 w 40004"/>
                  <a:gd name="connsiteY0" fmla="*/ 9906 h 9906"/>
                  <a:gd name="connsiteX1" fmla="*/ 40005 w 40004"/>
                  <a:gd name="connsiteY1" fmla="*/ 0 h 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004" h="9906">
                    <a:moveTo>
                      <a:pt x="0" y="9906"/>
                    </a:moveTo>
                    <a:lnTo>
                      <a:pt x="4000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6" name="云麒演示设计22-21">
                <a:extLst>
                  <a:ext uri="{FF2B5EF4-FFF2-40B4-BE49-F238E27FC236}">
                    <a16:creationId xmlns:a16="http://schemas.microsoft.com/office/drawing/2014/main" id="{329E2F93-D213-58B1-1301-FCA5BC99F669}"/>
                  </a:ext>
                </a:extLst>
              </p:cNvPr>
              <p:cNvSpPr/>
              <p:nvPr/>
            </p:nvSpPr>
            <p:spPr>
              <a:xfrm>
                <a:off x="18231728" y="-356885"/>
                <a:ext cx="254984" cy="63817"/>
              </a:xfrm>
              <a:custGeom>
                <a:avLst/>
                <a:gdLst>
                  <a:gd name="connsiteX0" fmla="*/ 0 w 254984"/>
                  <a:gd name="connsiteY0" fmla="*/ 63818 h 63817"/>
                  <a:gd name="connsiteX1" fmla="*/ 254984 w 254984"/>
                  <a:gd name="connsiteY1" fmla="*/ 0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4984" h="63817">
                    <a:moveTo>
                      <a:pt x="0" y="63818"/>
                    </a:moveTo>
                    <a:lnTo>
                      <a:pt x="254984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7" name="云麒演示设计22-22">
                <a:extLst>
                  <a:ext uri="{FF2B5EF4-FFF2-40B4-BE49-F238E27FC236}">
                    <a16:creationId xmlns:a16="http://schemas.microsoft.com/office/drawing/2014/main" id="{8492159C-F9E1-7059-F41D-4EA5205D296B}"/>
                  </a:ext>
                </a:extLst>
              </p:cNvPr>
              <p:cNvSpPr/>
              <p:nvPr/>
            </p:nvSpPr>
            <p:spPr>
              <a:xfrm>
                <a:off x="17806056" y="-281638"/>
                <a:ext cx="379952" cy="94964"/>
              </a:xfrm>
              <a:custGeom>
                <a:avLst/>
                <a:gdLst>
                  <a:gd name="connsiteX0" fmla="*/ 0 w 379952"/>
                  <a:gd name="connsiteY0" fmla="*/ 94964 h 94964"/>
                  <a:gd name="connsiteX1" fmla="*/ 379952 w 379952"/>
                  <a:gd name="connsiteY1" fmla="*/ 0 h 9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9952" h="94964">
                    <a:moveTo>
                      <a:pt x="0" y="94964"/>
                    </a:moveTo>
                    <a:lnTo>
                      <a:pt x="379952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8" name="云麒演示设计22-23">
                <a:extLst>
                  <a:ext uri="{FF2B5EF4-FFF2-40B4-BE49-F238E27FC236}">
                    <a16:creationId xmlns:a16="http://schemas.microsoft.com/office/drawing/2014/main" id="{73655916-9C33-6770-7364-D1018AD6DD13}"/>
                  </a:ext>
                </a:extLst>
              </p:cNvPr>
              <p:cNvSpPr/>
              <p:nvPr/>
            </p:nvSpPr>
            <p:spPr>
              <a:xfrm>
                <a:off x="17699852" y="-176768"/>
                <a:ext cx="66389" cy="16668"/>
              </a:xfrm>
              <a:custGeom>
                <a:avLst/>
                <a:gdLst>
                  <a:gd name="connsiteX0" fmla="*/ 0 w 66389"/>
                  <a:gd name="connsiteY0" fmla="*/ 16669 h 16668"/>
                  <a:gd name="connsiteX1" fmla="*/ 66389 w 66389"/>
                  <a:gd name="connsiteY1" fmla="*/ 0 h 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389" h="16668">
                    <a:moveTo>
                      <a:pt x="0" y="16669"/>
                    </a:moveTo>
                    <a:lnTo>
                      <a:pt x="66389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9" name="云麒演示设计22-24">
                <a:extLst>
                  <a:ext uri="{FF2B5EF4-FFF2-40B4-BE49-F238E27FC236}">
                    <a16:creationId xmlns:a16="http://schemas.microsoft.com/office/drawing/2014/main" id="{C027D045-915A-4F63-EAC7-7B7B8A46079A}"/>
                  </a:ext>
                </a:extLst>
              </p:cNvPr>
              <p:cNvSpPr/>
              <p:nvPr/>
            </p:nvSpPr>
            <p:spPr>
              <a:xfrm>
                <a:off x="17308661" y="-147240"/>
                <a:ext cx="339470" cy="84867"/>
              </a:xfrm>
              <a:custGeom>
                <a:avLst/>
                <a:gdLst>
                  <a:gd name="connsiteX0" fmla="*/ 0 w 339470"/>
                  <a:gd name="connsiteY0" fmla="*/ 84868 h 84867"/>
                  <a:gd name="connsiteX1" fmla="*/ 339471 w 339470"/>
                  <a:gd name="connsiteY1" fmla="*/ 0 h 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9470" h="84867">
                    <a:moveTo>
                      <a:pt x="0" y="84868"/>
                    </a:moveTo>
                    <a:lnTo>
                      <a:pt x="339471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0" name="云麒演示设计22-25">
                <a:extLst>
                  <a:ext uri="{FF2B5EF4-FFF2-40B4-BE49-F238E27FC236}">
                    <a16:creationId xmlns:a16="http://schemas.microsoft.com/office/drawing/2014/main" id="{4EBC4248-5CA7-48F3-FE78-69904524B9E1}"/>
                  </a:ext>
                </a:extLst>
              </p:cNvPr>
              <p:cNvSpPr/>
              <p:nvPr/>
            </p:nvSpPr>
            <p:spPr>
              <a:xfrm>
                <a:off x="17969600" y="-109712"/>
                <a:ext cx="38576" cy="9715"/>
              </a:xfrm>
              <a:custGeom>
                <a:avLst/>
                <a:gdLst>
                  <a:gd name="connsiteX0" fmla="*/ 0 w 38576"/>
                  <a:gd name="connsiteY0" fmla="*/ 9716 h 9715"/>
                  <a:gd name="connsiteX1" fmla="*/ 38576 w 38576"/>
                  <a:gd name="connsiteY1" fmla="*/ 0 h 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576" h="9715">
                    <a:moveTo>
                      <a:pt x="0" y="9716"/>
                    </a:moveTo>
                    <a:lnTo>
                      <a:pt x="38576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1" name="云麒演示设计22-26">
                <a:extLst>
                  <a:ext uri="{FF2B5EF4-FFF2-40B4-BE49-F238E27FC236}">
                    <a16:creationId xmlns:a16="http://schemas.microsoft.com/office/drawing/2014/main" id="{BBFA5092-F629-3BE8-D409-BF636614A44C}"/>
                  </a:ext>
                </a:extLst>
              </p:cNvPr>
              <p:cNvSpPr/>
              <p:nvPr/>
            </p:nvSpPr>
            <p:spPr>
              <a:xfrm>
                <a:off x="17656799" y="-90471"/>
                <a:ext cx="274415" cy="68675"/>
              </a:xfrm>
              <a:custGeom>
                <a:avLst/>
                <a:gdLst>
                  <a:gd name="connsiteX0" fmla="*/ 0 w 274415"/>
                  <a:gd name="connsiteY0" fmla="*/ 68675 h 68675"/>
                  <a:gd name="connsiteX1" fmla="*/ 274415 w 274415"/>
                  <a:gd name="connsiteY1" fmla="*/ 0 h 6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415" h="68675">
                    <a:moveTo>
                      <a:pt x="0" y="68675"/>
                    </a:moveTo>
                    <a:lnTo>
                      <a:pt x="27441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2" name="云麒演示设计22-27">
                <a:extLst>
                  <a:ext uri="{FF2B5EF4-FFF2-40B4-BE49-F238E27FC236}">
                    <a16:creationId xmlns:a16="http://schemas.microsoft.com/office/drawing/2014/main" id="{CE6CBDFF-BE08-B013-B45C-B1722CA87D28}"/>
                  </a:ext>
                </a:extLst>
              </p:cNvPr>
              <p:cNvSpPr/>
              <p:nvPr/>
            </p:nvSpPr>
            <p:spPr>
              <a:xfrm>
                <a:off x="17334950" y="-10747"/>
                <a:ext cx="277558" cy="69341"/>
              </a:xfrm>
              <a:custGeom>
                <a:avLst/>
                <a:gdLst>
                  <a:gd name="connsiteX0" fmla="*/ 0 w 277558"/>
                  <a:gd name="connsiteY0" fmla="*/ 69342 h 69341"/>
                  <a:gd name="connsiteX1" fmla="*/ 277559 w 277558"/>
                  <a:gd name="connsiteY1" fmla="*/ 0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7558" h="69341">
                    <a:moveTo>
                      <a:pt x="0" y="69342"/>
                    </a:moveTo>
                    <a:lnTo>
                      <a:pt x="277559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图形 4215">
              <a:extLst>
                <a:ext uri="{FF2B5EF4-FFF2-40B4-BE49-F238E27FC236}">
                  <a16:creationId xmlns:a16="http://schemas.microsoft.com/office/drawing/2014/main" id="{2885452B-8672-EA96-57FB-9303D466FDF8}"/>
                </a:ext>
              </a:extLst>
            </p:cNvPr>
            <p:cNvGrpSpPr/>
            <p:nvPr/>
          </p:nvGrpSpPr>
          <p:grpSpPr>
            <a:xfrm rot="2238388">
              <a:off x="9084738" y="4396062"/>
              <a:ext cx="3566095" cy="1502460"/>
              <a:chOff x="19297468" y="-2263721"/>
              <a:chExt cx="4248279" cy="1789877"/>
            </a:xfrm>
          </p:grpSpPr>
          <p:sp>
            <p:nvSpPr>
              <p:cNvPr id="45" name="云麒演示设计22-28">
                <a:extLst>
                  <a:ext uri="{FF2B5EF4-FFF2-40B4-BE49-F238E27FC236}">
                    <a16:creationId xmlns:a16="http://schemas.microsoft.com/office/drawing/2014/main" id="{7B394112-6ADA-0E9B-09DC-5BCAAD3D83ED}"/>
                  </a:ext>
                </a:extLst>
              </p:cNvPr>
              <p:cNvSpPr/>
              <p:nvPr/>
            </p:nvSpPr>
            <p:spPr>
              <a:xfrm>
                <a:off x="20738870" y="-1717586"/>
                <a:ext cx="2802080" cy="1237993"/>
              </a:xfrm>
              <a:custGeom>
                <a:avLst/>
                <a:gdLst>
                  <a:gd name="connsiteX0" fmla="*/ 2081990 w 2802080"/>
                  <a:gd name="connsiteY0" fmla="*/ 464754 h 1237993"/>
                  <a:gd name="connsiteX1" fmla="*/ 1475724 w 2802080"/>
                  <a:gd name="connsiteY1" fmla="*/ 372837 h 1237993"/>
                  <a:gd name="connsiteX2" fmla="*/ 749347 w 2802080"/>
                  <a:gd name="connsiteY2" fmla="*/ 6315 h 1237993"/>
                  <a:gd name="connsiteX3" fmla="*/ 630285 w 2802080"/>
                  <a:gd name="connsiteY3" fmla="*/ 18222 h 1237993"/>
                  <a:gd name="connsiteX4" fmla="*/ 463597 w 2802080"/>
                  <a:gd name="connsiteY4" fmla="*/ 86897 h 1237993"/>
                  <a:gd name="connsiteX5" fmla="*/ 130222 w 2802080"/>
                  <a:gd name="connsiteY5" fmla="*/ 232820 h 1237993"/>
                  <a:gd name="connsiteX6" fmla="*/ 58023 w 2802080"/>
                  <a:gd name="connsiteY6" fmla="*/ 339690 h 1237993"/>
                  <a:gd name="connsiteX7" fmla="*/ 1444 w 2802080"/>
                  <a:gd name="connsiteY7" fmla="*/ 652396 h 1237993"/>
                  <a:gd name="connsiteX8" fmla="*/ 52022 w 2802080"/>
                  <a:gd name="connsiteY8" fmla="*/ 896617 h 1237993"/>
                  <a:gd name="connsiteX9" fmla="*/ 111553 w 2802080"/>
                  <a:gd name="connsiteY9" fmla="*/ 926430 h 1237993"/>
                  <a:gd name="connsiteX10" fmla="*/ 200993 w 2802080"/>
                  <a:gd name="connsiteY10" fmla="*/ 887664 h 1237993"/>
                  <a:gd name="connsiteX11" fmla="*/ 257572 w 2802080"/>
                  <a:gd name="connsiteY11" fmla="*/ 1036635 h 1237993"/>
                  <a:gd name="connsiteX12" fmla="*/ 358822 w 2802080"/>
                  <a:gd name="connsiteY12" fmla="*/ 1164651 h 1237993"/>
                  <a:gd name="connsiteX13" fmla="*/ 424354 w 2802080"/>
                  <a:gd name="connsiteY13" fmla="*/ 1131885 h 1237993"/>
                  <a:gd name="connsiteX14" fmla="*/ 659622 w 2802080"/>
                  <a:gd name="connsiteY14" fmla="*/ 1206370 h 1237993"/>
                  <a:gd name="connsiteX15" fmla="*/ 751919 w 2802080"/>
                  <a:gd name="connsiteY15" fmla="*/ 1185510 h 1237993"/>
                  <a:gd name="connsiteX16" fmla="*/ 748966 w 2802080"/>
                  <a:gd name="connsiteY16" fmla="*/ 1114073 h 1237993"/>
                  <a:gd name="connsiteX17" fmla="*/ 885936 w 2802080"/>
                  <a:gd name="connsiteY17" fmla="*/ 1045588 h 1237993"/>
                  <a:gd name="connsiteX18" fmla="*/ 826405 w 2802080"/>
                  <a:gd name="connsiteY18" fmla="*/ 944337 h 1237993"/>
                  <a:gd name="connsiteX19" fmla="*/ 742966 w 2802080"/>
                  <a:gd name="connsiteY19" fmla="*/ 926430 h 1237993"/>
                  <a:gd name="connsiteX20" fmla="*/ 880030 w 2802080"/>
                  <a:gd name="connsiteY20" fmla="*/ 926430 h 1237993"/>
                  <a:gd name="connsiteX21" fmla="*/ 1139111 w 2802080"/>
                  <a:gd name="connsiteY21" fmla="*/ 1018728 h 1237993"/>
                  <a:gd name="connsiteX22" fmla="*/ 1567736 w 2802080"/>
                  <a:gd name="connsiteY22" fmla="*/ 1066353 h 1237993"/>
                  <a:gd name="connsiteX23" fmla="*/ 1788430 w 2802080"/>
                  <a:gd name="connsiteY23" fmla="*/ 1015965 h 1237993"/>
                  <a:gd name="connsiteX24" fmla="*/ 2802080 w 2802080"/>
                  <a:gd name="connsiteY24" fmla="*/ 1237993 h 1237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02080" h="1237993">
                    <a:moveTo>
                      <a:pt x="2081990" y="464754"/>
                    </a:moveTo>
                    <a:cubicBezTo>
                      <a:pt x="2081990" y="464754"/>
                      <a:pt x="1544209" y="399698"/>
                      <a:pt x="1475724" y="372837"/>
                    </a:cubicBezTo>
                    <a:cubicBezTo>
                      <a:pt x="1407239" y="345977"/>
                      <a:pt x="787447" y="21365"/>
                      <a:pt x="749347" y="6315"/>
                    </a:cubicBezTo>
                    <a:cubicBezTo>
                      <a:pt x="711247" y="-8734"/>
                      <a:pt x="651145" y="6315"/>
                      <a:pt x="630285" y="18222"/>
                    </a:cubicBezTo>
                    <a:cubicBezTo>
                      <a:pt x="609425" y="30128"/>
                      <a:pt x="511222" y="63465"/>
                      <a:pt x="463597" y="86897"/>
                    </a:cubicBezTo>
                    <a:cubicBezTo>
                      <a:pt x="415972" y="110328"/>
                      <a:pt x="177847" y="206055"/>
                      <a:pt x="130222" y="232820"/>
                    </a:cubicBezTo>
                    <a:cubicBezTo>
                      <a:pt x="91037" y="255482"/>
                      <a:pt x="64424" y="294877"/>
                      <a:pt x="58023" y="339690"/>
                    </a:cubicBezTo>
                    <a:cubicBezTo>
                      <a:pt x="55070" y="369408"/>
                      <a:pt x="-10462" y="604676"/>
                      <a:pt x="1444" y="652396"/>
                    </a:cubicBezTo>
                    <a:cubicBezTo>
                      <a:pt x="13351" y="700116"/>
                      <a:pt x="34115" y="854898"/>
                      <a:pt x="52022" y="896617"/>
                    </a:cubicBezTo>
                    <a:cubicBezTo>
                      <a:pt x="69929" y="938337"/>
                      <a:pt x="90789" y="929383"/>
                      <a:pt x="111553" y="926430"/>
                    </a:cubicBezTo>
                    <a:cubicBezTo>
                      <a:pt x="132318" y="923478"/>
                      <a:pt x="200993" y="887664"/>
                      <a:pt x="200993" y="887664"/>
                    </a:cubicBezTo>
                    <a:cubicBezTo>
                      <a:pt x="200993" y="887664"/>
                      <a:pt x="227758" y="988914"/>
                      <a:pt x="257572" y="1036635"/>
                    </a:cubicBezTo>
                    <a:cubicBezTo>
                      <a:pt x="287385" y="1084355"/>
                      <a:pt x="323008" y="1164651"/>
                      <a:pt x="358822" y="1164651"/>
                    </a:cubicBezTo>
                    <a:cubicBezTo>
                      <a:pt x="394636" y="1164651"/>
                      <a:pt x="424354" y="1131885"/>
                      <a:pt x="424354" y="1131885"/>
                    </a:cubicBezTo>
                    <a:cubicBezTo>
                      <a:pt x="424354" y="1131885"/>
                      <a:pt x="611902" y="1197417"/>
                      <a:pt x="659622" y="1206370"/>
                    </a:cubicBezTo>
                    <a:cubicBezTo>
                      <a:pt x="707342" y="1215324"/>
                      <a:pt x="740013" y="1206370"/>
                      <a:pt x="751919" y="1185510"/>
                    </a:cubicBezTo>
                    <a:cubicBezTo>
                      <a:pt x="763825" y="1164651"/>
                      <a:pt x="748966" y="1114073"/>
                      <a:pt x="748966" y="1114073"/>
                    </a:cubicBezTo>
                    <a:cubicBezTo>
                      <a:pt x="748966" y="1114073"/>
                      <a:pt x="891841" y="1114073"/>
                      <a:pt x="885936" y="1045588"/>
                    </a:cubicBezTo>
                    <a:cubicBezTo>
                      <a:pt x="880030" y="977103"/>
                      <a:pt x="847264" y="953196"/>
                      <a:pt x="826405" y="944337"/>
                    </a:cubicBezTo>
                    <a:cubicBezTo>
                      <a:pt x="805545" y="935479"/>
                      <a:pt x="742966" y="926430"/>
                      <a:pt x="742966" y="926430"/>
                    </a:cubicBezTo>
                    <a:lnTo>
                      <a:pt x="880030" y="926430"/>
                    </a:lnTo>
                    <a:cubicBezTo>
                      <a:pt x="880030" y="926430"/>
                      <a:pt x="996140" y="962149"/>
                      <a:pt x="1139111" y="1018728"/>
                    </a:cubicBezTo>
                    <a:cubicBezTo>
                      <a:pt x="1282081" y="1075306"/>
                      <a:pt x="1404191" y="1093213"/>
                      <a:pt x="1567736" y="1066353"/>
                    </a:cubicBezTo>
                    <a:cubicBezTo>
                      <a:pt x="1731280" y="1039492"/>
                      <a:pt x="1758997" y="1015965"/>
                      <a:pt x="1788430" y="1015965"/>
                    </a:cubicBezTo>
                    <a:cubicBezTo>
                      <a:pt x="1817862" y="1015965"/>
                      <a:pt x="2802080" y="1237993"/>
                      <a:pt x="2802080" y="1237993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云麒演示设计22-29">
                <a:extLst>
                  <a:ext uri="{FF2B5EF4-FFF2-40B4-BE49-F238E27FC236}">
                    <a16:creationId xmlns:a16="http://schemas.microsoft.com/office/drawing/2014/main" id="{F0DE273A-EFBF-FA4A-14B5-1CAFE5DD971E}"/>
                  </a:ext>
                </a:extLst>
              </p:cNvPr>
              <p:cNvSpPr/>
              <p:nvPr/>
            </p:nvSpPr>
            <p:spPr>
              <a:xfrm>
                <a:off x="20733923" y="-1721931"/>
                <a:ext cx="2811824" cy="1248087"/>
              </a:xfrm>
              <a:custGeom>
                <a:avLst/>
                <a:gdLst>
                  <a:gd name="connsiteX0" fmla="*/ 2807028 w 2811824"/>
                  <a:gd name="connsiteY0" fmla="*/ 1247387 h 1248087"/>
                  <a:gd name="connsiteX1" fmla="*/ 2805980 w 2811824"/>
                  <a:gd name="connsiteY1" fmla="*/ 1247387 h 1248087"/>
                  <a:gd name="connsiteX2" fmla="*/ 1793377 w 2811824"/>
                  <a:gd name="connsiteY2" fmla="*/ 1025550 h 1248087"/>
                  <a:gd name="connsiteX3" fmla="*/ 1793377 w 2811824"/>
                  <a:gd name="connsiteY3" fmla="*/ 1025550 h 1248087"/>
                  <a:gd name="connsiteX4" fmla="*/ 1754420 w 2811824"/>
                  <a:gd name="connsiteY4" fmla="*/ 1034503 h 1248087"/>
                  <a:gd name="connsiteX5" fmla="*/ 1573445 w 2811824"/>
                  <a:gd name="connsiteY5" fmla="*/ 1076032 h 1248087"/>
                  <a:gd name="connsiteX6" fmla="*/ 1142058 w 2811824"/>
                  <a:gd name="connsiteY6" fmla="*/ 1028407 h 1248087"/>
                  <a:gd name="connsiteX7" fmla="*/ 883930 w 2811824"/>
                  <a:gd name="connsiteY7" fmla="*/ 936396 h 1248087"/>
                  <a:gd name="connsiteX8" fmla="*/ 801920 w 2811824"/>
                  <a:gd name="connsiteY8" fmla="*/ 936396 h 1248087"/>
                  <a:gd name="connsiteX9" fmla="*/ 832971 w 2811824"/>
                  <a:gd name="connsiteY9" fmla="*/ 945158 h 1248087"/>
                  <a:gd name="connsiteX10" fmla="*/ 895360 w 2811824"/>
                  <a:gd name="connsiteY10" fmla="*/ 1049934 h 1248087"/>
                  <a:gd name="connsiteX11" fmla="*/ 882883 w 2811824"/>
                  <a:gd name="connsiteY11" fmla="*/ 1086224 h 1248087"/>
                  <a:gd name="connsiteX12" fmla="*/ 759820 w 2811824"/>
                  <a:gd name="connsiteY12" fmla="*/ 1123562 h 1248087"/>
                  <a:gd name="connsiteX13" fmla="*/ 760677 w 2811824"/>
                  <a:gd name="connsiteY13" fmla="*/ 1192713 h 1248087"/>
                  <a:gd name="connsiteX14" fmla="*/ 663331 w 2811824"/>
                  <a:gd name="connsiteY14" fmla="*/ 1215859 h 1248087"/>
                  <a:gd name="connsiteX15" fmla="*/ 430254 w 2811824"/>
                  <a:gd name="connsiteY15" fmla="*/ 1142231 h 1248087"/>
                  <a:gd name="connsiteX16" fmla="*/ 363579 w 2811824"/>
                  <a:gd name="connsiteY16" fmla="*/ 1174235 h 1248087"/>
                  <a:gd name="connsiteX17" fmla="*/ 278331 w 2811824"/>
                  <a:gd name="connsiteY17" fmla="*/ 1078223 h 1248087"/>
                  <a:gd name="connsiteX18" fmla="*/ 258233 w 2811824"/>
                  <a:gd name="connsiteY18" fmla="*/ 1043933 h 1248087"/>
                  <a:gd name="connsiteX19" fmla="*/ 202702 w 2811824"/>
                  <a:gd name="connsiteY19" fmla="*/ 899438 h 1248087"/>
                  <a:gd name="connsiteX20" fmla="*/ 116977 w 2811824"/>
                  <a:gd name="connsiteY20" fmla="*/ 935919 h 1248087"/>
                  <a:gd name="connsiteX21" fmla="*/ 110500 w 2811824"/>
                  <a:gd name="connsiteY21" fmla="*/ 936967 h 1248087"/>
                  <a:gd name="connsiteX22" fmla="*/ 52398 w 2811824"/>
                  <a:gd name="connsiteY22" fmla="*/ 903344 h 1248087"/>
                  <a:gd name="connsiteX23" fmla="*/ 17632 w 2811824"/>
                  <a:gd name="connsiteY23" fmla="*/ 743229 h 1248087"/>
                  <a:gd name="connsiteX24" fmla="*/ 1534 w 2811824"/>
                  <a:gd name="connsiteY24" fmla="*/ 658361 h 1248087"/>
                  <a:gd name="connsiteX25" fmla="*/ 42778 w 2811824"/>
                  <a:gd name="connsiteY25" fmla="*/ 413473 h 1248087"/>
                  <a:gd name="connsiteX26" fmla="*/ 58017 w 2811824"/>
                  <a:gd name="connsiteY26" fmla="*/ 344036 h 1248087"/>
                  <a:gd name="connsiteX27" fmla="*/ 131932 w 2811824"/>
                  <a:gd name="connsiteY27" fmla="*/ 233069 h 1248087"/>
                  <a:gd name="connsiteX28" fmla="*/ 330147 w 2811824"/>
                  <a:gd name="connsiteY28" fmla="*/ 145725 h 1248087"/>
                  <a:gd name="connsiteX29" fmla="*/ 465687 w 2811824"/>
                  <a:gd name="connsiteY29" fmla="*/ 87051 h 1248087"/>
                  <a:gd name="connsiteX30" fmla="*/ 568367 w 2811824"/>
                  <a:gd name="connsiteY30" fmla="*/ 44855 h 1248087"/>
                  <a:gd name="connsiteX31" fmla="*/ 632280 w 2811824"/>
                  <a:gd name="connsiteY31" fmla="*/ 18662 h 1248087"/>
                  <a:gd name="connsiteX32" fmla="*/ 755438 w 2811824"/>
                  <a:gd name="connsiteY32" fmla="*/ 6470 h 1248087"/>
                  <a:gd name="connsiteX33" fmla="*/ 1043855 w 2811824"/>
                  <a:gd name="connsiteY33" fmla="*/ 152393 h 1248087"/>
                  <a:gd name="connsiteX34" fmla="*/ 1482005 w 2811824"/>
                  <a:gd name="connsiteY34" fmla="*/ 372896 h 1248087"/>
                  <a:gd name="connsiteX35" fmla="*/ 2087128 w 2811824"/>
                  <a:gd name="connsiteY35" fmla="*/ 464432 h 1248087"/>
                  <a:gd name="connsiteX36" fmla="*/ 2091319 w 2811824"/>
                  <a:gd name="connsiteY36" fmla="*/ 469766 h 1248087"/>
                  <a:gd name="connsiteX37" fmla="*/ 2086052 w 2811824"/>
                  <a:gd name="connsiteY37" fmla="*/ 473966 h 1248087"/>
                  <a:gd name="connsiteX38" fmla="*/ 2085985 w 2811824"/>
                  <a:gd name="connsiteY38" fmla="*/ 473957 h 1248087"/>
                  <a:gd name="connsiteX39" fmla="*/ 1478576 w 2811824"/>
                  <a:gd name="connsiteY39" fmla="*/ 381755 h 1248087"/>
                  <a:gd name="connsiteX40" fmla="*/ 1040045 w 2811824"/>
                  <a:gd name="connsiteY40" fmla="*/ 160775 h 1248087"/>
                  <a:gd name="connsiteX41" fmla="*/ 752676 w 2811824"/>
                  <a:gd name="connsiteY41" fmla="*/ 15328 h 1248087"/>
                  <a:gd name="connsiteX42" fmla="*/ 637614 w 2811824"/>
                  <a:gd name="connsiteY42" fmla="*/ 26853 h 1248087"/>
                  <a:gd name="connsiteX43" fmla="*/ 572272 w 2811824"/>
                  <a:gd name="connsiteY43" fmla="*/ 53618 h 1248087"/>
                  <a:gd name="connsiteX44" fmla="*/ 470545 w 2811824"/>
                  <a:gd name="connsiteY44" fmla="*/ 95529 h 1248087"/>
                  <a:gd name="connsiteX45" fmla="*/ 334433 w 2811824"/>
                  <a:gd name="connsiteY45" fmla="*/ 154393 h 1248087"/>
                  <a:gd name="connsiteX46" fmla="*/ 137170 w 2811824"/>
                  <a:gd name="connsiteY46" fmla="*/ 241261 h 1248087"/>
                  <a:gd name="connsiteX47" fmla="*/ 68114 w 2811824"/>
                  <a:gd name="connsiteY47" fmla="*/ 344893 h 1248087"/>
                  <a:gd name="connsiteX48" fmla="*/ 52588 w 2811824"/>
                  <a:gd name="connsiteY48" fmla="*/ 415568 h 1248087"/>
                  <a:gd name="connsiteX49" fmla="*/ 11345 w 2811824"/>
                  <a:gd name="connsiteY49" fmla="*/ 655979 h 1248087"/>
                  <a:gd name="connsiteX50" fmla="*/ 27633 w 2811824"/>
                  <a:gd name="connsiteY50" fmla="*/ 741704 h 1248087"/>
                  <a:gd name="connsiteX51" fmla="*/ 61732 w 2811824"/>
                  <a:gd name="connsiteY51" fmla="*/ 899629 h 1248087"/>
                  <a:gd name="connsiteX52" fmla="*/ 109357 w 2811824"/>
                  <a:gd name="connsiteY52" fmla="*/ 927728 h 1248087"/>
                  <a:gd name="connsiteX53" fmla="*/ 116120 w 2811824"/>
                  <a:gd name="connsiteY53" fmla="*/ 926585 h 1248087"/>
                  <a:gd name="connsiteX54" fmla="*/ 203940 w 2811824"/>
                  <a:gd name="connsiteY54" fmla="*/ 888485 h 1248087"/>
                  <a:gd name="connsiteX55" fmla="*/ 208132 w 2811824"/>
                  <a:gd name="connsiteY55" fmla="*/ 888485 h 1248087"/>
                  <a:gd name="connsiteX56" fmla="*/ 210799 w 2811824"/>
                  <a:gd name="connsiteY56" fmla="*/ 891628 h 1248087"/>
                  <a:gd name="connsiteX57" fmla="*/ 266806 w 2811824"/>
                  <a:gd name="connsiteY57" fmla="*/ 1039266 h 1248087"/>
                  <a:gd name="connsiteX58" fmla="*/ 287094 w 2811824"/>
                  <a:gd name="connsiteY58" fmla="*/ 1073937 h 1248087"/>
                  <a:gd name="connsiteX59" fmla="*/ 364056 w 2811824"/>
                  <a:gd name="connsiteY59" fmla="*/ 1165091 h 1248087"/>
                  <a:gd name="connsiteX60" fmla="*/ 426063 w 2811824"/>
                  <a:gd name="connsiteY60" fmla="*/ 1133944 h 1248087"/>
                  <a:gd name="connsiteX61" fmla="*/ 431112 w 2811824"/>
                  <a:gd name="connsiteY61" fmla="*/ 1132610 h 1248087"/>
                  <a:gd name="connsiteX62" fmla="*/ 665712 w 2811824"/>
                  <a:gd name="connsiteY62" fmla="*/ 1206905 h 1248087"/>
                  <a:gd name="connsiteX63" fmla="*/ 753057 w 2811824"/>
                  <a:gd name="connsiteY63" fmla="*/ 1188332 h 1248087"/>
                  <a:gd name="connsiteX64" fmla="*/ 749628 w 2811824"/>
                  <a:gd name="connsiteY64" fmla="*/ 1120609 h 1248087"/>
                  <a:gd name="connsiteX65" fmla="*/ 750390 w 2811824"/>
                  <a:gd name="connsiteY65" fmla="*/ 1116418 h 1248087"/>
                  <a:gd name="connsiteX66" fmla="*/ 754200 w 2811824"/>
                  <a:gd name="connsiteY66" fmla="*/ 1114513 h 1248087"/>
                  <a:gd name="connsiteX67" fmla="*/ 876501 w 2811824"/>
                  <a:gd name="connsiteY67" fmla="*/ 1080128 h 1248087"/>
                  <a:gd name="connsiteX68" fmla="*/ 886026 w 2811824"/>
                  <a:gd name="connsiteY68" fmla="*/ 1051553 h 1248087"/>
                  <a:gd name="connsiteX69" fmla="*/ 828876 w 2811824"/>
                  <a:gd name="connsiteY69" fmla="*/ 954303 h 1248087"/>
                  <a:gd name="connsiteX70" fmla="*/ 746675 w 2811824"/>
                  <a:gd name="connsiteY70" fmla="*/ 936681 h 1248087"/>
                  <a:gd name="connsiteX71" fmla="*/ 742246 w 2811824"/>
                  <a:gd name="connsiteY71" fmla="*/ 931585 h 1248087"/>
                  <a:gd name="connsiteX72" fmla="*/ 747342 w 2811824"/>
                  <a:gd name="connsiteY72" fmla="*/ 927156 h 1248087"/>
                  <a:gd name="connsiteX73" fmla="*/ 884407 w 2811824"/>
                  <a:gd name="connsiteY73" fmla="*/ 927156 h 1248087"/>
                  <a:gd name="connsiteX74" fmla="*/ 885740 w 2811824"/>
                  <a:gd name="connsiteY74" fmla="*/ 927156 h 1248087"/>
                  <a:gd name="connsiteX75" fmla="*/ 1145296 w 2811824"/>
                  <a:gd name="connsiteY75" fmla="*/ 1019644 h 1248087"/>
                  <a:gd name="connsiteX76" fmla="*/ 1571635 w 2811824"/>
                  <a:gd name="connsiteY76" fmla="*/ 1067269 h 1248087"/>
                  <a:gd name="connsiteX77" fmla="*/ 1750896 w 2811824"/>
                  <a:gd name="connsiteY77" fmla="*/ 1025930 h 1248087"/>
                  <a:gd name="connsiteX78" fmla="*/ 1792806 w 2811824"/>
                  <a:gd name="connsiteY78" fmla="*/ 1016405 h 1248087"/>
                  <a:gd name="connsiteX79" fmla="*/ 1792806 w 2811824"/>
                  <a:gd name="connsiteY79" fmla="*/ 1016405 h 1248087"/>
                  <a:gd name="connsiteX80" fmla="*/ 2807599 w 2811824"/>
                  <a:gd name="connsiteY80" fmla="*/ 1238529 h 1248087"/>
                  <a:gd name="connsiteX81" fmla="*/ 2811790 w 2811824"/>
                  <a:gd name="connsiteY81" fmla="*/ 1243863 h 1248087"/>
                  <a:gd name="connsiteX82" fmla="*/ 2806456 w 2811824"/>
                  <a:gd name="connsiteY82" fmla="*/ 1248054 h 124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811824" h="1248087">
                    <a:moveTo>
                      <a:pt x="2807028" y="1247387"/>
                    </a:moveTo>
                    <a:lnTo>
                      <a:pt x="2805980" y="1247387"/>
                    </a:lnTo>
                    <a:cubicBezTo>
                      <a:pt x="2465842" y="1171187"/>
                      <a:pt x="1816523" y="1025550"/>
                      <a:pt x="1793377" y="1025550"/>
                    </a:cubicBezTo>
                    <a:lnTo>
                      <a:pt x="1793377" y="1025550"/>
                    </a:lnTo>
                    <a:cubicBezTo>
                      <a:pt x="1780014" y="1026559"/>
                      <a:pt x="1766879" y="1029579"/>
                      <a:pt x="1754420" y="1034503"/>
                    </a:cubicBezTo>
                    <a:cubicBezTo>
                      <a:pt x="1695298" y="1053153"/>
                      <a:pt x="1634786" y="1067040"/>
                      <a:pt x="1573445" y="1076032"/>
                    </a:cubicBezTo>
                    <a:cubicBezTo>
                      <a:pt x="1417521" y="1101559"/>
                      <a:pt x="1292458" y="1087653"/>
                      <a:pt x="1142058" y="1028407"/>
                    </a:cubicBezTo>
                    <a:cubicBezTo>
                      <a:pt x="1006517" y="974781"/>
                      <a:pt x="893741" y="939443"/>
                      <a:pt x="883930" y="936396"/>
                    </a:cubicBezTo>
                    <a:lnTo>
                      <a:pt x="801920" y="936396"/>
                    </a:lnTo>
                    <a:cubicBezTo>
                      <a:pt x="812493" y="938453"/>
                      <a:pt x="822885" y="941387"/>
                      <a:pt x="832971" y="945158"/>
                    </a:cubicBezTo>
                    <a:cubicBezTo>
                      <a:pt x="858213" y="955922"/>
                      <a:pt x="889550" y="983258"/>
                      <a:pt x="895360" y="1049934"/>
                    </a:cubicBezTo>
                    <a:cubicBezTo>
                      <a:pt x="896760" y="1063278"/>
                      <a:pt x="892198" y="1076565"/>
                      <a:pt x="882883" y="1086224"/>
                    </a:cubicBezTo>
                    <a:cubicBezTo>
                      <a:pt x="853641" y="1118133"/>
                      <a:pt x="781537" y="1122800"/>
                      <a:pt x="759820" y="1123562"/>
                    </a:cubicBezTo>
                    <a:cubicBezTo>
                      <a:pt x="763439" y="1137945"/>
                      <a:pt x="771059" y="1174616"/>
                      <a:pt x="760677" y="1192713"/>
                    </a:cubicBezTo>
                    <a:cubicBezTo>
                      <a:pt x="747151" y="1216526"/>
                      <a:pt x="711623" y="1225003"/>
                      <a:pt x="663331" y="1215859"/>
                    </a:cubicBezTo>
                    <a:cubicBezTo>
                      <a:pt x="618564" y="1207477"/>
                      <a:pt x="454924" y="1150803"/>
                      <a:pt x="430254" y="1142231"/>
                    </a:cubicBezTo>
                    <a:cubicBezTo>
                      <a:pt x="422539" y="1149946"/>
                      <a:pt x="395583" y="1174235"/>
                      <a:pt x="363579" y="1174235"/>
                    </a:cubicBezTo>
                    <a:cubicBezTo>
                      <a:pt x="331575" y="1174235"/>
                      <a:pt x="305096" y="1125467"/>
                      <a:pt x="278331" y="1078223"/>
                    </a:cubicBezTo>
                    <a:cubicBezTo>
                      <a:pt x="271282" y="1065840"/>
                      <a:pt x="264615" y="1054220"/>
                      <a:pt x="258233" y="1043933"/>
                    </a:cubicBezTo>
                    <a:cubicBezTo>
                      <a:pt x="232134" y="1002213"/>
                      <a:pt x="208798" y="921727"/>
                      <a:pt x="202702" y="899438"/>
                    </a:cubicBezTo>
                    <a:cubicBezTo>
                      <a:pt x="186033" y="907916"/>
                      <a:pt x="135170" y="933347"/>
                      <a:pt x="116977" y="935919"/>
                    </a:cubicBezTo>
                    <a:lnTo>
                      <a:pt x="110500" y="936967"/>
                    </a:lnTo>
                    <a:cubicBezTo>
                      <a:pt x="91450" y="940301"/>
                      <a:pt x="69828" y="944016"/>
                      <a:pt x="52398" y="903344"/>
                    </a:cubicBezTo>
                    <a:cubicBezTo>
                      <a:pt x="40873" y="876483"/>
                      <a:pt x="28585" y="805617"/>
                      <a:pt x="17632" y="743229"/>
                    </a:cubicBezTo>
                    <a:cubicBezTo>
                      <a:pt x="11631" y="708462"/>
                      <a:pt x="5916" y="675696"/>
                      <a:pt x="1534" y="658361"/>
                    </a:cubicBezTo>
                    <a:cubicBezTo>
                      <a:pt x="-7134" y="623690"/>
                      <a:pt x="22870" y="497102"/>
                      <a:pt x="42778" y="413473"/>
                    </a:cubicBezTo>
                    <a:cubicBezTo>
                      <a:pt x="50778" y="379373"/>
                      <a:pt x="57160" y="352513"/>
                      <a:pt x="58017" y="344036"/>
                    </a:cubicBezTo>
                    <a:cubicBezTo>
                      <a:pt x="64380" y="297686"/>
                      <a:pt x="91612" y="256800"/>
                      <a:pt x="131932" y="233069"/>
                    </a:cubicBezTo>
                    <a:cubicBezTo>
                      <a:pt x="159459" y="217639"/>
                      <a:pt x="250137" y="179444"/>
                      <a:pt x="330147" y="145725"/>
                    </a:cubicBezTo>
                    <a:cubicBezTo>
                      <a:pt x="389487" y="120770"/>
                      <a:pt x="445495" y="97148"/>
                      <a:pt x="465687" y="87051"/>
                    </a:cubicBezTo>
                    <a:cubicBezTo>
                      <a:pt x="491881" y="74002"/>
                      <a:pt x="532362" y="58476"/>
                      <a:pt x="568367" y="44855"/>
                    </a:cubicBezTo>
                    <a:cubicBezTo>
                      <a:pt x="597704" y="33616"/>
                      <a:pt x="623136" y="23900"/>
                      <a:pt x="632280" y="18662"/>
                    </a:cubicBezTo>
                    <a:cubicBezTo>
                      <a:pt x="653997" y="6279"/>
                      <a:pt x="715528" y="-8866"/>
                      <a:pt x="755438" y="6470"/>
                    </a:cubicBezTo>
                    <a:cubicBezTo>
                      <a:pt x="772583" y="13042"/>
                      <a:pt x="898313" y="77621"/>
                      <a:pt x="1043855" y="152393"/>
                    </a:cubicBezTo>
                    <a:cubicBezTo>
                      <a:pt x="1231307" y="248690"/>
                      <a:pt x="1443905" y="357847"/>
                      <a:pt x="1482005" y="372896"/>
                    </a:cubicBezTo>
                    <a:cubicBezTo>
                      <a:pt x="1549156" y="399185"/>
                      <a:pt x="2082080" y="463860"/>
                      <a:pt x="2087128" y="464432"/>
                    </a:cubicBezTo>
                    <a:cubicBezTo>
                      <a:pt x="2089719" y="464822"/>
                      <a:pt x="2091548" y="467156"/>
                      <a:pt x="2091319" y="469766"/>
                    </a:cubicBezTo>
                    <a:cubicBezTo>
                      <a:pt x="2091024" y="472376"/>
                      <a:pt x="2088671" y="474261"/>
                      <a:pt x="2086052" y="473966"/>
                    </a:cubicBezTo>
                    <a:cubicBezTo>
                      <a:pt x="2086033" y="473966"/>
                      <a:pt x="2086004" y="473957"/>
                      <a:pt x="2085985" y="473957"/>
                    </a:cubicBezTo>
                    <a:cubicBezTo>
                      <a:pt x="2063983" y="471290"/>
                      <a:pt x="1546870" y="408425"/>
                      <a:pt x="1478576" y="381755"/>
                    </a:cubicBezTo>
                    <a:cubicBezTo>
                      <a:pt x="1440095" y="366419"/>
                      <a:pt x="1227307" y="257168"/>
                      <a:pt x="1040045" y="160775"/>
                    </a:cubicBezTo>
                    <a:cubicBezTo>
                      <a:pt x="900790" y="89242"/>
                      <a:pt x="769249" y="21710"/>
                      <a:pt x="752676" y="15328"/>
                    </a:cubicBezTo>
                    <a:cubicBezTo>
                      <a:pt x="715433" y="945"/>
                      <a:pt x="657997" y="15328"/>
                      <a:pt x="637614" y="26853"/>
                    </a:cubicBezTo>
                    <a:cubicBezTo>
                      <a:pt x="616297" y="36866"/>
                      <a:pt x="594485" y="45799"/>
                      <a:pt x="572272" y="53618"/>
                    </a:cubicBezTo>
                    <a:cubicBezTo>
                      <a:pt x="536649" y="67239"/>
                      <a:pt x="496072" y="82670"/>
                      <a:pt x="470545" y="95529"/>
                    </a:cubicBezTo>
                    <a:cubicBezTo>
                      <a:pt x="450066" y="105720"/>
                      <a:pt x="394345" y="129437"/>
                      <a:pt x="334433" y="154393"/>
                    </a:cubicBezTo>
                    <a:cubicBezTo>
                      <a:pt x="254613" y="188016"/>
                      <a:pt x="164221" y="226116"/>
                      <a:pt x="137170" y="241261"/>
                    </a:cubicBezTo>
                    <a:cubicBezTo>
                      <a:pt x="99575" y="263490"/>
                      <a:pt x="74153" y="301637"/>
                      <a:pt x="68114" y="344893"/>
                    </a:cubicBezTo>
                    <a:cubicBezTo>
                      <a:pt x="67161" y="354418"/>
                      <a:pt x="61065" y="379754"/>
                      <a:pt x="52588" y="415568"/>
                    </a:cubicBezTo>
                    <a:cubicBezTo>
                      <a:pt x="34110" y="493292"/>
                      <a:pt x="3249" y="623499"/>
                      <a:pt x="11345" y="655979"/>
                    </a:cubicBezTo>
                    <a:cubicBezTo>
                      <a:pt x="15822" y="673601"/>
                      <a:pt x="20870" y="705129"/>
                      <a:pt x="27633" y="741704"/>
                    </a:cubicBezTo>
                    <a:cubicBezTo>
                      <a:pt x="37920" y="800569"/>
                      <a:pt x="50683" y="873816"/>
                      <a:pt x="61732" y="899629"/>
                    </a:cubicBezTo>
                    <a:cubicBezTo>
                      <a:pt x="76210" y="933443"/>
                      <a:pt x="90879" y="930966"/>
                      <a:pt x="109357" y="927728"/>
                    </a:cubicBezTo>
                    <a:lnTo>
                      <a:pt x="116120" y="926585"/>
                    </a:lnTo>
                    <a:cubicBezTo>
                      <a:pt x="135932" y="923727"/>
                      <a:pt x="203274" y="888485"/>
                      <a:pt x="203940" y="888485"/>
                    </a:cubicBezTo>
                    <a:cubicBezTo>
                      <a:pt x="205264" y="887866"/>
                      <a:pt x="206807" y="887866"/>
                      <a:pt x="208132" y="888485"/>
                    </a:cubicBezTo>
                    <a:cubicBezTo>
                      <a:pt x="209446" y="889085"/>
                      <a:pt x="210417" y="890237"/>
                      <a:pt x="210799" y="891628"/>
                    </a:cubicBezTo>
                    <a:cubicBezTo>
                      <a:pt x="210799" y="892676"/>
                      <a:pt x="237754" y="992783"/>
                      <a:pt x="266806" y="1039266"/>
                    </a:cubicBezTo>
                    <a:cubicBezTo>
                      <a:pt x="273282" y="1049648"/>
                      <a:pt x="279950" y="1061459"/>
                      <a:pt x="287094" y="1073937"/>
                    </a:cubicBezTo>
                    <a:cubicBezTo>
                      <a:pt x="310144" y="1114513"/>
                      <a:pt x="338815" y="1165091"/>
                      <a:pt x="364056" y="1165091"/>
                    </a:cubicBezTo>
                    <a:cubicBezTo>
                      <a:pt x="397298" y="1165091"/>
                      <a:pt x="425778" y="1134230"/>
                      <a:pt x="426063" y="1133944"/>
                    </a:cubicBezTo>
                    <a:cubicBezTo>
                      <a:pt x="427330" y="1132534"/>
                      <a:pt x="429311" y="1132010"/>
                      <a:pt x="431112" y="1132610"/>
                    </a:cubicBezTo>
                    <a:cubicBezTo>
                      <a:pt x="433017" y="1133277"/>
                      <a:pt x="618945" y="1198143"/>
                      <a:pt x="665712" y="1206905"/>
                    </a:cubicBezTo>
                    <a:cubicBezTo>
                      <a:pt x="709051" y="1215002"/>
                      <a:pt x="741912" y="1208144"/>
                      <a:pt x="753057" y="1188332"/>
                    </a:cubicBezTo>
                    <a:cubicBezTo>
                      <a:pt x="762010" y="1172711"/>
                      <a:pt x="753628" y="1134134"/>
                      <a:pt x="749628" y="1120609"/>
                    </a:cubicBezTo>
                    <a:cubicBezTo>
                      <a:pt x="749161" y="1119171"/>
                      <a:pt x="749447" y="1117599"/>
                      <a:pt x="750390" y="1116418"/>
                    </a:cubicBezTo>
                    <a:cubicBezTo>
                      <a:pt x="751266" y="1115199"/>
                      <a:pt x="752695" y="1114484"/>
                      <a:pt x="754200" y="1114513"/>
                    </a:cubicBezTo>
                    <a:cubicBezTo>
                      <a:pt x="755057" y="1114513"/>
                      <a:pt x="845354" y="1114037"/>
                      <a:pt x="876501" y="1080128"/>
                    </a:cubicBezTo>
                    <a:cubicBezTo>
                      <a:pt x="883702" y="1072451"/>
                      <a:pt x="887178" y="1062011"/>
                      <a:pt x="886026" y="1051553"/>
                    </a:cubicBezTo>
                    <a:cubicBezTo>
                      <a:pt x="880596" y="988878"/>
                      <a:pt x="852212" y="964018"/>
                      <a:pt x="828876" y="954303"/>
                    </a:cubicBezTo>
                    <a:cubicBezTo>
                      <a:pt x="808873" y="945635"/>
                      <a:pt x="747342" y="936776"/>
                      <a:pt x="746675" y="936681"/>
                    </a:cubicBezTo>
                    <a:cubicBezTo>
                      <a:pt x="744046" y="936500"/>
                      <a:pt x="742065" y="934214"/>
                      <a:pt x="742246" y="931585"/>
                    </a:cubicBezTo>
                    <a:cubicBezTo>
                      <a:pt x="742427" y="928956"/>
                      <a:pt x="744713" y="926975"/>
                      <a:pt x="747342" y="927156"/>
                    </a:cubicBezTo>
                    <a:lnTo>
                      <a:pt x="884407" y="927156"/>
                    </a:lnTo>
                    <a:lnTo>
                      <a:pt x="885740" y="927156"/>
                    </a:lnTo>
                    <a:cubicBezTo>
                      <a:pt x="886978" y="927156"/>
                      <a:pt x="1003755" y="963637"/>
                      <a:pt x="1145296" y="1019644"/>
                    </a:cubicBezTo>
                    <a:cubicBezTo>
                      <a:pt x="1295982" y="1079271"/>
                      <a:pt x="1415521" y="1092605"/>
                      <a:pt x="1571635" y="1067269"/>
                    </a:cubicBezTo>
                    <a:cubicBezTo>
                      <a:pt x="1632405" y="1058325"/>
                      <a:pt x="1692346" y="1044504"/>
                      <a:pt x="1750896" y="1025930"/>
                    </a:cubicBezTo>
                    <a:cubicBezTo>
                      <a:pt x="1764307" y="1020663"/>
                      <a:pt x="1778433" y="1017453"/>
                      <a:pt x="1792806" y="1016405"/>
                    </a:cubicBezTo>
                    <a:lnTo>
                      <a:pt x="1792806" y="1016405"/>
                    </a:lnTo>
                    <a:cubicBezTo>
                      <a:pt x="1822714" y="1016405"/>
                      <a:pt x="2767309" y="1229480"/>
                      <a:pt x="2807599" y="1238529"/>
                    </a:cubicBezTo>
                    <a:cubicBezTo>
                      <a:pt x="2810228" y="1238843"/>
                      <a:pt x="2812105" y="1241234"/>
                      <a:pt x="2811790" y="1243863"/>
                    </a:cubicBezTo>
                    <a:cubicBezTo>
                      <a:pt x="2811476" y="1246491"/>
                      <a:pt x="2809085" y="1248368"/>
                      <a:pt x="2806456" y="12480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云麒演示设计22-30">
                <a:extLst>
                  <a:ext uri="{FF2B5EF4-FFF2-40B4-BE49-F238E27FC236}">
                    <a16:creationId xmlns:a16="http://schemas.microsoft.com/office/drawing/2014/main" id="{5FBC5F5E-AA6A-38BA-BFCE-43E65319542C}"/>
                  </a:ext>
                </a:extLst>
              </p:cNvPr>
              <p:cNvSpPr/>
              <p:nvPr/>
            </p:nvSpPr>
            <p:spPr>
              <a:xfrm>
                <a:off x="21344009" y="-727529"/>
                <a:ext cx="1524" cy="762"/>
              </a:xfrm>
              <a:custGeom>
                <a:avLst/>
                <a:gdLst>
                  <a:gd name="connsiteX0" fmla="*/ 0 w 1524"/>
                  <a:gd name="connsiteY0" fmla="*/ 0 h 762"/>
                  <a:gd name="connsiteX1" fmla="*/ 1524 w 1524"/>
                  <a:gd name="connsiteY1" fmla="*/ 762 h 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4" h="762">
                    <a:moveTo>
                      <a:pt x="0" y="0"/>
                    </a:moveTo>
                    <a:lnTo>
                      <a:pt x="1524" y="76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云麒演示设计22-31">
                <a:extLst>
                  <a:ext uri="{FF2B5EF4-FFF2-40B4-BE49-F238E27FC236}">
                    <a16:creationId xmlns:a16="http://schemas.microsoft.com/office/drawing/2014/main" id="{2E0A124A-B6BB-D7D8-6E97-BD95C102DF63}"/>
                  </a:ext>
                </a:extLst>
              </p:cNvPr>
              <p:cNvSpPr/>
              <p:nvPr/>
            </p:nvSpPr>
            <p:spPr>
              <a:xfrm>
                <a:off x="21342485" y="-731434"/>
                <a:ext cx="8724" cy="9915"/>
              </a:xfrm>
              <a:custGeom>
                <a:avLst/>
                <a:gdLst>
                  <a:gd name="connsiteX0" fmla="*/ 2858 w 8724"/>
                  <a:gd name="connsiteY0" fmla="*/ 9430 h 9915"/>
                  <a:gd name="connsiteX1" fmla="*/ 953 w 8724"/>
                  <a:gd name="connsiteY1" fmla="*/ 8954 h 9915"/>
                  <a:gd name="connsiteX2" fmla="*/ 0 w 8724"/>
                  <a:gd name="connsiteY2" fmla="*/ 8954 h 9915"/>
                  <a:gd name="connsiteX3" fmla="*/ 1333 w 8724"/>
                  <a:gd name="connsiteY3" fmla="*/ 4286 h 9915"/>
                  <a:gd name="connsiteX4" fmla="*/ 3334 w 8724"/>
                  <a:gd name="connsiteY4" fmla="*/ 0 h 9915"/>
                  <a:gd name="connsiteX5" fmla="*/ 1333 w 8724"/>
                  <a:gd name="connsiteY5" fmla="*/ 4286 h 9915"/>
                  <a:gd name="connsiteX6" fmla="*/ 3334 w 8724"/>
                  <a:gd name="connsiteY6" fmla="*/ 0 h 9915"/>
                  <a:gd name="connsiteX7" fmla="*/ 1333 w 8724"/>
                  <a:gd name="connsiteY7" fmla="*/ 4286 h 9915"/>
                  <a:gd name="connsiteX8" fmla="*/ 4000 w 8724"/>
                  <a:gd name="connsiteY8" fmla="*/ 286 h 9915"/>
                  <a:gd name="connsiteX9" fmla="*/ 4858 w 8724"/>
                  <a:gd name="connsiteY9" fmla="*/ 286 h 9915"/>
                  <a:gd name="connsiteX10" fmla="*/ 8620 w 8724"/>
                  <a:gd name="connsiteY10" fmla="*/ 6048 h 9915"/>
                  <a:gd name="connsiteX11" fmla="*/ 2858 w 8724"/>
                  <a:gd name="connsiteY11" fmla="*/ 9811 h 9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724" h="9915">
                    <a:moveTo>
                      <a:pt x="2858" y="9430"/>
                    </a:moveTo>
                    <a:cubicBezTo>
                      <a:pt x="2191" y="9420"/>
                      <a:pt x="1543" y="9258"/>
                      <a:pt x="953" y="8954"/>
                    </a:cubicBezTo>
                    <a:lnTo>
                      <a:pt x="0" y="8954"/>
                    </a:lnTo>
                    <a:lnTo>
                      <a:pt x="1333" y="4286"/>
                    </a:lnTo>
                    <a:lnTo>
                      <a:pt x="3334" y="0"/>
                    </a:lnTo>
                    <a:lnTo>
                      <a:pt x="1333" y="4286"/>
                    </a:lnTo>
                    <a:lnTo>
                      <a:pt x="3334" y="0"/>
                    </a:lnTo>
                    <a:lnTo>
                      <a:pt x="1333" y="4286"/>
                    </a:lnTo>
                    <a:lnTo>
                      <a:pt x="4000" y="286"/>
                    </a:lnTo>
                    <a:lnTo>
                      <a:pt x="4858" y="286"/>
                    </a:lnTo>
                    <a:cubicBezTo>
                      <a:pt x="7487" y="838"/>
                      <a:pt x="9173" y="3420"/>
                      <a:pt x="8620" y="6048"/>
                    </a:cubicBezTo>
                    <a:cubicBezTo>
                      <a:pt x="8068" y="8677"/>
                      <a:pt x="5486" y="10363"/>
                      <a:pt x="2858" y="98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云麒演示设计22-32">
                <a:extLst>
                  <a:ext uri="{FF2B5EF4-FFF2-40B4-BE49-F238E27FC236}">
                    <a16:creationId xmlns:a16="http://schemas.microsoft.com/office/drawing/2014/main" id="{B7A3AE9E-CCA8-C558-FFE5-99ABCC7F59BB}"/>
                  </a:ext>
                </a:extLst>
              </p:cNvPr>
              <p:cNvSpPr/>
              <p:nvPr/>
            </p:nvSpPr>
            <p:spPr>
              <a:xfrm>
                <a:off x="21343628" y="-727624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云麒演示设计22-33">
                <a:extLst>
                  <a:ext uri="{FF2B5EF4-FFF2-40B4-BE49-F238E27FC236}">
                    <a16:creationId xmlns:a16="http://schemas.microsoft.com/office/drawing/2014/main" id="{25D0AFCD-5C52-4684-32E0-E91F16F3D269}"/>
                  </a:ext>
                </a:extLst>
              </p:cNvPr>
              <p:cNvSpPr/>
              <p:nvPr/>
            </p:nvSpPr>
            <p:spPr>
              <a:xfrm>
                <a:off x="21339122" y="-732008"/>
                <a:ext cx="9262" cy="9527"/>
              </a:xfrm>
              <a:custGeom>
                <a:avLst/>
                <a:gdLst>
                  <a:gd name="connsiteX0" fmla="*/ 4792 w 9262"/>
                  <a:gd name="connsiteY0" fmla="*/ 9242 h 9527"/>
                  <a:gd name="connsiteX1" fmla="*/ 4125 w 9262"/>
                  <a:gd name="connsiteY1" fmla="*/ 9242 h 9527"/>
                  <a:gd name="connsiteX2" fmla="*/ 2982 w 9262"/>
                  <a:gd name="connsiteY2" fmla="*/ 9242 h 9527"/>
                  <a:gd name="connsiteX3" fmla="*/ 315 w 9262"/>
                  <a:gd name="connsiteY3" fmla="*/ 2955 h 9527"/>
                  <a:gd name="connsiteX4" fmla="*/ 6211 w 9262"/>
                  <a:gd name="connsiteY4" fmla="*/ 298 h 9527"/>
                  <a:gd name="connsiteX5" fmla="*/ 6411 w 9262"/>
                  <a:gd name="connsiteY5" fmla="*/ 384 h 9527"/>
                  <a:gd name="connsiteX6" fmla="*/ 6411 w 9262"/>
                  <a:gd name="connsiteY6" fmla="*/ 384 h 9527"/>
                  <a:gd name="connsiteX7" fmla="*/ 4506 w 9262"/>
                  <a:gd name="connsiteY7" fmla="*/ 4765 h 9527"/>
                  <a:gd name="connsiteX8" fmla="*/ 6411 w 9262"/>
                  <a:gd name="connsiteY8" fmla="*/ 384 h 9527"/>
                  <a:gd name="connsiteX9" fmla="*/ 6411 w 9262"/>
                  <a:gd name="connsiteY9" fmla="*/ 384 h 9527"/>
                  <a:gd name="connsiteX10" fmla="*/ 8888 w 9262"/>
                  <a:gd name="connsiteY10" fmla="*/ 6670 h 9527"/>
                  <a:gd name="connsiteX11" fmla="*/ 4887 w 9262"/>
                  <a:gd name="connsiteY11" fmla="*/ 9528 h 9527"/>
                  <a:gd name="connsiteX12" fmla="*/ 4887 w 9262"/>
                  <a:gd name="connsiteY12" fmla="*/ 9528 h 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62" h="9527">
                    <a:moveTo>
                      <a:pt x="4792" y="9242"/>
                    </a:moveTo>
                    <a:lnTo>
                      <a:pt x="4125" y="9242"/>
                    </a:lnTo>
                    <a:lnTo>
                      <a:pt x="2982" y="9242"/>
                    </a:lnTo>
                    <a:cubicBezTo>
                      <a:pt x="563" y="8194"/>
                      <a:pt x="-609" y="5422"/>
                      <a:pt x="315" y="2955"/>
                    </a:cubicBezTo>
                    <a:cubicBezTo>
                      <a:pt x="1211" y="593"/>
                      <a:pt x="3849" y="-597"/>
                      <a:pt x="6211" y="298"/>
                    </a:cubicBezTo>
                    <a:cubicBezTo>
                      <a:pt x="6278" y="327"/>
                      <a:pt x="6345" y="355"/>
                      <a:pt x="6411" y="384"/>
                    </a:cubicBezTo>
                    <a:lnTo>
                      <a:pt x="6411" y="384"/>
                    </a:lnTo>
                    <a:lnTo>
                      <a:pt x="4506" y="4765"/>
                    </a:lnTo>
                    <a:lnTo>
                      <a:pt x="6411" y="384"/>
                    </a:lnTo>
                    <a:lnTo>
                      <a:pt x="6411" y="384"/>
                    </a:lnTo>
                    <a:cubicBezTo>
                      <a:pt x="8802" y="1470"/>
                      <a:pt x="9897" y="4251"/>
                      <a:pt x="8888" y="6670"/>
                    </a:cubicBezTo>
                    <a:cubicBezTo>
                      <a:pt x="8183" y="8289"/>
                      <a:pt x="6649" y="9394"/>
                      <a:pt x="4887" y="9528"/>
                    </a:cubicBezTo>
                    <a:lnTo>
                      <a:pt x="4887" y="952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云麒演示设计22-34">
                <a:extLst>
                  <a:ext uri="{FF2B5EF4-FFF2-40B4-BE49-F238E27FC236}">
                    <a16:creationId xmlns:a16="http://schemas.microsoft.com/office/drawing/2014/main" id="{D99599E3-0C87-A9D2-4CE9-80DFD8971D79}"/>
                  </a:ext>
                </a:extLst>
              </p:cNvPr>
              <p:cNvSpPr/>
              <p:nvPr/>
            </p:nvSpPr>
            <p:spPr>
              <a:xfrm>
                <a:off x="21342676" y="-72810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云麒演示设计22-35">
                <a:extLst>
                  <a:ext uri="{FF2B5EF4-FFF2-40B4-BE49-F238E27FC236}">
                    <a16:creationId xmlns:a16="http://schemas.microsoft.com/office/drawing/2014/main" id="{544C3CB3-61D5-AB00-67C0-CF29DDFB4968}"/>
                  </a:ext>
                </a:extLst>
              </p:cNvPr>
              <p:cNvSpPr/>
              <p:nvPr/>
            </p:nvSpPr>
            <p:spPr>
              <a:xfrm>
                <a:off x="21340961" y="-732100"/>
                <a:ext cx="6376" cy="8922"/>
              </a:xfrm>
              <a:custGeom>
                <a:avLst/>
                <a:gdLst>
                  <a:gd name="connsiteX0" fmla="*/ 1810 w 6376"/>
                  <a:gd name="connsiteY0" fmla="*/ 8858 h 8922"/>
                  <a:gd name="connsiteX1" fmla="*/ 0 w 6376"/>
                  <a:gd name="connsiteY1" fmla="*/ 8858 h 8922"/>
                  <a:gd name="connsiteX2" fmla="*/ 3524 w 6376"/>
                  <a:gd name="connsiteY2" fmla="*/ 0 h 8922"/>
                  <a:gd name="connsiteX3" fmla="*/ 3524 w 6376"/>
                  <a:gd name="connsiteY3" fmla="*/ 0 h 8922"/>
                  <a:gd name="connsiteX4" fmla="*/ 6001 w 6376"/>
                  <a:gd name="connsiteY4" fmla="*/ 6287 h 8922"/>
                  <a:gd name="connsiteX5" fmla="*/ 1810 w 6376"/>
                  <a:gd name="connsiteY5" fmla="*/ 8858 h 8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76" h="8922">
                    <a:moveTo>
                      <a:pt x="1810" y="8858"/>
                    </a:moveTo>
                    <a:cubicBezTo>
                      <a:pt x="1210" y="8944"/>
                      <a:pt x="600" y="8944"/>
                      <a:pt x="0" y="8858"/>
                    </a:cubicBezTo>
                    <a:lnTo>
                      <a:pt x="3524" y="0"/>
                    </a:lnTo>
                    <a:lnTo>
                      <a:pt x="3524" y="0"/>
                    </a:lnTo>
                    <a:cubicBezTo>
                      <a:pt x="5915" y="1086"/>
                      <a:pt x="7010" y="3867"/>
                      <a:pt x="6001" y="6287"/>
                    </a:cubicBezTo>
                    <a:cubicBezTo>
                      <a:pt x="5144" y="7810"/>
                      <a:pt x="3562" y="8782"/>
                      <a:pt x="1810" y="88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云麒演示设计22-36">
                <a:extLst>
                  <a:ext uri="{FF2B5EF4-FFF2-40B4-BE49-F238E27FC236}">
                    <a16:creationId xmlns:a16="http://schemas.microsoft.com/office/drawing/2014/main" id="{D14AF450-DB69-8E57-FAA1-D9C14D325BA1}"/>
                  </a:ext>
                </a:extLst>
              </p:cNvPr>
              <p:cNvSpPr/>
              <p:nvPr/>
            </p:nvSpPr>
            <p:spPr>
              <a:xfrm>
                <a:off x="21345343" y="-726766"/>
                <a:ext cx="3143" cy="1333"/>
              </a:xfrm>
              <a:custGeom>
                <a:avLst/>
                <a:gdLst>
                  <a:gd name="connsiteX0" fmla="*/ 0 w 3143"/>
                  <a:gd name="connsiteY0" fmla="*/ 0 h 1333"/>
                  <a:gd name="connsiteX1" fmla="*/ 3143 w 3143"/>
                  <a:gd name="connsiteY1" fmla="*/ 1333 h 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" h="1333">
                    <a:moveTo>
                      <a:pt x="0" y="0"/>
                    </a:moveTo>
                    <a:lnTo>
                      <a:pt x="3143" y="133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云麒演示设计22-37">
                <a:extLst>
                  <a:ext uri="{FF2B5EF4-FFF2-40B4-BE49-F238E27FC236}">
                    <a16:creationId xmlns:a16="http://schemas.microsoft.com/office/drawing/2014/main" id="{6FAA8A37-14E3-3AFE-E88F-78FC55D8E9F0}"/>
                  </a:ext>
                </a:extLst>
              </p:cNvPr>
              <p:cNvSpPr/>
              <p:nvPr/>
            </p:nvSpPr>
            <p:spPr>
              <a:xfrm>
                <a:off x="21340795" y="-731186"/>
                <a:ext cx="12586" cy="10616"/>
              </a:xfrm>
              <a:custGeom>
                <a:avLst/>
                <a:gdLst>
                  <a:gd name="connsiteX0" fmla="*/ 7786 w 12586"/>
                  <a:gd name="connsiteY0" fmla="*/ 10516 h 10616"/>
                  <a:gd name="connsiteX1" fmla="*/ 5881 w 12586"/>
                  <a:gd name="connsiteY1" fmla="*/ 10516 h 10616"/>
                  <a:gd name="connsiteX2" fmla="*/ 5881 w 12586"/>
                  <a:gd name="connsiteY2" fmla="*/ 10516 h 10616"/>
                  <a:gd name="connsiteX3" fmla="*/ 2833 w 12586"/>
                  <a:gd name="connsiteY3" fmla="*/ 9087 h 10616"/>
                  <a:gd name="connsiteX4" fmla="*/ 376 w 12586"/>
                  <a:gd name="connsiteY4" fmla="*/ 2963 h 10616"/>
                  <a:gd name="connsiteX5" fmla="*/ 452 w 12586"/>
                  <a:gd name="connsiteY5" fmla="*/ 2801 h 10616"/>
                  <a:gd name="connsiteX6" fmla="*/ 6738 w 12586"/>
                  <a:gd name="connsiteY6" fmla="*/ 419 h 10616"/>
                  <a:gd name="connsiteX7" fmla="*/ 9786 w 12586"/>
                  <a:gd name="connsiteY7" fmla="*/ 1848 h 10616"/>
                  <a:gd name="connsiteX8" fmla="*/ 12168 w 12586"/>
                  <a:gd name="connsiteY8" fmla="*/ 8135 h 10616"/>
                  <a:gd name="connsiteX9" fmla="*/ 7786 w 12586"/>
                  <a:gd name="connsiteY9" fmla="*/ 10516 h 1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86" h="10616">
                    <a:moveTo>
                      <a:pt x="7786" y="10516"/>
                    </a:moveTo>
                    <a:cubicBezTo>
                      <a:pt x="7157" y="10649"/>
                      <a:pt x="6510" y="10649"/>
                      <a:pt x="5881" y="10516"/>
                    </a:cubicBezTo>
                    <a:lnTo>
                      <a:pt x="5881" y="10516"/>
                    </a:lnTo>
                    <a:lnTo>
                      <a:pt x="2833" y="9087"/>
                    </a:lnTo>
                    <a:cubicBezTo>
                      <a:pt x="461" y="8068"/>
                      <a:pt x="-634" y="5325"/>
                      <a:pt x="376" y="2963"/>
                    </a:cubicBezTo>
                    <a:cubicBezTo>
                      <a:pt x="404" y="2905"/>
                      <a:pt x="423" y="2858"/>
                      <a:pt x="452" y="2801"/>
                    </a:cubicBezTo>
                    <a:cubicBezTo>
                      <a:pt x="1538" y="410"/>
                      <a:pt x="4348" y="-657"/>
                      <a:pt x="6738" y="419"/>
                    </a:cubicBezTo>
                    <a:lnTo>
                      <a:pt x="9786" y="1848"/>
                    </a:lnTo>
                    <a:cubicBezTo>
                      <a:pt x="12177" y="2934"/>
                      <a:pt x="13244" y="5744"/>
                      <a:pt x="12168" y="8135"/>
                    </a:cubicBezTo>
                    <a:cubicBezTo>
                      <a:pt x="11291" y="9706"/>
                      <a:pt x="9586" y="10630"/>
                      <a:pt x="7786" y="105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云麒演示设计22-38">
                <a:extLst>
                  <a:ext uri="{FF2B5EF4-FFF2-40B4-BE49-F238E27FC236}">
                    <a16:creationId xmlns:a16="http://schemas.microsoft.com/office/drawing/2014/main" id="{596E3B34-2771-5884-C486-AF2AE36AB2D6}"/>
                  </a:ext>
                </a:extLst>
              </p:cNvPr>
              <p:cNvSpPr/>
              <p:nvPr/>
            </p:nvSpPr>
            <p:spPr>
              <a:xfrm>
                <a:off x="21342866" y="-728005"/>
                <a:ext cx="762" cy="9525"/>
              </a:xfrm>
              <a:custGeom>
                <a:avLst/>
                <a:gdLst>
                  <a:gd name="connsiteX0" fmla="*/ 0 w 762"/>
                  <a:gd name="connsiteY0" fmla="*/ 0 h 9525"/>
                  <a:gd name="connsiteX1" fmla="*/ 762 w 762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" h="9525">
                    <a:moveTo>
                      <a:pt x="0" y="0"/>
                    </a:move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云麒演示设计22-39">
                <a:extLst>
                  <a:ext uri="{FF2B5EF4-FFF2-40B4-BE49-F238E27FC236}">
                    <a16:creationId xmlns:a16="http://schemas.microsoft.com/office/drawing/2014/main" id="{0DC9BB0B-2207-DA0F-732E-2C49B71B3E57}"/>
                  </a:ext>
                </a:extLst>
              </p:cNvPr>
              <p:cNvSpPr/>
              <p:nvPr/>
            </p:nvSpPr>
            <p:spPr>
              <a:xfrm>
                <a:off x="21338575" y="-732728"/>
                <a:ext cx="6481" cy="9390"/>
              </a:xfrm>
              <a:custGeom>
                <a:avLst/>
                <a:gdLst>
                  <a:gd name="connsiteX0" fmla="*/ 3053 w 6481"/>
                  <a:gd name="connsiteY0" fmla="*/ 9390 h 9390"/>
                  <a:gd name="connsiteX1" fmla="*/ 3053 w 6481"/>
                  <a:gd name="connsiteY1" fmla="*/ 9390 h 9390"/>
                  <a:gd name="connsiteX2" fmla="*/ 291 w 6481"/>
                  <a:gd name="connsiteY2" fmla="*/ 2913 h 9390"/>
                  <a:gd name="connsiteX3" fmla="*/ 6053 w 6481"/>
                  <a:gd name="connsiteY3" fmla="*/ 285 h 9390"/>
                  <a:gd name="connsiteX4" fmla="*/ 6196 w 6481"/>
                  <a:gd name="connsiteY4" fmla="*/ 342 h 9390"/>
                  <a:gd name="connsiteX5" fmla="*/ 4291 w 6481"/>
                  <a:gd name="connsiteY5" fmla="*/ 4723 h 9390"/>
                  <a:gd name="connsiteX6" fmla="*/ 6291 w 6481"/>
                  <a:gd name="connsiteY6" fmla="*/ 342 h 9390"/>
                  <a:gd name="connsiteX7" fmla="*/ 4291 w 6481"/>
                  <a:gd name="connsiteY7" fmla="*/ 4723 h 9390"/>
                  <a:gd name="connsiteX8" fmla="*/ 6482 w 6481"/>
                  <a:gd name="connsiteY8" fmla="*/ 437 h 9390"/>
                  <a:gd name="connsiteX9" fmla="*/ 6482 w 6481"/>
                  <a:gd name="connsiteY9" fmla="*/ 437 h 9390"/>
                  <a:gd name="connsiteX10" fmla="*/ 5053 w 6481"/>
                  <a:gd name="connsiteY10" fmla="*/ 5009 h 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81" h="9390">
                    <a:moveTo>
                      <a:pt x="3053" y="9390"/>
                    </a:moveTo>
                    <a:lnTo>
                      <a:pt x="3053" y="9390"/>
                    </a:lnTo>
                    <a:cubicBezTo>
                      <a:pt x="605" y="8266"/>
                      <a:pt x="-595" y="5466"/>
                      <a:pt x="291" y="2913"/>
                    </a:cubicBezTo>
                    <a:cubicBezTo>
                      <a:pt x="1157" y="599"/>
                      <a:pt x="3729" y="-582"/>
                      <a:pt x="6053" y="285"/>
                    </a:cubicBezTo>
                    <a:cubicBezTo>
                      <a:pt x="6101" y="304"/>
                      <a:pt x="6149" y="323"/>
                      <a:pt x="6196" y="342"/>
                    </a:cubicBezTo>
                    <a:lnTo>
                      <a:pt x="4291" y="4723"/>
                    </a:lnTo>
                    <a:lnTo>
                      <a:pt x="6291" y="342"/>
                    </a:lnTo>
                    <a:lnTo>
                      <a:pt x="4291" y="4723"/>
                    </a:lnTo>
                    <a:lnTo>
                      <a:pt x="6482" y="437"/>
                    </a:lnTo>
                    <a:lnTo>
                      <a:pt x="6482" y="437"/>
                    </a:lnTo>
                    <a:lnTo>
                      <a:pt x="5053" y="500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云麒演示设计22-40">
                <a:extLst>
                  <a:ext uri="{FF2B5EF4-FFF2-40B4-BE49-F238E27FC236}">
                    <a16:creationId xmlns:a16="http://schemas.microsoft.com/office/drawing/2014/main" id="{2D1C9023-C057-B1ED-CCA5-5EBDFC889CF2}"/>
                  </a:ext>
                </a:extLst>
              </p:cNvPr>
              <p:cNvSpPr/>
              <p:nvPr/>
            </p:nvSpPr>
            <p:spPr>
              <a:xfrm>
                <a:off x="21348676" y="-725433"/>
                <a:ext cx="5524" cy="2571"/>
              </a:xfrm>
              <a:custGeom>
                <a:avLst/>
                <a:gdLst>
                  <a:gd name="connsiteX0" fmla="*/ 0 w 5524"/>
                  <a:gd name="connsiteY0" fmla="*/ 0 h 2571"/>
                  <a:gd name="connsiteX1" fmla="*/ 5524 w 5524"/>
                  <a:gd name="connsiteY1" fmla="*/ 2572 h 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24" h="2571">
                    <a:moveTo>
                      <a:pt x="0" y="0"/>
                    </a:moveTo>
                    <a:lnTo>
                      <a:pt x="5524" y="257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云麒演示设计22-41">
                <a:extLst>
                  <a:ext uri="{FF2B5EF4-FFF2-40B4-BE49-F238E27FC236}">
                    <a16:creationId xmlns:a16="http://schemas.microsoft.com/office/drawing/2014/main" id="{B415644A-5086-7C85-0415-C55291684449}"/>
                  </a:ext>
                </a:extLst>
              </p:cNvPr>
              <p:cNvSpPr/>
              <p:nvPr/>
            </p:nvSpPr>
            <p:spPr>
              <a:xfrm>
                <a:off x="21344134" y="-729646"/>
                <a:ext cx="14867" cy="11647"/>
              </a:xfrm>
              <a:custGeom>
                <a:avLst/>
                <a:gdLst>
                  <a:gd name="connsiteX0" fmla="*/ 10067 w 14867"/>
                  <a:gd name="connsiteY0" fmla="*/ 11548 h 11647"/>
                  <a:gd name="connsiteX1" fmla="*/ 8066 w 14867"/>
                  <a:gd name="connsiteY1" fmla="*/ 11548 h 11647"/>
                  <a:gd name="connsiteX2" fmla="*/ 8066 w 14867"/>
                  <a:gd name="connsiteY2" fmla="*/ 11548 h 11647"/>
                  <a:gd name="connsiteX3" fmla="*/ 2542 w 14867"/>
                  <a:gd name="connsiteY3" fmla="*/ 8976 h 11647"/>
                  <a:gd name="connsiteX4" fmla="*/ 551 w 14867"/>
                  <a:gd name="connsiteY4" fmla="*/ 2546 h 11647"/>
                  <a:gd name="connsiteX5" fmla="*/ 6447 w 14867"/>
                  <a:gd name="connsiteY5" fmla="*/ 308 h 11647"/>
                  <a:gd name="connsiteX6" fmla="*/ 12067 w 14867"/>
                  <a:gd name="connsiteY6" fmla="*/ 2880 h 11647"/>
                  <a:gd name="connsiteX7" fmla="*/ 14448 w 14867"/>
                  <a:gd name="connsiteY7" fmla="*/ 9166 h 11647"/>
                  <a:gd name="connsiteX8" fmla="*/ 10067 w 14867"/>
                  <a:gd name="connsiteY8" fmla="*/ 11548 h 1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67" h="11647">
                    <a:moveTo>
                      <a:pt x="10067" y="11548"/>
                    </a:moveTo>
                    <a:cubicBezTo>
                      <a:pt x="9409" y="11681"/>
                      <a:pt x="8724" y="11681"/>
                      <a:pt x="8066" y="11548"/>
                    </a:cubicBezTo>
                    <a:lnTo>
                      <a:pt x="8066" y="11548"/>
                    </a:lnTo>
                    <a:lnTo>
                      <a:pt x="2542" y="8976"/>
                    </a:lnTo>
                    <a:cubicBezTo>
                      <a:pt x="218" y="7747"/>
                      <a:pt x="-677" y="4870"/>
                      <a:pt x="551" y="2546"/>
                    </a:cubicBezTo>
                    <a:cubicBezTo>
                      <a:pt x="1666" y="413"/>
                      <a:pt x="4199" y="-540"/>
                      <a:pt x="6447" y="308"/>
                    </a:cubicBezTo>
                    <a:lnTo>
                      <a:pt x="12067" y="2880"/>
                    </a:lnTo>
                    <a:cubicBezTo>
                      <a:pt x="14458" y="3966"/>
                      <a:pt x="15525" y="6775"/>
                      <a:pt x="14448" y="9166"/>
                    </a:cubicBezTo>
                    <a:cubicBezTo>
                      <a:pt x="13524" y="10690"/>
                      <a:pt x="11848" y="11605"/>
                      <a:pt x="10067" y="115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云麒演示设计22-42">
                <a:extLst>
                  <a:ext uri="{FF2B5EF4-FFF2-40B4-BE49-F238E27FC236}">
                    <a16:creationId xmlns:a16="http://schemas.microsoft.com/office/drawing/2014/main" id="{555EB1B2-BC7D-9550-230A-A733A3B71F37}"/>
                  </a:ext>
                </a:extLst>
              </p:cNvPr>
              <p:cNvSpPr/>
              <p:nvPr/>
            </p:nvSpPr>
            <p:spPr>
              <a:xfrm>
                <a:off x="19297468" y="-2263721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云麒演示设计22-43">
                <a:extLst>
                  <a:ext uri="{FF2B5EF4-FFF2-40B4-BE49-F238E27FC236}">
                    <a16:creationId xmlns:a16="http://schemas.microsoft.com/office/drawing/2014/main" id="{BF54D263-EB97-7233-35AA-F003423097AC}"/>
                  </a:ext>
                </a:extLst>
              </p:cNvPr>
              <p:cNvSpPr/>
              <p:nvPr/>
            </p:nvSpPr>
            <p:spPr>
              <a:xfrm>
                <a:off x="21360993" y="-722026"/>
                <a:ext cx="10184" cy="9618"/>
              </a:xfrm>
              <a:custGeom>
                <a:avLst/>
                <a:gdLst>
                  <a:gd name="connsiteX0" fmla="*/ 5780 w 10184"/>
                  <a:gd name="connsiteY0" fmla="*/ 9547 h 9618"/>
                  <a:gd name="connsiteX1" fmla="*/ 3685 w 10184"/>
                  <a:gd name="connsiteY1" fmla="*/ 9547 h 9618"/>
                  <a:gd name="connsiteX2" fmla="*/ 3685 w 10184"/>
                  <a:gd name="connsiteY2" fmla="*/ 9547 h 9618"/>
                  <a:gd name="connsiteX3" fmla="*/ 2542 w 10184"/>
                  <a:gd name="connsiteY3" fmla="*/ 8976 h 9618"/>
                  <a:gd name="connsiteX4" fmla="*/ 2542 w 10184"/>
                  <a:gd name="connsiteY4" fmla="*/ 8976 h 9618"/>
                  <a:gd name="connsiteX5" fmla="*/ 551 w 10184"/>
                  <a:gd name="connsiteY5" fmla="*/ 2546 h 9618"/>
                  <a:gd name="connsiteX6" fmla="*/ 6447 w 10184"/>
                  <a:gd name="connsiteY6" fmla="*/ 308 h 9618"/>
                  <a:gd name="connsiteX7" fmla="*/ 6447 w 10184"/>
                  <a:gd name="connsiteY7" fmla="*/ 308 h 9618"/>
                  <a:gd name="connsiteX8" fmla="*/ 7400 w 10184"/>
                  <a:gd name="connsiteY8" fmla="*/ 308 h 9618"/>
                  <a:gd name="connsiteX9" fmla="*/ 7400 w 10184"/>
                  <a:gd name="connsiteY9" fmla="*/ 308 h 9618"/>
                  <a:gd name="connsiteX10" fmla="*/ 10162 w 10184"/>
                  <a:gd name="connsiteY10" fmla="*/ 4213 h 9618"/>
                  <a:gd name="connsiteX11" fmla="*/ 8257 w 10184"/>
                  <a:gd name="connsiteY11" fmla="*/ 8500 h 9618"/>
                  <a:gd name="connsiteX12" fmla="*/ 5780 w 10184"/>
                  <a:gd name="connsiteY12" fmla="*/ 9547 h 9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84" h="9618">
                    <a:moveTo>
                      <a:pt x="5780" y="9547"/>
                    </a:moveTo>
                    <a:cubicBezTo>
                      <a:pt x="5085" y="9642"/>
                      <a:pt x="4380" y="9642"/>
                      <a:pt x="3685" y="9547"/>
                    </a:cubicBezTo>
                    <a:lnTo>
                      <a:pt x="3685" y="9547"/>
                    </a:lnTo>
                    <a:lnTo>
                      <a:pt x="2542" y="8976"/>
                    </a:lnTo>
                    <a:lnTo>
                      <a:pt x="2542" y="8976"/>
                    </a:lnTo>
                    <a:cubicBezTo>
                      <a:pt x="218" y="7747"/>
                      <a:pt x="-677" y="4871"/>
                      <a:pt x="551" y="2546"/>
                    </a:cubicBezTo>
                    <a:cubicBezTo>
                      <a:pt x="1666" y="413"/>
                      <a:pt x="4199" y="-540"/>
                      <a:pt x="6447" y="308"/>
                    </a:cubicBezTo>
                    <a:lnTo>
                      <a:pt x="6447" y="308"/>
                    </a:lnTo>
                    <a:lnTo>
                      <a:pt x="7400" y="308"/>
                    </a:lnTo>
                    <a:lnTo>
                      <a:pt x="7400" y="308"/>
                    </a:lnTo>
                    <a:cubicBezTo>
                      <a:pt x="8971" y="1003"/>
                      <a:pt x="10029" y="2499"/>
                      <a:pt x="10162" y="4213"/>
                    </a:cubicBezTo>
                    <a:cubicBezTo>
                      <a:pt x="10324" y="5880"/>
                      <a:pt x="9600" y="7509"/>
                      <a:pt x="8257" y="8500"/>
                    </a:cubicBezTo>
                    <a:cubicBezTo>
                      <a:pt x="7562" y="9100"/>
                      <a:pt x="6695" y="9462"/>
                      <a:pt x="5780" y="95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云麒演示设计22-44">
                <a:extLst>
                  <a:ext uri="{FF2B5EF4-FFF2-40B4-BE49-F238E27FC236}">
                    <a16:creationId xmlns:a16="http://schemas.microsoft.com/office/drawing/2014/main" id="{10A774BB-CF9F-3CB9-F3BC-328C24E1F790}"/>
                  </a:ext>
                </a:extLst>
              </p:cNvPr>
              <p:cNvSpPr/>
              <p:nvPr/>
            </p:nvSpPr>
            <p:spPr>
              <a:xfrm>
                <a:off x="21363535" y="-718670"/>
                <a:ext cx="1904" cy="952"/>
              </a:xfrm>
              <a:custGeom>
                <a:avLst/>
                <a:gdLst>
                  <a:gd name="connsiteX0" fmla="*/ 0 w 1904"/>
                  <a:gd name="connsiteY0" fmla="*/ 0 h 952"/>
                  <a:gd name="connsiteX1" fmla="*/ 1905 w 1904"/>
                  <a:gd name="connsiteY1" fmla="*/ 952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4" h="952">
                    <a:moveTo>
                      <a:pt x="0" y="0"/>
                    </a:moveTo>
                    <a:lnTo>
                      <a:pt x="1905" y="95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1" name="云麒演示设计22-45">
                <a:extLst>
                  <a:ext uri="{FF2B5EF4-FFF2-40B4-BE49-F238E27FC236}">
                    <a16:creationId xmlns:a16="http://schemas.microsoft.com/office/drawing/2014/main" id="{E59C6B8C-DA22-A116-DE47-46A40A92A09F}"/>
                  </a:ext>
                </a:extLst>
              </p:cNvPr>
              <p:cNvSpPr/>
              <p:nvPr/>
            </p:nvSpPr>
            <p:spPr>
              <a:xfrm>
                <a:off x="21359190" y="-722962"/>
                <a:ext cx="10361" cy="10006"/>
              </a:xfrm>
              <a:custGeom>
                <a:avLst/>
                <a:gdLst>
                  <a:gd name="connsiteX0" fmla="*/ 6155 w 10361"/>
                  <a:gd name="connsiteY0" fmla="*/ 10007 h 10006"/>
                  <a:gd name="connsiteX1" fmla="*/ 4346 w 10361"/>
                  <a:gd name="connsiteY1" fmla="*/ 9531 h 10006"/>
                  <a:gd name="connsiteX2" fmla="*/ 3012 w 10361"/>
                  <a:gd name="connsiteY2" fmla="*/ 8959 h 10006"/>
                  <a:gd name="connsiteX3" fmla="*/ 3012 w 10361"/>
                  <a:gd name="connsiteY3" fmla="*/ 8959 h 10006"/>
                  <a:gd name="connsiteX4" fmla="*/ 2345 w 10361"/>
                  <a:gd name="connsiteY4" fmla="*/ 8959 h 10006"/>
                  <a:gd name="connsiteX5" fmla="*/ 2345 w 10361"/>
                  <a:gd name="connsiteY5" fmla="*/ 8959 h 10006"/>
                  <a:gd name="connsiteX6" fmla="*/ 345 w 10361"/>
                  <a:gd name="connsiteY6" fmla="*/ 2863 h 10006"/>
                  <a:gd name="connsiteX7" fmla="*/ 5974 w 10361"/>
                  <a:gd name="connsiteY7" fmla="*/ 272 h 10006"/>
                  <a:gd name="connsiteX8" fmla="*/ 6251 w 10361"/>
                  <a:gd name="connsiteY8" fmla="*/ 387 h 10006"/>
                  <a:gd name="connsiteX9" fmla="*/ 6251 w 10361"/>
                  <a:gd name="connsiteY9" fmla="*/ 387 h 10006"/>
                  <a:gd name="connsiteX10" fmla="*/ 7775 w 10361"/>
                  <a:gd name="connsiteY10" fmla="*/ 1149 h 10006"/>
                  <a:gd name="connsiteX11" fmla="*/ 7775 w 10361"/>
                  <a:gd name="connsiteY11" fmla="*/ 1149 h 10006"/>
                  <a:gd name="connsiteX12" fmla="*/ 9965 w 10361"/>
                  <a:gd name="connsiteY12" fmla="*/ 7435 h 10006"/>
                  <a:gd name="connsiteX13" fmla="*/ 6155 w 10361"/>
                  <a:gd name="connsiteY13" fmla="*/ 10007 h 1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61" h="10006">
                    <a:moveTo>
                      <a:pt x="6155" y="10007"/>
                    </a:moveTo>
                    <a:cubicBezTo>
                      <a:pt x="5527" y="9988"/>
                      <a:pt x="4907" y="9816"/>
                      <a:pt x="4346" y="9531"/>
                    </a:cubicBezTo>
                    <a:lnTo>
                      <a:pt x="3012" y="8959"/>
                    </a:lnTo>
                    <a:lnTo>
                      <a:pt x="3012" y="8959"/>
                    </a:lnTo>
                    <a:lnTo>
                      <a:pt x="2345" y="8959"/>
                    </a:lnTo>
                    <a:lnTo>
                      <a:pt x="2345" y="8959"/>
                    </a:lnTo>
                    <a:cubicBezTo>
                      <a:pt x="307" y="7664"/>
                      <a:pt x="-531" y="5111"/>
                      <a:pt x="345" y="2863"/>
                    </a:cubicBezTo>
                    <a:cubicBezTo>
                      <a:pt x="1183" y="596"/>
                      <a:pt x="3707" y="-566"/>
                      <a:pt x="5974" y="272"/>
                    </a:cubicBezTo>
                    <a:cubicBezTo>
                      <a:pt x="6070" y="311"/>
                      <a:pt x="6155" y="349"/>
                      <a:pt x="6251" y="387"/>
                    </a:cubicBezTo>
                    <a:lnTo>
                      <a:pt x="6251" y="387"/>
                    </a:lnTo>
                    <a:lnTo>
                      <a:pt x="7775" y="1149"/>
                    </a:lnTo>
                    <a:lnTo>
                      <a:pt x="7775" y="1149"/>
                    </a:lnTo>
                    <a:cubicBezTo>
                      <a:pt x="10013" y="2368"/>
                      <a:pt x="10965" y="5092"/>
                      <a:pt x="9965" y="7435"/>
                    </a:cubicBezTo>
                    <a:cubicBezTo>
                      <a:pt x="9203" y="8873"/>
                      <a:pt x="7775" y="9845"/>
                      <a:pt x="6155" y="100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2" name="云麒演示设计22-46">
                <a:extLst>
                  <a:ext uri="{FF2B5EF4-FFF2-40B4-BE49-F238E27FC236}">
                    <a16:creationId xmlns:a16="http://schemas.microsoft.com/office/drawing/2014/main" id="{3D12AB53-9723-2DE5-A47C-8F4FC55F1FD9}"/>
                  </a:ext>
                </a:extLst>
              </p:cNvPr>
              <p:cNvSpPr/>
              <p:nvPr/>
            </p:nvSpPr>
            <p:spPr>
              <a:xfrm>
                <a:off x="21361916" y="-719337"/>
                <a:ext cx="1619" cy="666"/>
              </a:xfrm>
              <a:custGeom>
                <a:avLst/>
                <a:gdLst>
                  <a:gd name="connsiteX0" fmla="*/ 0 w 1619"/>
                  <a:gd name="connsiteY0" fmla="*/ 0 h 666"/>
                  <a:gd name="connsiteX1" fmla="*/ 1619 w 1619"/>
                  <a:gd name="connsiteY1" fmla="*/ 667 h 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19" h="666">
                    <a:moveTo>
                      <a:pt x="0" y="0"/>
                    </a:moveTo>
                    <a:lnTo>
                      <a:pt x="1619" y="66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7" name="云麒演示设计22-47">
                <a:extLst>
                  <a:ext uri="{FF2B5EF4-FFF2-40B4-BE49-F238E27FC236}">
                    <a16:creationId xmlns:a16="http://schemas.microsoft.com/office/drawing/2014/main" id="{F74AFE2F-468F-75E4-B699-EA16FD8F0B15}"/>
                  </a:ext>
                </a:extLst>
              </p:cNvPr>
              <p:cNvSpPr/>
              <p:nvPr/>
            </p:nvSpPr>
            <p:spPr>
              <a:xfrm>
                <a:off x="21357115" y="-723732"/>
                <a:ext cx="10691" cy="9924"/>
              </a:xfrm>
              <a:custGeom>
                <a:avLst/>
                <a:gdLst>
                  <a:gd name="connsiteX0" fmla="*/ 6230 w 10691"/>
                  <a:gd name="connsiteY0" fmla="*/ 9824 h 9924"/>
                  <a:gd name="connsiteX1" fmla="*/ 4420 w 10691"/>
                  <a:gd name="connsiteY1" fmla="*/ 9824 h 9924"/>
                  <a:gd name="connsiteX2" fmla="*/ 2801 w 10691"/>
                  <a:gd name="connsiteY2" fmla="*/ 9062 h 9924"/>
                  <a:gd name="connsiteX3" fmla="*/ 419 w 10691"/>
                  <a:gd name="connsiteY3" fmla="*/ 2776 h 9924"/>
                  <a:gd name="connsiteX4" fmla="*/ 6801 w 10691"/>
                  <a:gd name="connsiteY4" fmla="*/ 395 h 9924"/>
                  <a:gd name="connsiteX5" fmla="*/ 8325 w 10691"/>
                  <a:gd name="connsiteY5" fmla="*/ 1157 h 9924"/>
                  <a:gd name="connsiteX6" fmla="*/ 8325 w 10691"/>
                  <a:gd name="connsiteY6" fmla="*/ 1157 h 9924"/>
                  <a:gd name="connsiteX7" fmla="*/ 10325 w 10691"/>
                  <a:gd name="connsiteY7" fmla="*/ 7253 h 9924"/>
                  <a:gd name="connsiteX8" fmla="*/ 6230 w 10691"/>
                  <a:gd name="connsiteY8" fmla="*/ 9824 h 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91" h="9924">
                    <a:moveTo>
                      <a:pt x="6230" y="9824"/>
                    </a:moveTo>
                    <a:cubicBezTo>
                      <a:pt x="5630" y="9958"/>
                      <a:pt x="5020" y="9958"/>
                      <a:pt x="4420" y="9824"/>
                    </a:cubicBezTo>
                    <a:lnTo>
                      <a:pt x="2801" y="9062"/>
                    </a:lnTo>
                    <a:cubicBezTo>
                      <a:pt x="410" y="7977"/>
                      <a:pt x="-657" y="5167"/>
                      <a:pt x="419" y="2776"/>
                    </a:cubicBezTo>
                    <a:cubicBezTo>
                      <a:pt x="1572" y="414"/>
                      <a:pt x="4382" y="-634"/>
                      <a:pt x="6801" y="395"/>
                    </a:cubicBezTo>
                    <a:lnTo>
                      <a:pt x="8325" y="1157"/>
                    </a:lnTo>
                    <a:lnTo>
                      <a:pt x="8325" y="1157"/>
                    </a:lnTo>
                    <a:cubicBezTo>
                      <a:pt x="10392" y="2423"/>
                      <a:pt x="11240" y="5005"/>
                      <a:pt x="10325" y="7253"/>
                    </a:cubicBezTo>
                    <a:cubicBezTo>
                      <a:pt x="9563" y="8824"/>
                      <a:pt x="7973" y="9815"/>
                      <a:pt x="6230" y="98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8" name="云麒演示设计22-48">
                <a:extLst>
                  <a:ext uri="{FF2B5EF4-FFF2-40B4-BE49-F238E27FC236}">
                    <a16:creationId xmlns:a16="http://schemas.microsoft.com/office/drawing/2014/main" id="{47C042A1-C3ED-9FA4-B05D-BACE07BF9C4C}"/>
                  </a:ext>
                </a:extLst>
              </p:cNvPr>
              <p:cNvSpPr/>
              <p:nvPr/>
            </p:nvSpPr>
            <p:spPr>
              <a:xfrm>
                <a:off x="21354201" y="-722861"/>
                <a:ext cx="3524" cy="1619"/>
              </a:xfrm>
              <a:custGeom>
                <a:avLst/>
                <a:gdLst>
                  <a:gd name="connsiteX0" fmla="*/ 0 w 3524"/>
                  <a:gd name="connsiteY0" fmla="*/ 0 h 1619"/>
                  <a:gd name="connsiteX1" fmla="*/ 3524 w 3524"/>
                  <a:gd name="connsiteY1" fmla="*/ 1619 h 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4" h="1619">
                    <a:moveTo>
                      <a:pt x="0" y="0"/>
                    </a:moveTo>
                    <a:lnTo>
                      <a:pt x="3524" y="161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0" name="云麒演示设计22-49">
                <a:extLst>
                  <a:ext uri="{FF2B5EF4-FFF2-40B4-BE49-F238E27FC236}">
                    <a16:creationId xmlns:a16="http://schemas.microsoft.com/office/drawing/2014/main" id="{233B8717-C1D3-65A8-BE2F-DD5B212E4CD2}"/>
                  </a:ext>
                </a:extLst>
              </p:cNvPr>
              <p:cNvSpPr/>
              <p:nvPr/>
            </p:nvSpPr>
            <p:spPr>
              <a:xfrm>
                <a:off x="21349539" y="-727236"/>
                <a:ext cx="14148" cy="11622"/>
              </a:xfrm>
              <a:custGeom>
                <a:avLst/>
                <a:gdLst>
                  <a:gd name="connsiteX0" fmla="*/ 8186 w 14148"/>
                  <a:gd name="connsiteY0" fmla="*/ 10756 h 11622"/>
                  <a:gd name="connsiteX1" fmla="*/ 6281 w 14148"/>
                  <a:gd name="connsiteY1" fmla="*/ 10756 h 11622"/>
                  <a:gd name="connsiteX2" fmla="*/ 6281 w 14148"/>
                  <a:gd name="connsiteY2" fmla="*/ 10756 h 11622"/>
                  <a:gd name="connsiteX3" fmla="*/ 2757 w 14148"/>
                  <a:gd name="connsiteY3" fmla="*/ 9137 h 11622"/>
                  <a:gd name="connsiteX4" fmla="*/ 442 w 14148"/>
                  <a:gd name="connsiteY4" fmla="*/ 2812 h 11622"/>
                  <a:gd name="connsiteX5" fmla="*/ 471 w 14148"/>
                  <a:gd name="connsiteY5" fmla="*/ 2755 h 11622"/>
                  <a:gd name="connsiteX6" fmla="*/ 6643 w 14148"/>
                  <a:gd name="connsiteY6" fmla="*/ 412 h 11622"/>
                  <a:gd name="connsiteX7" fmla="*/ 6757 w 14148"/>
                  <a:gd name="connsiteY7" fmla="*/ 469 h 11622"/>
                  <a:gd name="connsiteX8" fmla="*/ 10281 w 14148"/>
                  <a:gd name="connsiteY8" fmla="*/ 1993 h 11622"/>
                  <a:gd name="connsiteX9" fmla="*/ 14044 w 14148"/>
                  <a:gd name="connsiteY9" fmla="*/ 7756 h 11622"/>
                  <a:gd name="connsiteX10" fmla="*/ 8281 w 14148"/>
                  <a:gd name="connsiteY10" fmla="*/ 11518 h 11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48" h="11622">
                    <a:moveTo>
                      <a:pt x="8186" y="10756"/>
                    </a:moveTo>
                    <a:cubicBezTo>
                      <a:pt x="7557" y="10899"/>
                      <a:pt x="6910" y="10899"/>
                      <a:pt x="6281" y="10756"/>
                    </a:cubicBezTo>
                    <a:lnTo>
                      <a:pt x="6281" y="10756"/>
                    </a:lnTo>
                    <a:lnTo>
                      <a:pt x="2757" y="9137"/>
                    </a:lnTo>
                    <a:cubicBezTo>
                      <a:pt x="375" y="8032"/>
                      <a:pt x="-663" y="5194"/>
                      <a:pt x="442" y="2812"/>
                    </a:cubicBezTo>
                    <a:cubicBezTo>
                      <a:pt x="452" y="2793"/>
                      <a:pt x="461" y="2774"/>
                      <a:pt x="471" y="2755"/>
                    </a:cubicBezTo>
                    <a:cubicBezTo>
                      <a:pt x="1528" y="402"/>
                      <a:pt x="4290" y="-645"/>
                      <a:pt x="6643" y="412"/>
                    </a:cubicBezTo>
                    <a:cubicBezTo>
                      <a:pt x="6681" y="431"/>
                      <a:pt x="6719" y="450"/>
                      <a:pt x="6757" y="469"/>
                    </a:cubicBezTo>
                    <a:lnTo>
                      <a:pt x="10281" y="1993"/>
                    </a:lnTo>
                    <a:cubicBezTo>
                      <a:pt x="12910" y="2546"/>
                      <a:pt x="14596" y="5127"/>
                      <a:pt x="14044" y="7756"/>
                    </a:cubicBezTo>
                    <a:cubicBezTo>
                      <a:pt x="13491" y="10385"/>
                      <a:pt x="10910" y="12071"/>
                      <a:pt x="8281" y="115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1" name="云麒演示设计22-50">
                <a:extLst>
                  <a:ext uri="{FF2B5EF4-FFF2-40B4-BE49-F238E27FC236}">
                    <a16:creationId xmlns:a16="http://schemas.microsoft.com/office/drawing/2014/main" id="{5B100853-8C10-9160-FD06-01840A546D85}"/>
                  </a:ext>
                </a:extLst>
              </p:cNvPr>
              <p:cNvSpPr/>
              <p:nvPr/>
            </p:nvSpPr>
            <p:spPr>
              <a:xfrm>
                <a:off x="21357725" y="-721242"/>
                <a:ext cx="4191" cy="1904"/>
              </a:xfrm>
              <a:custGeom>
                <a:avLst/>
                <a:gdLst>
                  <a:gd name="connsiteX0" fmla="*/ 0 w 4191"/>
                  <a:gd name="connsiteY0" fmla="*/ 0 h 1904"/>
                  <a:gd name="connsiteX1" fmla="*/ 4191 w 4191"/>
                  <a:gd name="connsiteY1" fmla="*/ 1905 h 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1" h="1904">
                    <a:moveTo>
                      <a:pt x="0" y="0"/>
                    </a:moveTo>
                    <a:lnTo>
                      <a:pt x="4191" y="190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4" name="云麒演示设计22-51">
                <a:extLst>
                  <a:ext uri="{FF2B5EF4-FFF2-40B4-BE49-F238E27FC236}">
                    <a16:creationId xmlns:a16="http://schemas.microsoft.com/office/drawing/2014/main" id="{E654E7D1-2B32-CD3E-71F2-3B3D96254F40}"/>
                  </a:ext>
                </a:extLst>
              </p:cNvPr>
              <p:cNvSpPr/>
              <p:nvPr/>
            </p:nvSpPr>
            <p:spPr>
              <a:xfrm>
                <a:off x="21353443" y="-725363"/>
                <a:ext cx="14282" cy="11740"/>
              </a:xfrm>
              <a:custGeom>
                <a:avLst/>
                <a:gdLst>
                  <a:gd name="connsiteX0" fmla="*/ 8473 w 14282"/>
                  <a:gd name="connsiteY0" fmla="*/ 10788 h 11740"/>
                  <a:gd name="connsiteX1" fmla="*/ 6473 w 14282"/>
                  <a:gd name="connsiteY1" fmla="*/ 10788 h 11740"/>
                  <a:gd name="connsiteX2" fmla="*/ 2282 w 14282"/>
                  <a:gd name="connsiteY2" fmla="*/ 8978 h 11740"/>
                  <a:gd name="connsiteX3" fmla="*/ 739 w 14282"/>
                  <a:gd name="connsiteY3" fmla="*/ 2282 h 11740"/>
                  <a:gd name="connsiteX4" fmla="*/ 6282 w 14282"/>
                  <a:gd name="connsiteY4" fmla="*/ 215 h 11740"/>
                  <a:gd name="connsiteX5" fmla="*/ 10378 w 14282"/>
                  <a:gd name="connsiteY5" fmla="*/ 2120 h 11740"/>
                  <a:gd name="connsiteX6" fmla="*/ 14188 w 14282"/>
                  <a:gd name="connsiteY6" fmla="*/ 7836 h 11740"/>
                  <a:gd name="connsiteX7" fmla="*/ 8473 w 14282"/>
                  <a:gd name="connsiteY7" fmla="*/ 11645 h 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82" h="11740">
                    <a:moveTo>
                      <a:pt x="8473" y="10788"/>
                    </a:moveTo>
                    <a:cubicBezTo>
                      <a:pt x="7816" y="10922"/>
                      <a:pt x="7130" y="10922"/>
                      <a:pt x="6473" y="10788"/>
                    </a:cubicBezTo>
                    <a:lnTo>
                      <a:pt x="2282" y="8978"/>
                    </a:lnTo>
                    <a:cubicBezTo>
                      <a:pt x="5" y="7559"/>
                      <a:pt x="-680" y="4559"/>
                      <a:pt x="739" y="2282"/>
                    </a:cubicBezTo>
                    <a:cubicBezTo>
                      <a:pt x="1901" y="415"/>
                      <a:pt x="4177" y="-432"/>
                      <a:pt x="6282" y="215"/>
                    </a:cubicBezTo>
                    <a:lnTo>
                      <a:pt x="10378" y="2120"/>
                    </a:lnTo>
                    <a:cubicBezTo>
                      <a:pt x="13007" y="2644"/>
                      <a:pt x="14712" y="5207"/>
                      <a:pt x="14188" y="7836"/>
                    </a:cubicBezTo>
                    <a:cubicBezTo>
                      <a:pt x="13664" y="10464"/>
                      <a:pt x="11102" y="12169"/>
                      <a:pt x="8473" y="116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5" name="云麒演示设计22-52">
                <a:extLst>
                  <a:ext uri="{FF2B5EF4-FFF2-40B4-BE49-F238E27FC236}">
                    <a16:creationId xmlns:a16="http://schemas.microsoft.com/office/drawing/2014/main" id="{3F2AD9A5-E1E2-3CF3-02ED-C3AEC4772DCC}"/>
                  </a:ext>
                </a:extLst>
              </p:cNvPr>
              <p:cNvSpPr/>
              <p:nvPr/>
            </p:nvSpPr>
            <p:spPr>
              <a:xfrm>
                <a:off x="21132661" y="-895006"/>
                <a:ext cx="854760" cy="198814"/>
              </a:xfrm>
              <a:custGeom>
                <a:avLst/>
                <a:gdLst>
                  <a:gd name="connsiteX0" fmla="*/ 533293 w 854760"/>
                  <a:gd name="connsiteY0" fmla="*/ 53654 h 198814"/>
                  <a:gd name="connsiteX1" fmla="*/ 447568 w 854760"/>
                  <a:gd name="connsiteY1" fmla="*/ 48129 h 198814"/>
                  <a:gd name="connsiteX2" fmla="*/ 403753 w 854760"/>
                  <a:gd name="connsiteY2" fmla="*/ 2314 h 198814"/>
                  <a:gd name="connsiteX3" fmla="*/ 64758 w 854760"/>
                  <a:gd name="connsiteY3" fmla="*/ 58797 h 198814"/>
                  <a:gd name="connsiteX4" fmla="*/ 3322 w 854760"/>
                  <a:gd name="connsiteY4" fmla="*/ 166906 h 198814"/>
                  <a:gd name="connsiteX5" fmla="*/ 57328 w 854760"/>
                  <a:gd name="connsiteY5" fmla="*/ 198815 h 198814"/>
                  <a:gd name="connsiteX6" fmla="*/ 209728 w 854760"/>
                  <a:gd name="connsiteY6" fmla="*/ 166906 h 198814"/>
                  <a:gd name="connsiteX7" fmla="*/ 312884 w 854760"/>
                  <a:gd name="connsiteY7" fmla="*/ 102993 h 198814"/>
                  <a:gd name="connsiteX8" fmla="*/ 485953 w 854760"/>
                  <a:gd name="connsiteY8" fmla="*/ 104232 h 198814"/>
                  <a:gd name="connsiteX9" fmla="*/ 664261 w 854760"/>
                  <a:gd name="connsiteY9" fmla="*/ 163858 h 198814"/>
                  <a:gd name="connsiteX10" fmla="*/ 853999 w 854760"/>
                  <a:gd name="connsiteY10" fmla="*/ 121662 h 198814"/>
                  <a:gd name="connsiteX11" fmla="*/ 533293 w 854760"/>
                  <a:gd name="connsiteY11" fmla="*/ 53654 h 19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4760" h="198814">
                    <a:moveTo>
                      <a:pt x="533293" y="53654"/>
                    </a:moveTo>
                    <a:cubicBezTo>
                      <a:pt x="505165" y="47434"/>
                      <a:pt x="476257" y="45567"/>
                      <a:pt x="447568" y="48129"/>
                    </a:cubicBezTo>
                    <a:cubicBezTo>
                      <a:pt x="442138" y="29079"/>
                      <a:pt x="413849" y="9458"/>
                      <a:pt x="403753" y="2314"/>
                    </a:cubicBezTo>
                    <a:cubicBezTo>
                      <a:pt x="386608" y="-9973"/>
                      <a:pt x="104001" y="29270"/>
                      <a:pt x="64758" y="58797"/>
                    </a:cubicBezTo>
                    <a:cubicBezTo>
                      <a:pt x="25515" y="88325"/>
                      <a:pt x="-11442" y="117757"/>
                      <a:pt x="3322" y="166906"/>
                    </a:cubicBezTo>
                    <a:lnTo>
                      <a:pt x="57328" y="198815"/>
                    </a:lnTo>
                    <a:cubicBezTo>
                      <a:pt x="57328" y="198815"/>
                      <a:pt x="155626" y="142332"/>
                      <a:pt x="209728" y="166906"/>
                    </a:cubicBezTo>
                    <a:cubicBezTo>
                      <a:pt x="209728" y="166906"/>
                      <a:pt x="258782" y="112804"/>
                      <a:pt x="312884" y="102993"/>
                    </a:cubicBezTo>
                    <a:lnTo>
                      <a:pt x="485953" y="104232"/>
                    </a:lnTo>
                    <a:cubicBezTo>
                      <a:pt x="485953" y="104232"/>
                      <a:pt x="607969" y="138045"/>
                      <a:pt x="664261" y="163858"/>
                    </a:cubicBezTo>
                    <a:cubicBezTo>
                      <a:pt x="720554" y="189671"/>
                      <a:pt x="837616" y="135283"/>
                      <a:pt x="853999" y="121662"/>
                    </a:cubicBezTo>
                    <a:cubicBezTo>
                      <a:pt x="870382" y="108042"/>
                      <a:pt x="617684" y="72418"/>
                      <a:pt x="533293" y="536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6" name="云麒演示设计22-53">
                <a:extLst>
                  <a:ext uri="{FF2B5EF4-FFF2-40B4-BE49-F238E27FC236}">
                    <a16:creationId xmlns:a16="http://schemas.microsoft.com/office/drawing/2014/main" id="{44240351-A940-CCE0-728E-72E00049FA61}"/>
                  </a:ext>
                </a:extLst>
              </p:cNvPr>
              <p:cNvSpPr/>
              <p:nvPr/>
            </p:nvSpPr>
            <p:spPr>
              <a:xfrm>
                <a:off x="21128137" y="-899373"/>
                <a:ext cx="864151" cy="207946"/>
              </a:xfrm>
              <a:custGeom>
                <a:avLst/>
                <a:gdLst>
                  <a:gd name="connsiteX0" fmla="*/ 62138 w 864151"/>
                  <a:gd name="connsiteY0" fmla="*/ 207945 h 207946"/>
                  <a:gd name="connsiteX1" fmla="*/ 59757 w 864151"/>
                  <a:gd name="connsiteY1" fmla="*/ 207278 h 207946"/>
                  <a:gd name="connsiteX2" fmla="*/ 5655 w 864151"/>
                  <a:gd name="connsiteY2" fmla="*/ 175369 h 207946"/>
                  <a:gd name="connsiteX3" fmla="*/ 3560 w 864151"/>
                  <a:gd name="connsiteY3" fmla="*/ 172607 h 207946"/>
                  <a:gd name="connsiteX4" fmla="*/ 66710 w 864151"/>
                  <a:gd name="connsiteY4" fmla="*/ 59355 h 207946"/>
                  <a:gd name="connsiteX5" fmla="*/ 411325 w 864151"/>
                  <a:gd name="connsiteY5" fmla="*/ 2776 h 207946"/>
                  <a:gd name="connsiteX6" fmla="*/ 412468 w 864151"/>
                  <a:gd name="connsiteY6" fmla="*/ 3538 h 207946"/>
                  <a:gd name="connsiteX7" fmla="*/ 455616 w 864151"/>
                  <a:gd name="connsiteY7" fmla="*/ 47448 h 207946"/>
                  <a:gd name="connsiteX8" fmla="*/ 538865 w 864151"/>
                  <a:gd name="connsiteY8" fmla="*/ 53449 h 207946"/>
                  <a:gd name="connsiteX9" fmla="*/ 538865 w 864151"/>
                  <a:gd name="connsiteY9" fmla="*/ 53449 h 207946"/>
                  <a:gd name="connsiteX10" fmla="*/ 662690 w 864151"/>
                  <a:gd name="connsiteY10" fmla="*/ 76214 h 207946"/>
                  <a:gd name="connsiteX11" fmla="*/ 863953 w 864151"/>
                  <a:gd name="connsiteY11" fmla="*/ 122982 h 207946"/>
                  <a:gd name="connsiteX12" fmla="*/ 861762 w 864151"/>
                  <a:gd name="connsiteY12" fmla="*/ 129649 h 207946"/>
                  <a:gd name="connsiteX13" fmla="*/ 666881 w 864151"/>
                  <a:gd name="connsiteY13" fmla="*/ 172512 h 207946"/>
                  <a:gd name="connsiteX14" fmla="*/ 489906 w 864151"/>
                  <a:gd name="connsiteY14" fmla="*/ 113361 h 207946"/>
                  <a:gd name="connsiteX15" fmla="*/ 317504 w 864151"/>
                  <a:gd name="connsiteY15" fmla="*/ 112123 h 207946"/>
                  <a:gd name="connsiteX16" fmla="*/ 217872 w 864151"/>
                  <a:gd name="connsiteY16" fmla="*/ 174512 h 207946"/>
                  <a:gd name="connsiteX17" fmla="*/ 212348 w 864151"/>
                  <a:gd name="connsiteY17" fmla="*/ 175560 h 207946"/>
                  <a:gd name="connsiteX18" fmla="*/ 64805 w 864151"/>
                  <a:gd name="connsiteY18" fmla="*/ 207278 h 207946"/>
                  <a:gd name="connsiteX19" fmla="*/ 62138 w 864151"/>
                  <a:gd name="connsiteY19" fmla="*/ 207945 h 207946"/>
                  <a:gd name="connsiteX20" fmla="*/ 12132 w 864151"/>
                  <a:gd name="connsiteY20" fmla="*/ 168130 h 207946"/>
                  <a:gd name="connsiteX21" fmla="*/ 62234 w 864151"/>
                  <a:gd name="connsiteY21" fmla="*/ 197753 h 207946"/>
                  <a:gd name="connsiteX22" fmla="*/ 213300 w 864151"/>
                  <a:gd name="connsiteY22" fmla="*/ 165558 h 207946"/>
                  <a:gd name="connsiteX23" fmla="*/ 316837 w 864151"/>
                  <a:gd name="connsiteY23" fmla="*/ 102693 h 207946"/>
                  <a:gd name="connsiteX24" fmla="*/ 490763 w 864151"/>
                  <a:gd name="connsiteY24" fmla="*/ 103836 h 207946"/>
                  <a:gd name="connsiteX25" fmla="*/ 492002 w 864151"/>
                  <a:gd name="connsiteY25" fmla="*/ 103836 h 207946"/>
                  <a:gd name="connsiteX26" fmla="*/ 670977 w 864151"/>
                  <a:gd name="connsiteY26" fmla="*/ 163653 h 207946"/>
                  <a:gd name="connsiteX27" fmla="*/ 852713 w 864151"/>
                  <a:gd name="connsiteY27" fmla="*/ 124506 h 207946"/>
                  <a:gd name="connsiteX28" fmla="*/ 661261 w 864151"/>
                  <a:gd name="connsiteY28" fmla="*/ 85358 h 207946"/>
                  <a:gd name="connsiteX29" fmla="*/ 536769 w 864151"/>
                  <a:gd name="connsiteY29" fmla="*/ 62498 h 207946"/>
                  <a:gd name="connsiteX30" fmla="*/ 536769 w 864151"/>
                  <a:gd name="connsiteY30" fmla="*/ 62498 h 207946"/>
                  <a:gd name="connsiteX31" fmla="*/ 452759 w 864151"/>
                  <a:gd name="connsiteY31" fmla="*/ 57069 h 207946"/>
                  <a:gd name="connsiteX32" fmla="*/ 447806 w 864151"/>
                  <a:gd name="connsiteY32" fmla="*/ 53640 h 207946"/>
                  <a:gd name="connsiteX33" fmla="*/ 406848 w 864151"/>
                  <a:gd name="connsiteY33" fmla="*/ 11063 h 207946"/>
                  <a:gd name="connsiteX34" fmla="*/ 405800 w 864151"/>
                  <a:gd name="connsiteY34" fmla="*/ 10301 h 207946"/>
                  <a:gd name="connsiteX35" fmla="*/ 72425 w 864151"/>
                  <a:gd name="connsiteY35" fmla="*/ 66784 h 207946"/>
                  <a:gd name="connsiteX36" fmla="*/ 12132 w 864151"/>
                  <a:gd name="connsiteY36" fmla="*/ 168130 h 207946"/>
                  <a:gd name="connsiteX37" fmla="*/ 855380 w 864151"/>
                  <a:gd name="connsiteY37" fmla="*/ 126411 h 207946"/>
                  <a:gd name="connsiteX38" fmla="*/ 855380 w 864151"/>
                  <a:gd name="connsiteY38" fmla="*/ 126411 h 20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64151" h="207946">
                    <a:moveTo>
                      <a:pt x="62138" y="207945"/>
                    </a:moveTo>
                    <a:cubicBezTo>
                      <a:pt x="61300" y="207964"/>
                      <a:pt x="60472" y="207726"/>
                      <a:pt x="59757" y="207278"/>
                    </a:cubicBezTo>
                    <a:lnTo>
                      <a:pt x="5655" y="175369"/>
                    </a:lnTo>
                    <a:cubicBezTo>
                      <a:pt x="4607" y="174779"/>
                      <a:pt x="3845" y="173778"/>
                      <a:pt x="3560" y="172607"/>
                    </a:cubicBezTo>
                    <a:cubicBezTo>
                      <a:pt x="-12633" y="118791"/>
                      <a:pt x="29563" y="86882"/>
                      <a:pt x="66710" y="59355"/>
                    </a:cubicBezTo>
                    <a:cubicBezTo>
                      <a:pt x="107001" y="29065"/>
                      <a:pt x="392275" y="-10940"/>
                      <a:pt x="411325" y="2776"/>
                    </a:cubicBezTo>
                    <a:lnTo>
                      <a:pt x="412468" y="3538"/>
                    </a:lnTo>
                    <a:cubicBezTo>
                      <a:pt x="423326" y="11253"/>
                      <a:pt x="447901" y="28779"/>
                      <a:pt x="455616" y="47448"/>
                    </a:cubicBezTo>
                    <a:cubicBezTo>
                      <a:pt x="483505" y="45343"/>
                      <a:pt x="511566" y="47363"/>
                      <a:pt x="538865" y="53449"/>
                    </a:cubicBezTo>
                    <a:lnTo>
                      <a:pt x="538865" y="53449"/>
                    </a:lnTo>
                    <a:cubicBezTo>
                      <a:pt x="566868" y="59640"/>
                      <a:pt x="613541" y="67641"/>
                      <a:pt x="662690" y="76214"/>
                    </a:cubicBezTo>
                    <a:cubicBezTo>
                      <a:pt x="813470" y="102122"/>
                      <a:pt x="860905" y="112028"/>
                      <a:pt x="863953" y="122982"/>
                    </a:cubicBezTo>
                    <a:cubicBezTo>
                      <a:pt x="864572" y="125439"/>
                      <a:pt x="863715" y="128039"/>
                      <a:pt x="861762" y="129649"/>
                    </a:cubicBezTo>
                    <a:cubicBezTo>
                      <a:pt x="846522" y="142603"/>
                      <a:pt x="726031" y="199658"/>
                      <a:pt x="666881" y="172512"/>
                    </a:cubicBezTo>
                    <a:cubicBezTo>
                      <a:pt x="613636" y="148128"/>
                      <a:pt x="499241" y="115933"/>
                      <a:pt x="489906" y="113361"/>
                    </a:cubicBezTo>
                    <a:lnTo>
                      <a:pt x="317504" y="112123"/>
                    </a:lnTo>
                    <a:cubicBezTo>
                      <a:pt x="266545" y="121648"/>
                      <a:pt x="218348" y="173940"/>
                      <a:pt x="217872" y="174512"/>
                    </a:cubicBezTo>
                    <a:cubicBezTo>
                      <a:pt x="216453" y="176026"/>
                      <a:pt x="214224" y="176455"/>
                      <a:pt x="212348" y="175560"/>
                    </a:cubicBezTo>
                    <a:cubicBezTo>
                      <a:pt x="161294" y="152319"/>
                      <a:pt x="65472" y="207278"/>
                      <a:pt x="64805" y="207278"/>
                    </a:cubicBezTo>
                    <a:cubicBezTo>
                      <a:pt x="63996" y="207735"/>
                      <a:pt x="63072" y="207973"/>
                      <a:pt x="62138" y="207945"/>
                    </a:cubicBezTo>
                    <a:close/>
                    <a:moveTo>
                      <a:pt x="12132" y="168130"/>
                    </a:moveTo>
                    <a:lnTo>
                      <a:pt x="62234" y="197753"/>
                    </a:lnTo>
                    <a:cubicBezTo>
                      <a:pt x="77855" y="189085"/>
                      <a:pt x="161484" y="145365"/>
                      <a:pt x="213300" y="165558"/>
                    </a:cubicBezTo>
                    <a:cubicBezTo>
                      <a:pt x="223873" y="154605"/>
                      <a:pt x="267878" y="111552"/>
                      <a:pt x="316837" y="102693"/>
                    </a:cubicBezTo>
                    <a:lnTo>
                      <a:pt x="490763" y="103836"/>
                    </a:lnTo>
                    <a:lnTo>
                      <a:pt x="492002" y="103836"/>
                    </a:lnTo>
                    <a:cubicBezTo>
                      <a:pt x="493240" y="103836"/>
                      <a:pt x="615065" y="138031"/>
                      <a:pt x="670977" y="163653"/>
                    </a:cubicBezTo>
                    <a:cubicBezTo>
                      <a:pt x="721649" y="186894"/>
                      <a:pt x="828425" y="141079"/>
                      <a:pt x="852713" y="124506"/>
                    </a:cubicBezTo>
                    <a:cubicBezTo>
                      <a:pt x="833663" y="114981"/>
                      <a:pt x="734794" y="98026"/>
                      <a:pt x="661261" y="85358"/>
                    </a:cubicBezTo>
                    <a:cubicBezTo>
                      <a:pt x="611731" y="76881"/>
                      <a:pt x="564963" y="68784"/>
                      <a:pt x="536769" y="62498"/>
                    </a:cubicBezTo>
                    <a:lnTo>
                      <a:pt x="536769" y="62498"/>
                    </a:lnTo>
                    <a:cubicBezTo>
                      <a:pt x="509213" y="56364"/>
                      <a:pt x="480877" y="54535"/>
                      <a:pt x="452759" y="57069"/>
                    </a:cubicBezTo>
                    <a:cubicBezTo>
                      <a:pt x="450501" y="57250"/>
                      <a:pt x="448434" y="55811"/>
                      <a:pt x="447806" y="53640"/>
                    </a:cubicBezTo>
                    <a:cubicBezTo>
                      <a:pt x="443043" y="36780"/>
                      <a:pt x="416754" y="18111"/>
                      <a:pt x="406848" y="11063"/>
                    </a:cubicBezTo>
                    <a:lnTo>
                      <a:pt x="405800" y="10301"/>
                    </a:lnTo>
                    <a:cubicBezTo>
                      <a:pt x="390275" y="1443"/>
                      <a:pt x="113669" y="35828"/>
                      <a:pt x="72425" y="66784"/>
                    </a:cubicBezTo>
                    <a:cubicBezTo>
                      <a:pt x="29658" y="98979"/>
                      <a:pt x="226" y="125172"/>
                      <a:pt x="12132" y="168130"/>
                    </a:cubicBezTo>
                    <a:close/>
                    <a:moveTo>
                      <a:pt x="855380" y="126411"/>
                    </a:moveTo>
                    <a:lnTo>
                      <a:pt x="855380" y="12641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7" name="云麒演示设计22-54">
                <a:extLst>
                  <a:ext uri="{FF2B5EF4-FFF2-40B4-BE49-F238E27FC236}">
                    <a16:creationId xmlns:a16="http://schemas.microsoft.com/office/drawing/2014/main" id="{511F1C13-63BD-CE0A-C1E5-C1F517ACF744}"/>
                  </a:ext>
                </a:extLst>
              </p:cNvPr>
              <p:cNvSpPr/>
              <p:nvPr/>
            </p:nvSpPr>
            <p:spPr>
              <a:xfrm>
                <a:off x="21158460" y="-741196"/>
                <a:ext cx="37190" cy="160741"/>
              </a:xfrm>
              <a:custGeom>
                <a:avLst/>
                <a:gdLst>
                  <a:gd name="connsiteX0" fmla="*/ 4764 w 37190"/>
                  <a:gd name="connsiteY0" fmla="*/ 160734 h 160741"/>
                  <a:gd name="connsiteX1" fmla="*/ 954 w 37190"/>
                  <a:gd name="connsiteY1" fmla="*/ 158733 h 160741"/>
                  <a:gd name="connsiteX2" fmla="*/ 1907 w 37190"/>
                  <a:gd name="connsiteY2" fmla="*/ 152066 h 160741"/>
                  <a:gd name="connsiteX3" fmla="*/ 17528 w 37190"/>
                  <a:gd name="connsiteY3" fmla="*/ 6048 h 160741"/>
                  <a:gd name="connsiteX4" fmla="*/ 20862 w 37190"/>
                  <a:gd name="connsiteY4" fmla="*/ 142 h 160741"/>
                  <a:gd name="connsiteX5" fmla="*/ 26767 w 37190"/>
                  <a:gd name="connsiteY5" fmla="*/ 3476 h 160741"/>
                  <a:gd name="connsiteX6" fmla="*/ 7717 w 37190"/>
                  <a:gd name="connsiteY6" fmla="*/ 159781 h 160741"/>
                  <a:gd name="connsiteX7" fmla="*/ 4764 w 37190"/>
                  <a:gd name="connsiteY7" fmla="*/ 160734 h 160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90" h="160741">
                    <a:moveTo>
                      <a:pt x="4764" y="160734"/>
                    </a:moveTo>
                    <a:cubicBezTo>
                      <a:pt x="3240" y="160743"/>
                      <a:pt x="1812" y="159991"/>
                      <a:pt x="954" y="158733"/>
                    </a:cubicBezTo>
                    <a:cubicBezTo>
                      <a:pt x="-627" y="156628"/>
                      <a:pt x="-198" y="153647"/>
                      <a:pt x="1907" y="152066"/>
                    </a:cubicBezTo>
                    <a:cubicBezTo>
                      <a:pt x="48103" y="118252"/>
                      <a:pt x="17909" y="7191"/>
                      <a:pt x="17528" y="6048"/>
                    </a:cubicBezTo>
                    <a:cubicBezTo>
                      <a:pt x="16852" y="3504"/>
                      <a:pt x="18337" y="885"/>
                      <a:pt x="20862" y="142"/>
                    </a:cubicBezTo>
                    <a:cubicBezTo>
                      <a:pt x="23405" y="-477"/>
                      <a:pt x="25986" y="980"/>
                      <a:pt x="26767" y="3476"/>
                    </a:cubicBezTo>
                    <a:cubicBezTo>
                      <a:pt x="28101" y="8334"/>
                      <a:pt x="58962" y="122062"/>
                      <a:pt x="7717" y="159781"/>
                    </a:cubicBezTo>
                    <a:cubicBezTo>
                      <a:pt x="6888" y="160457"/>
                      <a:pt x="5831" y="160800"/>
                      <a:pt x="4764" y="1607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8" name="云麒演示设计22-55">
                <a:extLst>
                  <a:ext uri="{FF2B5EF4-FFF2-40B4-BE49-F238E27FC236}">
                    <a16:creationId xmlns:a16="http://schemas.microsoft.com/office/drawing/2014/main" id="{5261FEF3-73C7-E52E-EB6D-6FDDE0FFF229}"/>
                  </a:ext>
                </a:extLst>
              </p:cNvPr>
              <p:cNvSpPr/>
              <p:nvPr/>
            </p:nvSpPr>
            <p:spPr>
              <a:xfrm>
                <a:off x="21042389" y="-696006"/>
                <a:ext cx="35582" cy="127735"/>
              </a:xfrm>
              <a:custGeom>
                <a:avLst/>
                <a:gdLst>
                  <a:gd name="connsiteX0" fmla="*/ 30539 w 35582"/>
                  <a:gd name="connsiteY0" fmla="*/ 127735 h 127735"/>
                  <a:gd name="connsiteX1" fmla="*/ 25776 w 35582"/>
                  <a:gd name="connsiteY1" fmla="*/ 123735 h 127735"/>
                  <a:gd name="connsiteX2" fmla="*/ 25776 w 35582"/>
                  <a:gd name="connsiteY2" fmla="*/ 68395 h 127735"/>
                  <a:gd name="connsiteX3" fmla="*/ 821 w 35582"/>
                  <a:gd name="connsiteY3" fmla="*/ 7435 h 127735"/>
                  <a:gd name="connsiteX4" fmla="*/ 2087 w 35582"/>
                  <a:gd name="connsiteY4" fmla="*/ 824 h 127735"/>
                  <a:gd name="connsiteX5" fmla="*/ 8345 w 35582"/>
                  <a:gd name="connsiteY5" fmla="*/ 1624 h 127735"/>
                  <a:gd name="connsiteX6" fmla="*/ 35111 w 35582"/>
                  <a:gd name="connsiteY6" fmla="*/ 69919 h 127735"/>
                  <a:gd name="connsiteX7" fmla="*/ 35111 w 35582"/>
                  <a:gd name="connsiteY7" fmla="*/ 122211 h 127735"/>
                  <a:gd name="connsiteX8" fmla="*/ 31310 w 35582"/>
                  <a:gd name="connsiteY8" fmla="*/ 127612 h 127735"/>
                  <a:gd name="connsiteX9" fmla="*/ 31110 w 35582"/>
                  <a:gd name="connsiteY9" fmla="*/ 127640 h 12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582" h="127735">
                    <a:moveTo>
                      <a:pt x="30539" y="127735"/>
                    </a:moveTo>
                    <a:cubicBezTo>
                      <a:pt x="28196" y="127726"/>
                      <a:pt x="26186" y="126040"/>
                      <a:pt x="25776" y="123735"/>
                    </a:cubicBezTo>
                    <a:cubicBezTo>
                      <a:pt x="23214" y="105380"/>
                      <a:pt x="23214" y="86749"/>
                      <a:pt x="25776" y="68395"/>
                    </a:cubicBezTo>
                    <a:cubicBezTo>
                      <a:pt x="29681" y="44868"/>
                      <a:pt x="1106" y="7816"/>
                      <a:pt x="821" y="7435"/>
                    </a:cubicBezTo>
                    <a:cubicBezTo>
                      <a:pt x="-656" y="5254"/>
                      <a:pt x="-84" y="2301"/>
                      <a:pt x="2087" y="824"/>
                    </a:cubicBezTo>
                    <a:cubicBezTo>
                      <a:pt x="4078" y="-528"/>
                      <a:pt x="6764" y="-185"/>
                      <a:pt x="8345" y="1624"/>
                    </a:cubicBezTo>
                    <a:cubicBezTo>
                      <a:pt x="9584" y="3244"/>
                      <a:pt x="39683" y="42296"/>
                      <a:pt x="35111" y="69919"/>
                    </a:cubicBezTo>
                    <a:cubicBezTo>
                      <a:pt x="32777" y="87273"/>
                      <a:pt x="32777" y="104857"/>
                      <a:pt x="35111" y="122211"/>
                    </a:cubicBezTo>
                    <a:cubicBezTo>
                      <a:pt x="35549" y="124754"/>
                      <a:pt x="33853" y="127164"/>
                      <a:pt x="31310" y="127612"/>
                    </a:cubicBezTo>
                    <a:cubicBezTo>
                      <a:pt x="31243" y="127621"/>
                      <a:pt x="31177" y="127631"/>
                      <a:pt x="31110" y="1276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9" name="云麒演示设计22-56">
                <a:extLst>
                  <a:ext uri="{FF2B5EF4-FFF2-40B4-BE49-F238E27FC236}">
                    <a16:creationId xmlns:a16="http://schemas.microsoft.com/office/drawing/2014/main" id="{D9DDA58A-4D11-89AF-9957-79027D251CFD}"/>
                  </a:ext>
                </a:extLst>
              </p:cNvPr>
              <p:cNvSpPr/>
              <p:nvPr/>
            </p:nvSpPr>
            <p:spPr>
              <a:xfrm>
                <a:off x="21248853" y="-623193"/>
                <a:ext cx="173610" cy="113407"/>
              </a:xfrm>
              <a:custGeom>
                <a:avLst/>
                <a:gdLst>
                  <a:gd name="connsiteX0" fmla="*/ 168689 w 173610"/>
                  <a:gd name="connsiteY0" fmla="*/ 113406 h 113407"/>
                  <a:gd name="connsiteX1" fmla="*/ 164403 w 173610"/>
                  <a:gd name="connsiteY1" fmla="*/ 110739 h 113407"/>
                  <a:gd name="connsiteX2" fmla="*/ 150497 w 173610"/>
                  <a:gd name="connsiteY2" fmla="*/ 30348 h 113407"/>
                  <a:gd name="connsiteX3" fmla="*/ 24957 w 173610"/>
                  <a:gd name="connsiteY3" fmla="*/ 9965 h 113407"/>
                  <a:gd name="connsiteX4" fmla="*/ 11908 w 173610"/>
                  <a:gd name="connsiteY4" fmla="*/ 17490 h 113407"/>
                  <a:gd name="connsiteX5" fmla="*/ 17909 w 173610"/>
                  <a:gd name="connsiteY5" fmla="*/ 61305 h 113407"/>
                  <a:gd name="connsiteX6" fmla="*/ 15680 w 173610"/>
                  <a:gd name="connsiteY6" fmla="*/ 67658 h 113407"/>
                  <a:gd name="connsiteX7" fmla="*/ 15622 w 173610"/>
                  <a:gd name="connsiteY7" fmla="*/ 67686 h 113407"/>
                  <a:gd name="connsiteX8" fmla="*/ 9336 w 173610"/>
                  <a:gd name="connsiteY8" fmla="*/ 65401 h 113407"/>
                  <a:gd name="connsiteX9" fmla="*/ 3526 w 173610"/>
                  <a:gd name="connsiteY9" fmla="*/ 12918 h 113407"/>
                  <a:gd name="connsiteX10" fmla="*/ 23814 w 173610"/>
                  <a:gd name="connsiteY10" fmla="*/ 535 h 113407"/>
                  <a:gd name="connsiteX11" fmla="*/ 157164 w 173610"/>
                  <a:gd name="connsiteY11" fmla="*/ 22157 h 113407"/>
                  <a:gd name="connsiteX12" fmla="*/ 160593 w 173610"/>
                  <a:gd name="connsiteY12" fmla="*/ 27491 h 113407"/>
                  <a:gd name="connsiteX13" fmla="*/ 173071 w 173610"/>
                  <a:gd name="connsiteY13" fmla="*/ 106453 h 113407"/>
                  <a:gd name="connsiteX14" fmla="*/ 171128 w 173610"/>
                  <a:gd name="connsiteY14" fmla="*/ 112759 h 113407"/>
                  <a:gd name="connsiteX15" fmla="*/ 170975 w 173610"/>
                  <a:gd name="connsiteY15" fmla="*/ 112835 h 113407"/>
                  <a:gd name="connsiteX16" fmla="*/ 168689 w 173610"/>
                  <a:gd name="connsiteY16" fmla="*/ 113406 h 1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610" h="113407">
                    <a:moveTo>
                      <a:pt x="168689" y="113406"/>
                    </a:moveTo>
                    <a:cubicBezTo>
                      <a:pt x="166860" y="113435"/>
                      <a:pt x="165184" y="112387"/>
                      <a:pt x="164403" y="110739"/>
                    </a:cubicBezTo>
                    <a:cubicBezTo>
                      <a:pt x="152773" y="85632"/>
                      <a:pt x="147972" y="57904"/>
                      <a:pt x="150497" y="30348"/>
                    </a:cubicBezTo>
                    <a:cubicBezTo>
                      <a:pt x="132304" y="25586"/>
                      <a:pt x="56009" y="6250"/>
                      <a:pt x="24957" y="9965"/>
                    </a:cubicBezTo>
                    <a:cubicBezTo>
                      <a:pt x="19614" y="10108"/>
                      <a:pt x="14708" y="12937"/>
                      <a:pt x="11908" y="17490"/>
                    </a:cubicBezTo>
                    <a:cubicBezTo>
                      <a:pt x="5335" y="29396"/>
                      <a:pt x="14003" y="53209"/>
                      <a:pt x="17909" y="61305"/>
                    </a:cubicBezTo>
                    <a:cubicBezTo>
                      <a:pt x="19051" y="63676"/>
                      <a:pt x="18051" y="66524"/>
                      <a:pt x="15680" y="67658"/>
                    </a:cubicBezTo>
                    <a:cubicBezTo>
                      <a:pt x="15661" y="67667"/>
                      <a:pt x="15642" y="67677"/>
                      <a:pt x="15622" y="67686"/>
                    </a:cubicBezTo>
                    <a:cubicBezTo>
                      <a:pt x="13251" y="68772"/>
                      <a:pt x="10450" y="67753"/>
                      <a:pt x="9336" y="65401"/>
                    </a:cubicBezTo>
                    <a:cubicBezTo>
                      <a:pt x="8669" y="64067"/>
                      <a:pt x="-6761" y="31587"/>
                      <a:pt x="3526" y="12918"/>
                    </a:cubicBezTo>
                    <a:cubicBezTo>
                      <a:pt x="7726" y="5593"/>
                      <a:pt x="15375" y="916"/>
                      <a:pt x="23814" y="535"/>
                    </a:cubicBezTo>
                    <a:cubicBezTo>
                      <a:pt x="60962" y="-3941"/>
                      <a:pt x="153068" y="21109"/>
                      <a:pt x="157164" y="22157"/>
                    </a:cubicBezTo>
                    <a:cubicBezTo>
                      <a:pt x="159498" y="22805"/>
                      <a:pt x="160974" y="25100"/>
                      <a:pt x="160593" y="27491"/>
                    </a:cubicBezTo>
                    <a:cubicBezTo>
                      <a:pt x="157593" y="54456"/>
                      <a:pt x="161898" y="81726"/>
                      <a:pt x="173071" y="106453"/>
                    </a:cubicBezTo>
                    <a:cubicBezTo>
                      <a:pt x="174271" y="108730"/>
                      <a:pt x="173404" y="111559"/>
                      <a:pt x="171128" y="112759"/>
                    </a:cubicBezTo>
                    <a:cubicBezTo>
                      <a:pt x="171071" y="112787"/>
                      <a:pt x="171023" y="112806"/>
                      <a:pt x="170975" y="112835"/>
                    </a:cubicBezTo>
                    <a:cubicBezTo>
                      <a:pt x="170280" y="113235"/>
                      <a:pt x="169489" y="113425"/>
                      <a:pt x="168689" y="1134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0" name="云麒演示设计22-57">
                <a:extLst>
                  <a:ext uri="{FF2B5EF4-FFF2-40B4-BE49-F238E27FC236}">
                    <a16:creationId xmlns:a16="http://schemas.microsoft.com/office/drawing/2014/main" id="{85EC98D1-5742-1C42-C414-1BE8DFA3455B}"/>
                  </a:ext>
                </a:extLst>
              </p:cNvPr>
              <p:cNvSpPr/>
              <p:nvPr/>
            </p:nvSpPr>
            <p:spPr>
              <a:xfrm>
                <a:off x="21241873" y="-816067"/>
                <a:ext cx="85466" cy="84919"/>
              </a:xfrm>
              <a:custGeom>
                <a:avLst/>
                <a:gdLst>
                  <a:gd name="connsiteX0" fmla="*/ 80704 w 85466"/>
                  <a:gd name="connsiteY0" fmla="*/ 84919 h 84919"/>
                  <a:gd name="connsiteX1" fmla="*/ 78990 w 85466"/>
                  <a:gd name="connsiteY1" fmla="*/ 84919 h 84919"/>
                  <a:gd name="connsiteX2" fmla="*/ 34222 w 85466"/>
                  <a:gd name="connsiteY2" fmla="*/ 69394 h 84919"/>
                  <a:gd name="connsiteX3" fmla="*/ 30889 w 85466"/>
                  <a:gd name="connsiteY3" fmla="*/ 65393 h 84919"/>
                  <a:gd name="connsiteX4" fmla="*/ 22697 w 85466"/>
                  <a:gd name="connsiteY4" fmla="*/ 32246 h 84919"/>
                  <a:gd name="connsiteX5" fmla="*/ 2123 w 85466"/>
                  <a:gd name="connsiteY5" fmla="*/ 8719 h 84919"/>
                  <a:gd name="connsiteX6" fmla="*/ 790 w 85466"/>
                  <a:gd name="connsiteY6" fmla="*/ 2052 h 84919"/>
                  <a:gd name="connsiteX7" fmla="*/ 7362 w 85466"/>
                  <a:gd name="connsiteY7" fmla="*/ 814 h 84919"/>
                  <a:gd name="connsiteX8" fmla="*/ 31365 w 85466"/>
                  <a:gd name="connsiteY8" fmla="*/ 28531 h 84919"/>
                  <a:gd name="connsiteX9" fmla="*/ 39937 w 85466"/>
                  <a:gd name="connsiteY9" fmla="*/ 61297 h 84919"/>
                  <a:gd name="connsiteX10" fmla="*/ 82324 w 85466"/>
                  <a:gd name="connsiteY10" fmla="*/ 75966 h 84919"/>
                  <a:gd name="connsiteX11" fmla="*/ 85181 w 85466"/>
                  <a:gd name="connsiteY11" fmla="*/ 82062 h 84919"/>
                  <a:gd name="connsiteX12" fmla="*/ 80704 w 85466"/>
                  <a:gd name="connsiteY12" fmla="*/ 84919 h 8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466" h="84919">
                    <a:moveTo>
                      <a:pt x="80704" y="84919"/>
                    </a:moveTo>
                    <a:lnTo>
                      <a:pt x="78990" y="84919"/>
                    </a:lnTo>
                    <a:cubicBezTo>
                      <a:pt x="53844" y="75394"/>
                      <a:pt x="34413" y="69489"/>
                      <a:pt x="34222" y="69394"/>
                    </a:cubicBezTo>
                    <a:cubicBezTo>
                      <a:pt x="32432" y="68822"/>
                      <a:pt x="31127" y="67260"/>
                      <a:pt x="30889" y="65393"/>
                    </a:cubicBezTo>
                    <a:cubicBezTo>
                      <a:pt x="29555" y="54049"/>
                      <a:pt x="26802" y="42914"/>
                      <a:pt x="22697" y="32246"/>
                    </a:cubicBezTo>
                    <a:cubicBezTo>
                      <a:pt x="17858" y="22845"/>
                      <a:pt x="10800" y="14768"/>
                      <a:pt x="2123" y="8719"/>
                    </a:cubicBezTo>
                    <a:cubicBezTo>
                      <a:pt x="-58" y="7234"/>
                      <a:pt x="-658" y="4271"/>
                      <a:pt x="790" y="2052"/>
                    </a:cubicBezTo>
                    <a:cubicBezTo>
                      <a:pt x="2276" y="-91"/>
                      <a:pt x="5200" y="-644"/>
                      <a:pt x="7362" y="814"/>
                    </a:cubicBezTo>
                    <a:cubicBezTo>
                      <a:pt x="17601" y="7853"/>
                      <a:pt x="25869" y="17397"/>
                      <a:pt x="31365" y="28531"/>
                    </a:cubicBezTo>
                    <a:cubicBezTo>
                      <a:pt x="35585" y="39057"/>
                      <a:pt x="38461" y="50058"/>
                      <a:pt x="39937" y="61297"/>
                    </a:cubicBezTo>
                    <a:cubicBezTo>
                      <a:pt x="46319" y="63298"/>
                      <a:pt x="62607" y="68727"/>
                      <a:pt x="82324" y="75966"/>
                    </a:cubicBezTo>
                    <a:cubicBezTo>
                      <a:pt x="84791" y="76861"/>
                      <a:pt x="86076" y="79585"/>
                      <a:pt x="85181" y="82062"/>
                    </a:cubicBezTo>
                    <a:cubicBezTo>
                      <a:pt x="84372" y="83805"/>
                      <a:pt x="82628" y="84919"/>
                      <a:pt x="80704" y="849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1" name="云麒演示设计22-58">
                <a:extLst>
                  <a:ext uri="{FF2B5EF4-FFF2-40B4-BE49-F238E27FC236}">
                    <a16:creationId xmlns:a16="http://schemas.microsoft.com/office/drawing/2014/main" id="{69F1AED0-E06E-AD9A-8281-AD6EA2118348}"/>
                  </a:ext>
                </a:extLst>
              </p:cNvPr>
              <p:cNvSpPr/>
              <p:nvPr/>
            </p:nvSpPr>
            <p:spPr>
              <a:xfrm>
                <a:off x="21318131" y="-740691"/>
                <a:ext cx="175364" cy="142337"/>
              </a:xfrm>
              <a:custGeom>
                <a:avLst/>
                <a:gdLst>
                  <a:gd name="connsiteX0" fmla="*/ 170086 w 175364"/>
                  <a:gd name="connsiteY0" fmla="*/ 142321 h 142337"/>
                  <a:gd name="connsiteX1" fmla="*/ 165705 w 175364"/>
                  <a:gd name="connsiteY1" fmla="*/ 139273 h 142337"/>
                  <a:gd name="connsiteX2" fmla="*/ 111794 w 175364"/>
                  <a:gd name="connsiteY2" fmla="*/ 59644 h 142337"/>
                  <a:gd name="connsiteX3" fmla="*/ 3113 w 175364"/>
                  <a:gd name="connsiteY3" fmla="*/ 9257 h 142337"/>
                  <a:gd name="connsiteX4" fmla="*/ 303 w 175364"/>
                  <a:gd name="connsiteY4" fmla="*/ 3113 h 142337"/>
                  <a:gd name="connsiteX5" fmla="*/ 6447 w 175364"/>
                  <a:gd name="connsiteY5" fmla="*/ 303 h 142337"/>
                  <a:gd name="connsiteX6" fmla="*/ 117890 w 175364"/>
                  <a:gd name="connsiteY6" fmla="*/ 52215 h 142337"/>
                  <a:gd name="connsiteX7" fmla="*/ 175040 w 175364"/>
                  <a:gd name="connsiteY7" fmla="*/ 135844 h 142337"/>
                  <a:gd name="connsiteX8" fmla="*/ 172334 w 175364"/>
                  <a:gd name="connsiteY8" fmla="*/ 142016 h 142337"/>
                  <a:gd name="connsiteX9" fmla="*/ 172277 w 175364"/>
                  <a:gd name="connsiteY9" fmla="*/ 142035 h 142337"/>
                  <a:gd name="connsiteX10" fmla="*/ 170086 w 175364"/>
                  <a:gd name="connsiteY10" fmla="*/ 142321 h 142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5364" h="142337">
                    <a:moveTo>
                      <a:pt x="170086" y="142321"/>
                    </a:moveTo>
                    <a:cubicBezTo>
                      <a:pt x="168124" y="142350"/>
                      <a:pt x="166362" y="141121"/>
                      <a:pt x="165705" y="139273"/>
                    </a:cubicBezTo>
                    <a:cubicBezTo>
                      <a:pt x="165705" y="138797"/>
                      <a:pt x="144940" y="86505"/>
                      <a:pt x="111794" y="59644"/>
                    </a:cubicBezTo>
                    <a:cubicBezTo>
                      <a:pt x="91886" y="43452"/>
                      <a:pt x="41689" y="23259"/>
                      <a:pt x="3113" y="9257"/>
                    </a:cubicBezTo>
                    <a:cubicBezTo>
                      <a:pt x="637" y="8333"/>
                      <a:pt x="-621" y="5590"/>
                      <a:pt x="303" y="3113"/>
                    </a:cubicBezTo>
                    <a:cubicBezTo>
                      <a:pt x="1227" y="637"/>
                      <a:pt x="3970" y="-621"/>
                      <a:pt x="6447" y="303"/>
                    </a:cubicBezTo>
                    <a:cubicBezTo>
                      <a:pt x="45690" y="14591"/>
                      <a:pt x="96839" y="35165"/>
                      <a:pt x="117890" y="52215"/>
                    </a:cubicBezTo>
                    <a:cubicBezTo>
                      <a:pt x="152846" y="80790"/>
                      <a:pt x="173706" y="133653"/>
                      <a:pt x="175040" y="135844"/>
                    </a:cubicBezTo>
                    <a:cubicBezTo>
                      <a:pt x="175992" y="138292"/>
                      <a:pt x="174782" y="141054"/>
                      <a:pt x="172334" y="142016"/>
                    </a:cubicBezTo>
                    <a:cubicBezTo>
                      <a:pt x="172315" y="142016"/>
                      <a:pt x="172296" y="142026"/>
                      <a:pt x="172277" y="142035"/>
                    </a:cubicBezTo>
                    <a:cubicBezTo>
                      <a:pt x="171572" y="142283"/>
                      <a:pt x="170829" y="142378"/>
                      <a:pt x="170086" y="1423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2" name="云麒演示设计22-59">
                <a:extLst>
                  <a:ext uri="{FF2B5EF4-FFF2-40B4-BE49-F238E27FC236}">
                    <a16:creationId xmlns:a16="http://schemas.microsoft.com/office/drawing/2014/main" id="{9A144E07-5D93-7678-E0A0-485A6979DEB0}"/>
                  </a:ext>
                </a:extLst>
              </p:cNvPr>
              <p:cNvSpPr/>
              <p:nvPr/>
            </p:nvSpPr>
            <p:spPr>
              <a:xfrm>
                <a:off x="21218903" y="-763004"/>
                <a:ext cx="37916" cy="13865"/>
              </a:xfrm>
              <a:custGeom>
                <a:avLst/>
                <a:gdLst>
                  <a:gd name="connsiteX0" fmla="*/ 32809 w 37916"/>
                  <a:gd name="connsiteY0" fmla="*/ 13759 h 13865"/>
                  <a:gd name="connsiteX1" fmla="*/ 32047 w 37916"/>
                  <a:gd name="connsiteY1" fmla="*/ 13759 h 13865"/>
                  <a:gd name="connsiteX2" fmla="*/ 4043 w 37916"/>
                  <a:gd name="connsiteY2" fmla="*/ 9472 h 13865"/>
                  <a:gd name="connsiteX3" fmla="*/ 43 w 37916"/>
                  <a:gd name="connsiteY3" fmla="*/ 4043 h 13865"/>
                  <a:gd name="connsiteX4" fmla="*/ 5472 w 37916"/>
                  <a:gd name="connsiteY4" fmla="*/ 43 h 13865"/>
                  <a:gd name="connsiteX5" fmla="*/ 33475 w 37916"/>
                  <a:gd name="connsiteY5" fmla="*/ 4329 h 13865"/>
                  <a:gd name="connsiteX6" fmla="*/ 37905 w 37916"/>
                  <a:gd name="connsiteY6" fmla="*/ 9425 h 13865"/>
                  <a:gd name="connsiteX7" fmla="*/ 32809 w 37916"/>
                  <a:gd name="connsiteY7" fmla="*/ 13854 h 13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916" h="13865">
                    <a:moveTo>
                      <a:pt x="32809" y="13759"/>
                    </a:moveTo>
                    <a:lnTo>
                      <a:pt x="32047" y="13759"/>
                    </a:lnTo>
                    <a:lnTo>
                      <a:pt x="4043" y="9472"/>
                    </a:lnTo>
                    <a:cubicBezTo>
                      <a:pt x="1462" y="9034"/>
                      <a:pt x="-300" y="6634"/>
                      <a:pt x="43" y="4043"/>
                    </a:cubicBezTo>
                    <a:cubicBezTo>
                      <a:pt x="481" y="1462"/>
                      <a:pt x="2881" y="-300"/>
                      <a:pt x="5472" y="43"/>
                    </a:cubicBezTo>
                    <a:lnTo>
                      <a:pt x="33475" y="4329"/>
                    </a:lnTo>
                    <a:cubicBezTo>
                      <a:pt x="36104" y="4510"/>
                      <a:pt x="38085" y="6796"/>
                      <a:pt x="37905" y="9425"/>
                    </a:cubicBezTo>
                    <a:cubicBezTo>
                      <a:pt x="37724" y="12054"/>
                      <a:pt x="35438" y="14035"/>
                      <a:pt x="32809" y="138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3" name="云麒演示设计22-60">
                <a:extLst>
                  <a:ext uri="{FF2B5EF4-FFF2-40B4-BE49-F238E27FC236}">
                    <a16:creationId xmlns:a16="http://schemas.microsoft.com/office/drawing/2014/main" id="{C8EBC0CD-1D5B-0F02-C704-6940DB4EDFB2}"/>
                  </a:ext>
                </a:extLst>
              </p:cNvPr>
              <p:cNvSpPr/>
              <p:nvPr/>
            </p:nvSpPr>
            <p:spPr>
              <a:xfrm>
                <a:off x="21427353" y="-724163"/>
                <a:ext cx="173422" cy="106648"/>
              </a:xfrm>
              <a:custGeom>
                <a:avLst/>
                <a:gdLst>
                  <a:gd name="connsiteX0" fmla="*/ 65532 w 173422"/>
                  <a:gd name="connsiteY0" fmla="*/ 106648 h 106648"/>
                  <a:gd name="connsiteX1" fmla="*/ 60770 w 173422"/>
                  <a:gd name="connsiteY1" fmla="*/ 101886 h 106648"/>
                  <a:gd name="connsiteX2" fmla="*/ 65532 w 173422"/>
                  <a:gd name="connsiteY2" fmla="*/ 97123 h 106648"/>
                  <a:gd name="connsiteX3" fmla="*/ 160782 w 173422"/>
                  <a:gd name="connsiteY3" fmla="*/ 84074 h 106648"/>
                  <a:gd name="connsiteX4" fmla="*/ 151257 w 173422"/>
                  <a:gd name="connsiteY4" fmla="*/ 15684 h 106648"/>
                  <a:gd name="connsiteX5" fmla="*/ 89440 w 173422"/>
                  <a:gd name="connsiteY5" fmla="*/ 12636 h 106648"/>
                  <a:gd name="connsiteX6" fmla="*/ 50197 w 173422"/>
                  <a:gd name="connsiteY6" fmla="*/ 16161 h 106648"/>
                  <a:gd name="connsiteX7" fmla="*/ 9525 w 173422"/>
                  <a:gd name="connsiteY7" fmla="*/ 39402 h 106648"/>
                  <a:gd name="connsiteX8" fmla="*/ 4763 w 173422"/>
                  <a:gd name="connsiteY8" fmla="*/ 44164 h 106648"/>
                  <a:gd name="connsiteX9" fmla="*/ 0 w 173422"/>
                  <a:gd name="connsiteY9" fmla="*/ 39402 h 106648"/>
                  <a:gd name="connsiteX10" fmla="*/ 49721 w 173422"/>
                  <a:gd name="connsiteY10" fmla="*/ 6636 h 106648"/>
                  <a:gd name="connsiteX11" fmla="*/ 88392 w 173422"/>
                  <a:gd name="connsiteY11" fmla="*/ 3207 h 106648"/>
                  <a:gd name="connsiteX12" fmla="*/ 159829 w 173422"/>
                  <a:gd name="connsiteY12" fmla="*/ 11493 h 106648"/>
                  <a:gd name="connsiteX13" fmla="*/ 168021 w 173422"/>
                  <a:gd name="connsiteY13" fmla="*/ 89598 h 106648"/>
                  <a:gd name="connsiteX14" fmla="*/ 65532 w 173422"/>
                  <a:gd name="connsiteY14" fmla="*/ 106648 h 10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3422" h="106648">
                    <a:moveTo>
                      <a:pt x="65532" y="106648"/>
                    </a:moveTo>
                    <a:cubicBezTo>
                      <a:pt x="62903" y="106648"/>
                      <a:pt x="60770" y="104515"/>
                      <a:pt x="60770" y="101886"/>
                    </a:cubicBezTo>
                    <a:cubicBezTo>
                      <a:pt x="60770" y="99257"/>
                      <a:pt x="62903" y="97123"/>
                      <a:pt x="65532" y="97123"/>
                    </a:cubicBezTo>
                    <a:cubicBezTo>
                      <a:pt x="101155" y="97123"/>
                      <a:pt x="154305" y="93027"/>
                      <a:pt x="160782" y="84074"/>
                    </a:cubicBezTo>
                    <a:cubicBezTo>
                      <a:pt x="170307" y="71215"/>
                      <a:pt x="160115" y="32448"/>
                      <a:pt x="151257" y="15684"/>
                    </a:cubicBezTo>
                    <a:cubicBezTo>
                      <a:pt x="146590" y="6159"/>
                      <a:pt x="117538" y="9588"/>
                      <a:pt x="89440" y="12636"/>
                    </a:cubicBezTo>
                    <a:cubicBezTo>
                      <a:pt x="76581" y="14065"/>
                      <a:pt x="63246" y="15589"/>
                      <a:pt x="50197" y="16161"/>
                    </a:cubicBezTo>
                    <a:cubicBezTo>
                      <a:pt x="10001" y="18066"/>
                      <a:pt x="9525" y="39211"/>
                      <a:pt x="9525" y="39402"/>
                    </a:cubicBezTo>
                    <a:cubicBezTo>
                      <a:pt x="9525" y="42031"/>
                      <a:pt x="7391" y="44164"/>
                      <a:pt x="4763" y="44164"/>
                    </a:cubicBezTo>
                    <a:cubicBezTo>
                      <a:pt x="2134" y="44164"/>
                      <a:pt x="0" y="42031"/>
                      <a:pt x="0" y="39402"/>
                    </a:cubicBezTo>
                    <a:cubicBezTo>
                      <a:pt x="0" y="38163"/>
                      <a:pt x="571" y="9017"/>
                      <a:pt x="49721" y="6636"/>
                    </a:cubicBezTo>
                    <a:cubicBezTo>
                      <a:pt x="62484" y="6064"/>
                      <a:pt x="75629" y="4635"/>
                      <a:pt x="88392" y="3207"/>
                    </a:cubicBezTo>
                    <a:cubicBezTo>
                      <a:pt x="124016" y="-699"/>
                      <a:pt x="152114" y="-3842"/>
                      <a:pt x="159829" y="11493"/>
                    </a:cubicBezTo>
                    <a:cubicBezTo>
                      <a:pt x="167545" y="26829"/>
                      <a:pt x="180975" y="71501"/>
                      <a:pt x="168021" y="89598"/>
                    </a:cubicBezTo>
                    <a:cubicBezTo>
                      <a:pt x="156877" y="105791"/>
                      <a:pt x="80677" y="106648"/>
                      <a:pt x="65532" y="106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8" name="云麒演示设计22-61">
                <a:extLst>
                  <a:ext uri="{FF2B5EF4-FFF2-40B4-BE49-F238E27FC236}">
                    <a16:creationId xmlns:a16="http://schemas.microsoft.com/office/drawing/2014/main" id="{0F07AE99-EEB7-357F-F89D-D1122A870453}"/>
                  </a:ext>
                </a:extLst>
              </p:cNvPr>
              <p:cNvSpPr/>
              <p:nvPr/>
            </p:nvSpPr>
            <p:spPr>
              <a:xfrm>
                <a:off x="21341648" y="-855597"/>
                <a:ext cx="76156" cy="63585"/>
              </a:xfrm>
              <a:custGeom>
                <a:avLst/>
                <a:gdLst>
                  <a:gd name="connsiteX0" fmla="*/ 71607 w 76156"/>
                  <a:gd name="connsiteY0" fmla="*/ 63585 h 63585"/>
                  <a:gd name="connsiteX1" fmla="*/ 67416 w 76156"/>
                  <a:gd name="connsiteY1" fmla="*/ 61203 h 63585"/>
                  <a:gd name="connsiteX2" fmla="*/ 36555 w 76156"/>
                  <a:gd name="connsiteY2" fmla="*/ 28342 h 63585"/>
                  <a:gd name="connsiteX3" fmla="*/ 3313 w 76156"/>
                  <a:gd name="connsiteY3" fmla="*/ 9292 h 63585"/>
                  <a:gd name="connsiteX4" fmla="*/ 227 w 76156"/>
                  <a:gd name="connsiteY4" fmla="*/ 3301 h 63585"/>
                  <a:gd name="connsiteX5" fmla="*/ 265 w 76156"/>
                  <a:gd name="connsiteY5" fmla="*/ 3196 h 63585"/>
                  <a:gd name="connsiteX6" fmla="*/ 6266 w 76156"/>
                  <a:gd name="connsiteY6" fmla="*/ 243 h 63585"/>
                  <a:gd name="connsiteX7" fmla="*/ 41794 w 76156"/>
                  <a:gd name="connsiteY7" fmla="*/ 20627 h 63585"/>
                  <a:gd name="connsiteX8" fmla="*/ 75513 w 76156"/>
                  <a:gd name="connsiteY8" fmla="*/ 56631 h 63585"/>
                  <a:gd name="connsiteX9" fmla="*/ 73855 w 76156"/>
                  <a:gd name="connsiteY9" fmla="*/ 63023 h 63585"/>
                  <a:gd name="connsiteX10" fmla="*/ 73703 w 76156"/>
                  <a:gd name="connsiteY10" fmla="*/ 63108 h 63585"/>
                  <a:gd name="connsiteX11" fmla="*/ 71607 w 76156"/>
                  <a:gd name="connsiteY11" fmla="*/ 63585 h 6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56" h="63585">
                    <a:moveTo>
                      <a:pt x="71607" y="63585"/>
                    </a:moveTo>
                    <a:cubicBezTo>
                      <a:pt x="69883" y="63613"/>
                      <a:pt x="68283" y="62699"/>
                      <a:pt x="67416" y="61203"/>
                    </a:cubicBezTo>
                    <a:cubicBezTo>
                      <a:pt x="59463" y="48278"/>
                      <a:pt x="48957" y="37096"/>
                      <a:pt x="36555" y="28342"/>
                    </a:cubicBezTo>
                    <a:cubicBezTo>
                      <a:pt x="26364" y="20560"/>
                      <a:pt x="15181" y="14150"/>
                      <a:pt x="3313" y="9292"/>
                    </a:cubicBezTo>
                    <a:cubicBezTo>
                      <a:pt x="808" y="8492"/>
                      <a:pt x="-573" y="5806"/>
                      <a:pt x="227" y="3301"/>
                    </a:cubicBezTo>
                    <a:cubicBezTo>
                      <a:pt x="237" y="3272"/>
                      <a:pt x="256" y="3234"/>
                      <a:pt x="265" y="3196"/>
                    </a:cubicBezTo>
                    <a:cubicBezTo>
                      <a:pt x="1122" y="739"/>
                      <a:pt x="3799" y="-576"/>
                      <a:pt x="6266" y="243"/>
                    </a:cubicBezTo>
                    <a:cubicBezTo>
                      <a:pt x="18963" y="5415"/>
                      <a:pt x="30917" y="12273"/>
                      <a:pt x="41794" y="20627"/>
                    </a:cubicBezTo>
                    <a:cubicBezTo>
                      <a:pt x="55415" y="30161"/>
                      <a:pt x="66893" y="42420"/>
                      <a:pt x="75513" y="56631"/>
                    </a:cubicBezTo>
                    <a:cubicBezTo>
                      <a:pt x="76818" y="58851"/>
                      <a:pt x="76075" y="61718"/>
                      <a:pt x="73855" y="63023"/>
                    </a:cubicBezTo>
                    <a:cubicBezTo>
                      <a:pt x="73808" y="63051"/>
                      <a:pt x="73751" y="63080"/>
                      <a:pt x="73703" y="63108"/>
                    </a:cubicBezTo>
                    <a:cubicBezTo>
                      <a:pt x="73046" y="63413"/>
                      <a:pt x="72331" y="63575"/>
                      <a:pt x="71607" y="635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9" name="云麒演示设计22-62">
                <a:extLst>
                  <a:ext uri="{FF2B5EF4-FFF2-40B4-BE49-F238E27FC236}">
                    <a16:creationId xmlns:a16="http://schemas.microsoft.com/office/drawing/2014/main" id="{684F2BEA-16F9-8ACF-3690-8B03B1A6302B}"/>
                  </a:ext>
                </a:extLst>
              </p:cNvPr>
              <p:cNvSpPr/>
              <p:nvPr/>
            </p:nvSpPr>
            <p:spPr>
              <a:xfrm>
                <a:off x="20910835" y="-1361524"/>
                <a:ext cx="371583" cy="418825"/>
              </a:xfrm>
              <a:custGeom>
                <a:avLst/>
                <a:gdLst>
                  <a:gd name="connsiteX0" fmla="*/ 22075 w 371583"/>
                  <a:gd name="connsiteY0" fmla="*/ 418826 h 418825"/>
                  <a:gd name="connsiteX1" fmla="*/ 21122 w 371583"/>
                  <a:gd name="connsiteY1" fmla="*/ 418826 h 418825"/>
                  <a:gd name="connsiteX2" fmla="*/ 17407 w 371583"/>
                  <a:gd name="connsiteY2" fmla="*/ 413206 h 418825"/>
                  <a:gd name="connsiteX3" fmla="*/ 17407 w 371583"/>
                  <a:gd name="connsiteY3" fmla="*/ 317956 h 418825"/>
                  <a:gd name="connsiteX4" fmla="*/ 167 w 371583"/>
                  <a:gd name="connsiteY4" fmla="*/ 251281 h 418825"/>
                  <a:gd name="connsiteX5" fmla="*/ 1310 w 371583"/>
                  <a:gd name="connsiteY5" fmla="*/ 246804 h 418825"/>
                  <a:gd name="connsiteX6" fmla="*/ 50078 w 371583"/>
                  <a:gd name="connsiteY6" fmla="*/ 178986 h 418825"/>
                  <a:gd name="connsiteX7" fmla="*/ 95227 w 371583"/>
                  <a:gd name="connsiteY7" fmla="*/ 84403 h 418825"/>
                  <a:gd name="connsiteX8" fmla="*/ 98465 w 371583"/>
                  <a:gd name="connsiteY8" fmla="*/ 81736 h 418825"/>
                  <a:gd name="connsiteX9" fmla="*/ 238292 w 371583"/>
                  <a:gd name="connsiteY9" fmla="*/ 47351 h 418825"/>
                  <a:gd name="connsiteX10" fmla="*/ 338305 w 371583"/>
                  <a:gd name="connsiteY10" fmla="*/ 774 h 418825"/>
                  <a:gd name="connsiteX11" fmla="*/ 344772 w 371583"/>
                  <a:gd name="connsiteY11" fmla="*/ 2096 h 418825"/>
                  <a:gd name="connsiteX12" fmla="*/ 345353 w 371583"/>
                  <a:gd name="connsiteY12" fmla="*/ 3345 h 418825"/>
                  <a:gd name="connsiteX13" fmla="*/ 370404 w 371583"/>
                  <a:gd name="connsiteY13" fmla="*/ 55733 h 418825"/>
                  <a:gd name="connsiteX14" fmla="*/ 369956 w 371583"/>
                  <a:gd name="connsiteY14" fmla="*/ 62457 h 418825"/>
                  <a:gd name="connsiteX15" fmla="*/ 363241 w 371583"/>
                  <a:gd name="connsiteY15" fmla="*/ 62010 h 418825"/>
                  <a:gd name="connsiteX16" fmla="*/ 362879 w 371583"/>
                  <a:gd name="connsiteY16" fmla="*/ 61543 h 418825"/>
                  <a:gd name="connsiteX17" fmla="*/ 338209 w 371583"/>
                  <a:gd name="connsiteY17" fmla="*/ 12013 h 418825"/>
                  <a:gd name="connsiteX18" fmla="*/ 240864 w 371583"/>
                  <a:gd name="connsiteY18" fmla="*/ 56781 h 418825"/>
                  <a:gd name="connsiteX19" fmla="*/ 102942 w 371583"/>
                  <a:gd name="connsiteY19" fmla="*/ 90785 h 418825"/>
                  <a:gd name="connsiteX20" fmla="*/ 58651 w 371583"/>
                  <a:gd name="connsiteY20" fmla="*/ 183558 h 418825"/>
                  <a:gd name="connsiteX21" fmla="*/ 10168 w 371583"/>
                  <a:gd name="connsiteY21" fmla="*/ 251662 h 418825"/>
                  <a:gd name="connsiteX22" fmla="*/ 26742 w 371583"/>
                  <a:gd name="connsiteY22" fmla="*/ 315956 h 418825"/>
                  <a:gd name="connsiteX23" fmla="*/ 26742 w 371583"/>
                  <a:gd name="connsiteY23" fmla="*/ 414921 h 418825"/>
                  <a:gd name="connsiteX24" fmla="*/ 22075 w 371583"/>
                  <a:gd name="connsiteY24" fmla="*/ 418826 h 41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1583" h="418825">
                    <a:moveTo>
                      <a:pt x="22075" y="418826"/>
                    </a:moveTo>
                    <a:lnTo>
                      <a:pt x="21122" y="418826"/>
                    </a:lnTo>
                    <a:cubicBezTo>
                      <a:pt x="18579" y="418254"/>
                      <a:pt x="16931" y="415778"/>
                      <a:pt x="17407" y="413206"/>
                    </a:cubicBezTo>
                    <a:cubicBezTo>
                      <a:pt x="17407" y="412634"/>
                      <a:pt x="27790" y="359866"/>
                      <a:pt x="17407" y="317956"/>
                    </a:cubicBezTo>
                    <a:cubicBezTo>
                      <a:pt x="7025" y="276046"/>
                      <a:pt x="262" y="251281"/>
                      <a:pt x="167" y="251281"/>
                    </a:cubicBezTo>
                    <a:cubicBezTo>
                      <a:pt x="-271" y="249690"/>
                      <a:pt x="167" y="247985"/>
                      <a:pt x="1310" y="246804"/>
                    </a:cubicBezTo>
                    <a:cubicBezTo>
                      <a:pt x="20198" y="226211"/>
                      <a:pt x="36572" y="203447"/>
                      <a:pt x="50078" y="178986"/>
                    </a:cubicBezTo>
                    <a:cubicBezTo>
                      <a:pt x="67033" y="144982"/>
                      <a:pt x="94941" y="84975"/>
                      <a:pt x="95227" y="84403"/>
                    </a:cubicBezTo>
                    <a:cubicBezTo>
                      <a:pt x="95808" y="83041"/>
                      <a:pt x="97017" y="82050"/>
                      <a:pt x="98465" y="81736"/>
                    </a:cubicBezTo>
                    <a:cubicBezTo>
                      <a:pt x="99322" y="81736"/>
                      <a:pt x="191524" y="60019"/>
                      <a:pt x="238292" y="47351"/>
                    </a:cubicBezTo>
                    <a:cubicBezTo>
                      <a:pt x="273439" y="36057"/>
                      <a:pt x="307044" y="20409"/>
                      <a:pt x="338305" y="774"/>
                    </a:cubicBezTo>
                    <a:cubicBezTo>
                      <a:pt x="340457" y="-648"/>
                      <a:pt x="343353" y="-55"/>
                      <a:pt x="344772" y="2096"/>
                    </a:cubicBezTo>
                    <a:cubicBezTo>
                      <a:pt x="345029" y="2480"/>
                      <a:pt x="345220" y="2902"/>
                      <a:pt x="345353" y="3345"/>
                    </a:cubicBezTo>
                    <a:cubicBezTo>
                      <a:pt x="351201" y="21897"/>
                      <a:pt x="359631" y="39533"/>
                      <a:pt x="370404" y="55733"/>
                    </a:cubicBezTo>
                    <a:cubicBezTo>
                      <a:pt x="372137" y="57714"/>
                      <a:pt x="371937" y="60724"/>
                      <a:pt x="369956" y="62457"/>
                    </a:cubicBezTo>
                    <a:cubicBezTo>
                      <a:pt x="367975" y="64181"/>
                      <a:pt x="364975" y="63991"/>
                      <a:pt x="363241" y="62010"/>
                    </a:cubicBezTo>
                    <a:cubicBezTo>
                      <a:pt x="363108" y="61857"/>
                      <a:pt x="362993" y="61705"/>
                      <a:pt x="362879" y="61543"/>
                    </a:cubicBezTo>
                    <a:cubicBezTo>
                      <a:pt x="352364" y="46278"/>
                      <a:pt x="344058" y="29604"/>
                      <a:pt x="338209" y="12013"/>
                    </a:cubicBezTo>
                    <a:cubicBezTo>
                      <a:pt x="307767" y="30956"/>
                      <a:pt x="275059" y="45997"/>
                      <a:pt x="240864" y="56781"/>
                    </a:cubicBezTo>
                    <a:cubicBezTo>
                      <a:pt x="198097" y="68496"/>
                      <a:pt x="117039" y="87356"/>
                      <a:pt x="102942" y="90785"/>
                    </a:cubicBezTo>
                    <a:cubicBezTo>
                      <a:pt x="97798" y="101739"/>
                      <a:pt x="73891" y="153078"/>
                      <a:pt x="58651" y="183558"/>
                    </a:cubicBezTo>
                    <a:cubicBezTo>
                      <a:pt x="45287" y="208123"/>
                      <a:pt x="29009" y="230993"/>
                      <a:pt x="10168" y="251662"/>
                    </a:cubicBezTo>
                    <a:cubicBezTo>
                      <a:pt x="12073" y="258901"/>
                      <a:pt x="17979" y="281190"/>
                      <a:pt x="26742" y="315956"/>
                    </a:cubicBezTo>
                    <a:cubicBezTo>
                      <a:pt x="37600" y="359580"/>
                      <a:pt x="27218" y="412730"/>
                      <a:pt x="26742" y="414921"/>
                    </a:cubicBezTo>
                    <a:cubicBezTo>
                      <a:pt x="26294" y="417159"/>
                      <a:pt x="24351" y="418778"/>
                      <a:pt x="22075" y="4188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0" name="云麒演示设计22-63">
                <a:extLst>
                  <a:ext uri="{FF2B5EF4-FFF2-40B4-BE49-F238E27FC236}">
                    <a16:creationId xmlns:a16="http://schemas.microsoft.com/office/drawing/2014/main" id="{71A58274-A411-5400-9B6E-5066257E8DDB}"/>
                  </a:ext>
                </a:extLst>
              </p:cNvPr>
              <p:cNvSpPr/>
              <p:nvPr/>
            </p:nvSpPr>
            <p:spPr>
              <a:xfrm>
                <a:off x="21072511" y="-1120537"/>
                <a:ext cx="48200" cy="27057"/>
              </a:xfrm>
              <a:custGeom>
                <a:avLst/>
                <a:gdLst>
                  <a:gd name="connsiteX0" fmla="*/ 43469 w 48200"/>
                  <a:gd name="connsiteY0" fmla="*/ 27058 h 27057"/>
                  <a:gd name="connsiteX1" fmla="*/ 42326 w 48200"/>
                  <a:gd name="connsiteY1" fmla="*/ 27058 h 27057"/>
                  <a:gd name="connsiteX2" fmla="*/ 2512 w 48200"/>
                  <a:gd name="connsiteY2" fmla="*/ 8960 h 27057"/>
                  <a:gd name="connsiteX3" fmla="*/ 568 w 48200"/>
                  <a:gd name="connsiteY3" fmla="*/ 2512 h 27057"/>
                  <a:gd name="connsiteX4" fmla="*/ 7017 w 48200"/>
                  <a:gd name="connsiteY4" fmla="*/ 569 h 27057"/>
                  <a:gd name="connsiteX5" fmla="*/ 7750 w 48200"/>
                  <a:gd name="connsiteY5" fmla="*/ 1054 h 27057"/>
                  <a:gd name="connsiteX6" fmla="*/ 44707 w 48200"/>
                  <a:gd name="connsiteY6" fmla="*/ 17818 h 27057"/>
                  <a:gd name="connsiteX7" fmla="*/ 48041 w 48200"/>
                  <a:gd name="connsiteY7" fmla="*/ 23629 h 27057"/>
                  <a:gd name="connsiteX8" fmla="*/ 43469 w 48200"/>
                  <a:gd name="connsiteY8" fmla="*/ 27058 h 27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00" h="27057">
                    <a:moveTo>
                      <a:pt x="43469" y="27058"/>
                    </a:moveTo>
                    <a:lnTo>
                      <a:pt x="42326" y="27058"/>
                    </a:lnTo>
                    <a:cubicBezTo>
                      <a:pt x="28115" y="23352"/>
                      <a:pt x="14646" y="17237"/>
                      <a:pt x="2512" y="8960"/>
                    </a:cubicBezTo>
                    <a:cubicBezTo>
                      <a:pt x="197" y="7712"/>
                      <a:pt x="-679" y="4826"/>
                      <a:pt x="568" y="2512"/>
                    </a:cubicBezTo>
                    <a:cubicBezTo>
                      <a:pt x="1807" y="197"/>
                      <a:pt x="4693" y="-679"/>
                      <a:pt x="7017" y="569"/>
                    </a:cubicBezTo>
                    <a:cubicBezTo>
                      <a:pt x="7274" y="702"/>
                      <a:pt x="7522" y="873"/>
                      <a:pt x="7750" y="1054"/>
                    </a:cubicBezTo>
                    <a:cubicBezTo>
                      <a:pt x="19037" y="8674"/>
                      <a:pt x="31534" y="14342"/>
                      <a:pt x="44707" y="17818"/>
                    </a:cubicBezTo>
                    <a:cubicBezTo>
                      <a:pt x="47222" y="18514"/>
                      <a:pt x="48708" y="21104"/>
                      <a:pt x="48041" y="23629"/>
                    </a:cubicBezTo>
                    <a:cubicBezTo>
                      <a:pt x="47479" y="25676"/>
                      <a:pt x="45593" y="27086"/>
                      <a:pt x="43469" y="270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1" name="云麒演示设计22-64">
                <a:extLst>
                  <a:ext uri="{FF2B5EF4-FFF2-40B4-BE49-F238E27FC236}">
                    <a16:creationId xmlns:a16="http://schemas.microsoft.com/office/drawing/2014/main" id="{45D52DD6-B63C-C17C-06C4-6EF6E081A6F6}"/>
                  </a:ext>
                </a:extLst>
              </p:cNvPr>
              <p:cNvSpPr/>
              <p:nvPr/>
            </p:nvSpPr>
            <p:spPr>
              <a:xfrm>
                <a:off x="21023074" y="-1173821"/>
                <a:ext cx="37581" cy="45194"/>
              </a:xfrm>
              <a:custGeom>
                <a:avLst/>
                <a:gdLst>
                  <a:gd name="connsiteX0" fmla="*/ 32804 w 37581"/>
                  <a:gd name="connsiteY0" fmla="*/ 45195 h 45194"/>
                  <a:gd name="connsiteX1" fmla="*/ 29566 w 37581"/>
                  <a:gd name="connsiteY1" fmla="*/ 43766 h 45194"/>
                  <a:gd name="connsiteX2" fmla="*/ 419 w 37581"/>
                  <a:gd name="connsiteY2" fmla="*/ 6714 h 45194"/>
                  <a:gd name="connsiteX3" fmla="*/ 2810 w 37581"/>
                  <a:gd name="connsiteY3" fmla="*/ 418 h 45194"/>
                  <a:gd name="connsiteX4" fmla="*/ 8801 w 37581"/>
                  <a:gd name="connsiteY4" fmla="*/ 2237 h 45194"/>
                  <a:gd name="connsiteX5" fmla="*/ 36138 w 37581"/>
                  <a:gd name="connsiteY5" fmla="*/ 37003 h 45194"/>
                  <a:gd name="connsiteX6" fmla="*/ 36347 w 37581"/>
                  <a:gd name="connsiteY6" fmla="*/ 43461 h 45194"/>
                  <a:gd name="connsiteX7" fmla="*/ 36138 w 37581"/>
                  <a:gd name="connsiteY7" fmla="*/ 43671 h 45194"/>
                  <a:gd name="connsiteX8" fmla="*/ 32804 w 37581"/>
                  <a:gd name="connsiteY8" fmla="*/ 45195 h 45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581" h="45194">
                    <a:moveTo>
                      <a:pt x="32804" y="45195"/>
                    </a:moveTo>
                    <a:cubicBezTo>
                      <a:pt x="31576" y="45195"/>
                      <a:pt x="30394" y="44680"/>
                      <a:pt x="29566" y="43766"/>
                    </a:cubicBezTo>
                    <a:cubicBezTo>
                      <a:pt x="18155" y="32850"/>
                      <a:pt x="8334" y="20372"/>
                      <a:pt x="419" y="6714"/>
                    </a:cubicBezTo>
                    <a:cubicBezTo>
                      <a:pt x="-657" y="4313"/>
                      <a:pt x="410" y="1494"/>
                      <a:pt x="2810" y="418"/>
                    </a:cubicBezTo>
                    <a:cubicBezTo>
                      <a:pt x="4982" y="-554"/>
                      <a:pt x="7544" y="218"/>
                      <a:pt x="8801" y="2237"/>
                    </a:cubicBezTo>
                    <a:cubicBezTo>
                      <a:pt x="16278" y="15019"/>
                      <a:pt x="25480" y="26716"/>
                      <a:pt x="36138" y="37003"/>
                    </a:cubicBezTo>
                    <a:cubicBezTo>
                      <a:pt x="37976" y="38727"/>
                      <a:pt x="38071" y="41623"/>
                      <a:pt x="36347" y="43461"/>
                    </a:cubicBezTo>
                    <a:cubicBezTo>
                      <a:pt x="36281" y="43537"/>
                      <a:pt x="36205" y="43604"/>
                      <a:pt x="36138" y="43671"/>
                    </a:cubicBezTo>
                    <a:cubicBezTo>
                      <a:pt x="35262" y="44585"/>
                      <a:pt x="34071" y="45128"/>
                      <a:pt x="32804" y="4519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2" name="云麒演示设计22-65">
                <a:extLst>
                  <a:ext uri="{FF2B5EF4-FFF2-40B4-BE49-F238E27FC236}">
                    <a16:creationId xmlns:a16="http://schemas.microsoft.com/office/drawing/2014/main" id="{8285BFE2-8B7F-C909-D810-41FFA91404DC}"/>
                  </a:ext>
                </a:extLst>
              </p:cNvPr>
              <p:cNvSpPr/>
              <p:nvPr/>
            </p:nvSpPr>
            <p:spPr>
              <a:xfrm>
                <a:off x="21245500" y="-1525384"/>
                <a:ext cx="21732" cy="90338"/>
              </a:xfrm>
              <a:custGeom>
                <a:avLst/>
                <a:gdLst>
                  <a:gd name="connsiteX0" fmla="*/ 5450 w 21732"/>
                  <a:gd name="connsiteY0" fmla="*/ 90339 h 90338"/>
                  <a:gd name="connsiteX1" fmla="*/ 687 w 21732"/>
                  <a:gd name="connsiteY1" fmla="*/ 85767 h 90338"/>
                  <a:gd name="connsiteX2" fmla="*/ 12594 w 21732"/>
                  <a:gd name="connsiteY2" fmla="*/ 2804 h 90338"/>
                  <a:gd name="connsiteX3" fmla="*/ 18975 w 21732"/>
                  <a:gd name="connsiteY3" fmla="*/ 423 h 90338"/>
                  <a:gd name="connsiteX4" fmla="*/ 21290 w 21732"/>
                  <a:gd name="connsiteY4" fmla="*/ 6748 h 90338"/>
                  <a:gd name="connsiteX5" fmla="*/ 21261 w 21732"/>
                  <a:gd name="connsiteY5" fmla="*/ 6805 h 90338"/>
                  <a:gd name="connsiteX6" fmla="*/ 10212 w 21732"/>
                  <a:gd name="connsiteY6" fmla="*/ 85386 h 90338"/>
                  <a:gd name="connsiteX7" fmla="*/ 5650 w 21732"/>
                  <a:gd name="connsiteY7" fmla="*/ 90339 h 90338"/>
                  <a:gd name="connsiteX8" fmla="*/ 5640 w 21732"/>
                  <a:gd name="connsiteY8" fmla="*/ 90339 h 9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32" h="90338">
                    <a:moveTo>
                      <a:pt x="5450" y="90339"/>
                    </a:moveTo>
                    <a:cubicBezTo>
                      <a:pt x="2888" y="90341"/>
                      <a:pt x="792" y="88322"/>
                      <a:pt x="687" y="85767"/>
                    </a:cubicBezTo>
                    <a:cubicBezTo>
                      <a:pt x="-1751" y="57565"/>
                      <a:pt x="2316" y="29181"/>
                      <a:pt x="12594" y="2804"/>
                    </a:cubicBezTo>
                    <a:cubicBezTo>
                      <a:pt x="13718" y="402"/>
                      <a:pt x="16556" y="-657"/>
                      <a:pt x="18975" y="423"/>
                    </a:cubicBezTo>
                    <a:cubicBezTo>
                      <a:pt x="21357" y="1531"/>
                      <a:pt x="22395" y="4363"/>
                      <a:pt x="21290" y="6748"/>
                    </a:cubicBezTo>
                    <a:cubicBezTo>
                      <a:pt x="21280" y="6767"/>
                      <a:pt x="21271" y="6785"/>
                      <a:pt x="21261" y="6805"/>
                    </a:cubicBezTo>
                    <a:cubicBezTo>
                      <a:pt x="11613" y="31808"/>
                      <a:pt x="7831" y="58692"/>
                      <a:pt x="10212" y="85386"/>
                    </a:cubicBezTo>
                    <a:cubicBezTo>
                      <a:pt x="10317" y="88014"/>
                      <a:pt x="8279" y="90231"/>
                      <a:pt x="5650" y="90339"/>
                    </a:cubicBezTo>
                    <a:cubicBezTo>
                      <a:pt x="5650" y="90339"/>
                      <a:pt x="5640" y="90339"/>
                      <a:pt x="5640" y="9033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3" name="云麒演示设计22-66">
                <a:extLst>
                  <a:ext uri="{FF2B5EF4-FFF2-40B4-BE49-F238E27FC236}">
                    <a16:creationId xmlns:a16="http://schemas.microsoft.com/office/drawing/2014/main" id="{0AEB4611-FBCF-6E8B-DE6D-7D6D12517223}"/>
                  </a:ext>
                </a:extLst>
              </p:cNvPr>
              <p:cNvSpPr/>
              <p:nvPr/>
            </p:nvSpPr>
            <p:spPr>
              <a:xfrm>
                <a:off x="21249396" y="-1408524"/>
                <a:ext cx="13486" cy="32914"/>
              </a:xfrm>
              <a:custGeom>
                <a:avLst/>
                <a:gdLst>
                  <a:gd name="connsiteX0" fmla="*/ 8697 w 13486"/>
                  <a:gd name="connsiteY0" fmla="*/ 32915 h 32914"/>
                  <a:gd name="connsiteX1" fmla="*/ 4125 w 13486"/>
                  <a:gd name="connsiteY1" fmla="*/ 29105 h 32914"/>
                  <a:gd name="connsiteX2" fmla="*/ 30 w 13486"/>
                  <a:gd name="connsiteY2" fmla="*/ 5387 h 32914"/>
                  <a:gd name="connsiteX3" fmla="*/ 4125 w 13486"/>
                  <a:gd name="connsiteY3" fmla="*/ 53 h 32914"/>
                  <a:gd name="connsiteX4" fmla="*/ 9545 w 13486"/>
                  <a:gd name="connsiteY4" fmla="*/ 4057 h 32914"/>
                  <a:gd name="connsiteX5" fmla="*/ 9555 w 13486"/>
                  <a:gd name="connsiteY5" fmla="*/ 4149 h 32914"/>
                  <a:gd name="connsiteX6" fmla="*/ 13365 w 13486"/>
                  <a:gd name="connsiteY6" fmla="*/ 27104 h 32914"/>
                  <a:gd name="connsiteX7" fmla="*/ 9783 w 13486"/>
                  <a:gd name="connsiteY7" fmla="*/ 32810 h 32914"/>
                  <a:gd name="connsiteX8" fmla="*/ 9745 w 13486"/>
                  <a:gd name="connsiteY8" fmla="*/ 32819 h 3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86" h="32914">
                    <a:moveTo>
                      <a:pt x="8697" y="32915"/>
                    </a:moveTo>
                    <a:cubicBezTo>
                      <a:pt x="6459" y="32907"/>
                      <a:pt x="4535" y="31308"/>
                      <a:pt x="4125" y="29105"/>
                    </a:cubicBezTo>
                    <a:cubicBezTo>
                      <a:pt x="4125" y="29105"/>
                      <a:pt x="2030" y="19580"/>
                      <a:pt x="30" y="5387"/>
                    </a:cubicBezTo>
                    <a:cubicBezTo>
                      <a:pt x="-256" y="2799"/>
                      <a:pt x="1554" y="446"/>
                      <a:pt x="4125" y="53"/>
                    </a:cubicBezTo>
                    <a:cubicBezTo>
                      <a:pt x="6726" y="-337"/>
                      <a:pt x="9155" y="1456"/>
                      <a:pt x="9545" y="4057"/>
                    </a:cubicBezTo>
                    <a:cubicBezTo>
                      <a:pt x="9545" y="4087"/>
                      <a:pt x="9555" y="4119"/>
                      <a:pt x="9555" y="4149"/>
                    </a:cubicBezTo>
                    <a:cubicBezTo>
                      <a:pt x="11364" y="17960"/>
                      <a:pt x="13365" y="27009"/>
                      <a:pt x="13365" y="27104"/>
                    </a:cubicBezTo>
                    <a:cubicBezTo>
                      <a:pt x="13955" y="29669"/>
                      <a:pt x="12346" y="32223"/>
                      <a:pt x="9783" y="32810"/>
                    </a:cubicBezTo>
                    <a:cubicBezTo>
                      <a:pt x="9774" y="32814"/>
                      <a:pt x="9755" y="32817"/>
                      <a:pt x="9745" y="328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4" name="云麒演示设计22-67">
                <a:extLst>
                  <a:ext uri="{FF2B5EF4-FFF2-40B4-BE49-F238E27FC236}">
                    <a16:creationId xmlns:a16="http://schemas.microsoft.com/office/drawing/2014/main" id="{96C63753-F51B-9FD7-B2A3-E417DCBB9FE8}"/>
                  </a:ext>
                </a:extLst>
              </p:cNvPr>
              <p:cNvSpPr/>
              <p:nvPr/>
            </p:nvSpPr>
            <p:spPr>
              <a:xfrm>
                <a:off x="20926028" y="-1389386"/>
                <a:ext cx="89492" cy="119314"/>
              </a:xfrm>
              <a:custGeom>
                <a:avLst/>
                <a:gdLst>
                  <a:gd name="connsiteX0" fmla="*/ 84415 w 89492"/>
                  <a:gd name="connsiteY0" fmla="*/ 119314 h 119314"/>
                  <a:gd name="connsiteX1" fmla="*/ 83558 w 89492"/>
                  <a:gd name="connsiteY1" fmla="*/ 119314 h 119314"/>
                  <a:gd name="connsiteX2" fmla="*/ 79748 w 89492"/>
                  <a:gd name="connsiteY2" fmla="*/ 113789 h 119314"/>
                  <a:gd name="connsiteX3" fmla="*/ 1643 w 89492"/>
                  <a:gd name="connsiteY3" fmla="*/ 8443 h 119314"/>
                  <a:gd name="connsiteX4" fmla="*/ 1072 w 89492"/>
                  <a:gd name="connsiteY4" fmla="*/ 1680 h 119314"/>
                  <a:gd name="connsiteX5" fmla="*/ 7834 w 89492"/>
                  <a:gd name="connsiteY5" fmla="*/ 1109 h 119314"/>
                  <a:gd name="connsiteX6" fmla="*/ 89083 w 89492"/>
                  <a:gd name="connsiteY6" fmla="*/ 115409 h 119314"/>
                  <a:gd name="connsiteX7" fmla="*/ 84415 w 89492"/>
                  <a:gd name="connsiteY7" fmla="*/ 119314 h 11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492" h="119314">
                    <a:moveTo>
                      <a:pt x="84415" y="119314"/>
                    </a:moveTo>
                    <a:lnTo>
                      <a:pt x="83558" y="119314"/>
                    </a:lnTo>
                    <a:cubicBezTo>
                      <a:pt x="80986" y="118828"/>
                      <a:pt x="79281" y="116361"/>
                      <a:pt x="79748" y="113789"/>
                    </a:cubicBezTo>
                    <a:cubicBezTo>
                      <a:pt x="84606" y="85976"/>
                      <a:pt x="25075" y="28064"/>
                      <a:pt x="1643" y="8443"/>
                    </a:cubicBezTo>
                    <a:cubicBezTo>
                      <a:pt x="-300" y="6694"/>
                      <a:pt x="-557" y="3731"/>
                      <a:pt x="1072" y="1680"/>
                    </a:cubicBezTo>
                    <a:cubicBezTo>
                      <a:pt x="2796" y="-314"/>
                      <a:pt x="5796" y="-569"/>
                      <a:pt x="7834" y="1109"/>
                    </a:cubicBezTo>
                    <a:cubicBezTo>
                      <a:pt x="16883" y="8824"/>
                      <a:pt x="95845" y="77309"/>
                      <a:pt x="89083" y="115409"/>
                    </a:cubicBezTo>
                    <a:cubicBezTo>
                      <a:pt x="88702" y="117685"/>
                      <a:pt x="86720" y="119342"/>
                      <a:pt x="84415" y="1193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5" name="云麒演示设计22-68">
                <a:extLst>
                  <a:ext uri="{FF2B5EF4-FFF2-40B4-BE49-F238E27FC236}">
                    <a16:creationId xmlns:a16="http://schemas.microsoft.com/office/drawing/2014/main" id="{CBFFB5AD-88CF-20FD-677D-6C730381848B}"/>
                  </a:ext>
                </a:extLst>
              </p:cNvPr>
              <p:cNvSpPr/>
              <p:nvPr/>
            </p:nvSpPr>
            <p:spPr>
              <a:xfrm>
                <a:off x="20842024" y="-1169786"/>
                <a:ext cx="61205" cy="50399"/>
              </a:xfrm>
              <a:custGeom>
                <a:avLst/>
                <a:gdLst>
                  <a:gd name="connsiteX0" fmla="*/ 56405 w 61205"/>
                  <a:gd name="connsiteY0" fmla="*/ 50399 h 50399"/>
                  <a:gd name="connsiteX1" fmla="*/ 52119 w 61205"/>
                  <a:gd name="connsiteY1" fmla="*/ 47636 h 50399"/>
                  <a:gd name="connsiteX2" fmla="*/ 5065 w 61205"/>
                  <a:gd name="connsiteY2" fmla="*/ 9536 h 50399"/>
                  <a:gd name="connsiteX3" fmla="*/ 17 w 61205"/>
                  <a:gd name="connsiteY3" fmla="*/ 5060 h 50399"/>
                  <a:gd name="connsiteX4" fmla="*/ 4275 w 61205"/>
                  <a:gd name="connsiteY4" fmla="*/ 21 h 50399"/>
                  <a:gd name="connsiteX5" fmla="*/ 4399 w 61205"/>
                  <a:gd name="connsiteY5" fmla="*/ 11 h 50399"/>
                  <a:gd name="connsiteX6" fmla="*/ 60786 w 61205"/>
                  <a:gd name="connsiteY6" fmla="*/ 43731 h 50399"/>
                  <a:gd name="connsiteX7" fmla="*/ 58405 w 61205"/>
                  <a:gd name="connsiteY7" fmla="*/ 50018 h 50399"/>
                  <a:gd name="connsiteX8" fmla="*/ 56405 w 61205"/>
                  <a:gd name="connsiteY8" fmla="*/ 50399 h 50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205" h="50399">
                    <a:moveTo>
                      <a:pt x="56405" y="50399"/>
                    </a:moveTo>
                    <a:cubicBezTo>
                      <a:pt x="54548" y="50437"/>
                      <a:pt x="52852" y="49341"/>
                      <a:pt x="52119" y="47636"/>
                    </a:cubicBezTo>
                    <a:cubicBezTo>
                      <a:pt x="34402" y="8393"/>
                      <a:pt x="6208" y="9536"/>
                      <a:pt x="5065" y="9536"/>
                    </a:cubicBezTo>
                    <a:cubicBezTo>
                      <a:pt x="2455" y="9651"/>
                      <a:pt x="217" y="7669"/>
                      <a:pt x="17" y="5060"/>
                    </a:cubicBezTo>
                    <a:cubicBezTo>
                      <a:pt x="-202" y="2488"/>
                      <a:pt x="1712" y="230"/>
                      <a:pt x="4275" y="21"/>
                    </a:cubicBezTo>
                    <a:cubicBezTo>
                      <a:pt x="4322" y="21"/>
                      <a:pt x="4360" y="11"/>
                      <a:pt x="4399" y="11"/>
                    </a:cubicBezTo>
                    <a:cubicBezTo>
                      <a:pt x="5923" y="11"/>
                      <a:pt x="40308" y="-1894"/>
                      <a:pt x="60786" y="43731"/>
                    </a:cubicBezTo>
                    <a:cubicBezTo>
                      <a:pt x="61863" y="46122"/>
                      <a:pt x="60796" y="48932"/>
                      <a:pt x="58405" y="50018"/>
                    </a:cubicBezTo>
                    <a:cubicBezTo>
                      <a:pt x="57777" y="50284"/>
                      <a:pt x="57091" y="50408"/>
                      <a:pt x="56405" y="503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6" name="云麒演示设计22-69">
                <a:extLst>
                  <a:ext uri="{FF2B5EF4-FFF2-40B4-BE49-F238E27FC236}">
                    <a16:creationId xmlns:a16="http://schemas.microsoft.com/office/drawing/2014/main" id="{C4608240-8108-ACEA-B97E-7179E7497039}"/>
                  </a:ext>
                </a:extLst>
              </p:cNvPr>
              <p:cNvSpPr/>
              <p:nvPr/>
            </p:nvSpPr>
            <p:spPr>
              <a:xfrm>
                <a:off x="20802513" y="-1537725"/>
                <a:ext cx="896112" cy="896016"/>
              </a:xfrm>
              <a:custGeom>
                <a:avLst/>
                <a:gdLst>
                  <a:gd name="connsiteX0" fmla="*/ 896112 w 896112"/>
                  <a:gd name="connsiteY0" fmla="*/ 128016 h 896016"/>
                  <a:gd name="connsiteX1" fmla="*/ 832104 w 896112"/>
                  <a:gd name="connsiteY1" fmla="*/ 64008 h 896016"/>
                  <a:gd name="connsiteX2" fmla="*/ 768096 w 896112"/>
                  <a:gd name="connsiteY2" fmla="*/ 0 h 896016"/>
                  <a:gd name="connsiteX3" fmla="*/ 358140 w 896112"/>
                  <a:gd name="connsiteY3" fmla="*/ 406908 h 896016"/>
                  <a:gd name="connsiteX4" fmla="*/ 0 w 896112"/>
                  <a:gd name="connsiteY4" fmla="*/ 804672 h 896016"/>
                  <a:gd name="connsiteX5" fmla="*/ 45720 w 896112"/>
                  <a:gd name="connsiteY5" fmla="*/ 850392 h 896016"/>
                  <a:gd name="connsiteX6" fmla="*/ 91345 w 896112"/>
                  <a:gd name="connsiteY6" fmla="*/ 896017 h 896016"/>
                  <a:gd name="connsiteX7" fmla="*/ 489204 w 896112"/>
                  <a:gd name="connsiteY7" fmla="*/ 537972 h 896016"/>
                  <a:gd name="connsiteX8" fmla="*/ 896112 w 896112"/>
                  <a:gd name="connsiteY8" fmla="*/ 128016 h 89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6112" h="896016">
                    <a:moveTo>
                      <a:pt x="896112" y="128016"/>
                    </a:moveTo>
                    <a:lnTo>
                      <a:pt x="832104" y="64008"/>
                    </a:lnTo>
                    <a:lnTo>
                      <a:pt x="768096" y="0"/>
                    </a:lnTo>
                    <a:lnTo>
                      <a:pt x="358140" y="406908"/>
                    </a:lnTo>
                    <a:lnTo>
                      <a:pt x="0" y="804672"/>
                    </a:lnTo>
                    <a:lnTo>
                      <a:pt x="45720" y="850392"/>
                    </a:lnTo>
                    <a:lnTo>
                      <a:pt x="91345" y="896017"/>
                    </a:lnTo>
                    <a:lnTo>
                      <a:pt x="489204" y="537972"/>
                    </a:lnTo>
                    <a:lnTo>
                      <a:pt x="896112" y="128016"/>
                    </a:lnTo>
                    <a:close/>
                  </a:path>
                </a:pathLst>
              </a:custGeom>
              <a:solidFill>
                <a:srgbClr val="D9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7" name="云麒演示设计22-70">
                <a:extLst>
                  <a:ext uri="{FF2B5EF4-FFF2-40B4-BE49-F238E27FC236}">
                    <a16:creationId xmlns:a16="http://schemas.microsoft.com/office/drawing/2014/main" id="{A128618F-DED6-01E2-7E66-4ECCD6C7DE79}"/>
                  </a:ext>
                </a:extLst>
              </p:cNvPr>
              <p:cNvSpPr/>
              <p:nvPr/>
            </p:nvSpPr>
            <p:spPr>
              <a:xfrm>
                <a:off x="20797872" y="-1542524"/>
                <a:ext cx="905458" cy="905578"/>
              </a:xfrm>
              <a:custGeom>
                <a:avLst/>
                <a:gdLst>
                  <a:gd name="connsiteX0" fmla="*/ 95986 w 905458"/>
                  <a:gd name="connsiteY0" fmla="*/ 905578 h 905578"/>
                  <a:gd name="connsiteX1" fmla="*/ 92652 w 905458"/>
                  <a:gd name="connsiteY1" fmla="*/ 904150 h 905578"/>
                  <a:gd name="connsiteX2" fmla="*/ 1307 w 905458"/>
                  <a:gd name="connsiteY2" fmla="*/ 812805 h 905578"/>
                  <a:gd name="connsiteX3" fmla="*/ 1307 w 905458"/>
                  <a:gd name="connsiteY3" fmla="*/ 806328 h 905578"/>
                  <a:gd name="connsiteX4" fmla="*/ 359352 w 905458"/>
                  <a:gd name="connsiteY4" fmla="*/ 408469 h 905578"/>
                  <a:gd name="connsiteX5" fmla="*/ 769499 w 905458"/>
                  <a:gd name="connsiteY5" fmla="*/ 1370 h 905578"/>
                  <a:gd name="connsiteX6" fmla="*/ 776261 w 905458"/>
                  <a:gd name="connsiteY6" fmla="*/ 1370 h 905578"/>
                  <a:gd name="connsiteX7" fmla="*/ 904087 w 905458"/>
                  <a:gd name="connsiteY7" fmla="*/ 129386 h 905578"/>
                  <a:gd name="connsiteX8" fmla="*/ 904087 w 905458"/>
                  <a:gd name="connsiteY8" fmla="*/ 136149 h 905578"/>
                  <a:gd name="connsiteX9" fmla="*/ 497179 w 905458"/>
                  <a:gd name="connsiteY9" fmla="*/ 545724 h 905578"/>
                  <a:gd name="connsiteX10" fmla="*/ 99224 w 905458"/>
                  <a:gd name="connsiteY10" fmla="*/ 903959 h 905578"/>
                  <a:gd name="connsiteX11" fmla="*/ 95986 w 905458"/>
                  <a:gd name="connsiteY11" fmla="*/ 905578 h 905578"/>
                  <a:gd name="connsiteX12" fmla="*/ 11213 w 905458"/>
                  <a:gd name="connsiteY12" fmla="*/ 809281 h 905578"/>
                  <a:gd name="connsiteX13" fmla="*/ 96176 w 905458"/>
                  <a:gd name="connsiteY13" fmla="*/ 894244 h 905578"/>
                  <a:gd name="connsiteX14" fmla="*/ 490321 w 905458"/>
                  <a:gd name="connsiteY14" fmla="*/ 539152 h 905578"/>
                  <a:gd name="connsiteX15" fmla="*/ 893705 w 905458"/>
                  <a:gd name="connsiteY15" fmla="*/ 132815 h 905578"/>
                  <a:gd name="connsiteX16" fmla="*/ 772642 w 905458"/>
                  <a:gd name="connsiteY16" fmla="*/ 11467 h 905578"/>
                  <a:gd name="connsiteX17" fmla="*/ 366496 w 905458"/>
                  <a:gd name="connsiteY17" fmla="*/ 415041 h 90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05458" h="905578">
                    <a:moveTo>
                      <a:pt x="95986" y="905578"/>
                    </a:moveTo>
                    <a:cubicBezTo>
                      <a:pt x="94728" y="905569"/>
                      <a:pt x="93528" y="905055"/>
                      <a:pt x="92652" y="904150"/>
                    </a:cubicBezTo>
                    <a:lnTo>
                      <a:pt x="1307" y="812805"/>
                    </a:lnTo>
                    <a:cubicBezTo>
                      <a:pt x="-436" y="810995"/>
                      <a:pt x="-436" y="808138"/>
                      <a:pt x="1307" y="806328"/>
                    </a:cubicBezTo>
                    <a:lnTo>
                      <a:pt x="359352" y="408469"/>
                    </a:lnTo>
                    <a:lnTo>
                      <a:pt x="769499" y="1370"/>
                    </a:lnTo>
                    <a:cubicBezTo>
                      <a:pt x="771384" y="-457"/>
                      <a:pt x="774375" y="-457"/>
                      <a:pt x="776261" y="1370"/>
                    </a:cubicBezTo>
                    <a:lnTo>
                      <a:pt x="904087" y="129386"/>
                    </a:lnTo>
                    <a:cubicBezTo>
                      <a:pt x="905916" y="131270"/>
                      <a:pt x="905916" y="134265"/>
                      <a:pt x="904087" y="136149"/>
                    </a:cubicBezTo>
                    <a:lnTo>
                      <a:pt x="497179" y="545724"/>
                    </a:lnTo>
                    <a:lnTo>
                      <a:pt x="99224" y="903959"/>
                    </a:lnTo>
                    <a:cubicBezTo>
                      <a:pt x="98396" y="904902"/>
                      <a:pt x="97234" y="905483"/>
                      <a:pt x="95986" y="905578"/>
                    </a:cubicBezTo>
                    <a:close/>
                    <a:moveTo>
                      <a:pt x="11213" y="809281"/>
                    </a:moveTo>
                    <a:lnTo>
                      <a:pt x="96176" y="894244"/>
                    </a:lnTo>
                    <a:lnTo>
                      <a:pt x="490321" y="539152"/>
                    </a:lnTo>
                    <a:lnTo>
                      <a:pt x="893705" y="132815"/>
                    </a:lnTo>
                    <a:lnTo>
                      <a:pt x="772642" y="11467"/>
                    </a:lnTo>
                    <a:lnTo>
                      <a:pt x="366496" y="41504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8" name="云麒演示设计22-71">
                <a:extLst>
                  <a:ext uri="{FF2B5EF4-FFF2-40B4-BE49-F238E27FC236}">
                    <a16:creationId xmlns:a16="http://schemas.microsoft.com/office/drawing/2014/main" id="{B710FF4F-0713-2CF9-4302-9B0C2836D5CB}"/>
                  </a:ext>
                </a:extLst>
              </p:cNvPr>
              <p:cNvSpPr/>
              <p:nvPr/>
            </p:nvSpPr>
            <p:spPr>
              <a:xfrm>
                <a:off x="21530223" y="-2057504"/>
                <a:ext cx="688276" cy="687800"/>
              </a:xfrm>
              <a:custGeom>
                <a:avLst/>
                <a:gdLst>
                  <a:gd name="connsiteX0" fmla="*/ 379666 w 688276"/>
                  <a:gd name="connsiteY0" fmla="*/ 441484 h 687800"/>
                  <a:gd name="connsiteX1" fmla="*/ 688277 w 688276"/>
                  <a:gd name="connsiteY1" fmla="*/ 114300 h 687800"/>
                  <a:gd name="connsiteX2" fmla="*/ 631127 w 688276"/>
                  <a:gd name="connsiteY2" fmla="*/ 57150 h 687800"/>
                  <a:gd name="connsiteX3" fmla="*/ 573977 w 688276"/>
                  <a:gd name="connsiteY3" fmla="*/ 0 h 687800"/>
                  <a:gd name="connsiteX4" fmla="*/ 246888 w 688276"/>
                  <a:gd name="connsiteY4" fmla="*/ 308134 h 687800"/>
                  <a:gd name="connsiteX5" fmla="*/ 0 w 688276"/>
                  <a:gd name="connsiteY5" fmla="*/ 550355 h 687800"/>
                  <a:gd name="connsiteX6" fmla="*/ 68771 w 688276"/>
                  <a:gd name="connsiteY6" fmla="*/ 619125 h 687800"/>
                  <a:gd name="connsiteX7" fmla="*/ 137446 w 688276"/>
                  <a:gd name="connsiteY7" fmla="*/ 687800 h 687800"/>
                  <a:gd name="connsiteX8" fmla="*/ 379666 w 688276"/>
                  <a:gd name="connsiteY8" fmla="*/ 441484 h 68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276" h="687800">
                    <a:moveTo>
                      <a:pt x="379666" y="441484"/>
                    </a:moveTo>
                    <a:cubicBezTo>
                      <a:pt x="551116" y="263366"/>
                      <a:pt x="688277" y="114300"/>
                      <a:pt x="688277" y="114300"/>
                    </a:cubicBezTo>
                    <a:lnTo>
                      <a:pt x="631127" y="57150"/>
                    </a:lnTo>
                    <a:lnTo>
                      <a:pt x="573977" y="0"/>
                    </a:lnTo>
                    <a:cubicBezTo>
                      <a:pt x="573977" y="0"/>
                      <a:pt x="424720" y="137255"/>
                      <a:pt x="246888" y="308134"/>
                    </a:cubicBezTo>
                    <a:cubicBezTo>
                      <a:pt x="69056" y="479012"/>
                      <a:pt x="0" y="550355"/>
                      <a:pt x="0" y="550355"/>
                    </a:cubicBezTo>
                    <a:lnTo>
                      <a:pt x="68771" y="619125"/>
                    </a:lnTo>
                    <a:lnTo>
                      <a:pt x="137446" y="687800"/>
                    </a:lnTo>
                    <a:cubicBezTo>
                      <a:pt x="137446" y="687800"/>
                      <a:pt x="208502" y="619411"/>
                      <a:pt x="379666" y="441484"/>
                    </a:cubicBezTo>
                    <a:close/>
                  </a:path>
                </a:pathLst>
              </a:custGeom>
              <a:solidFill>
                <a:srgbClr val="D9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9" name="云麒演示设计22-72">
                <a:extLst>
                  <a:ext uri="{FF2B5EF4-FFF2-40B4-BE49-F238E27FC236}">
                    <a16:creationId xmlns:a16="http://schemas.microsoft.com/office/drawing/2014/main" id="{4CC2088D-40A8-FAA7-3459-22452B77B38D}"/>
                  </a:ext>
                </a:extLst>
              </p:cNvPr>
              <p:cNvSpPr/>
              <p:nvPr/>
            </p:nvSpPr>
            <p:spPr>
              <a:xfrm>
                <a:off x="21525525" y="-2062439"/>
                <a:ext cx="697915" cy="697786"/>
              </a:xfrm>
              <a:custGeom>
                <a:avLst/>
                <a:gdLst>
                  <a:gd name="connsiteX0" fmla="*/ 142144 w 697915"/>
                  <a:gd name="connsiteY0" fmla="*/ 697783 h 697786"/>
                  <a:gd name="connsiteX1" fmla="*/ 138810 w 697915"/>
                  <a:gd name="connsiteY1" fmla="*/ 696354 h 697786"/>
                  <a:gd name="connsiteX2" fmla="*/ 1364 w 697915"/>
                  <a:gd name="connsiteY2" fmla="*/ 559004 h 697786"/>
                  <a:gd name="connsiteX3" fmla="*/ 1364 w 697915"/>
                  <a:gd name="connsiteY3" fmla="*/ 552336 h 697786"/>
                  <a:gd name="connsiteX4" fmla="*/ 248348 w 697915"/>
                  <a:gd name="connsiteY4" fmla="*/ 309925 h 697786"/>
                  <a:gd name="connsiteX5" fmla="*/ 575722 w 697915"/>
                  <a:gd name="connsiteY5" fmla="*/ 1315 h 697786"/>
                  <a:gd name="connsiteX6" fmla="*/ 582294 w 697915"/>
                  <a:gd name="connsiteY6" fmla="*/ 1315 h 697786"/>
                  <a:gd name="connsiteX7" fmla="*/ 696594 w 697915"/>
                  <a:gd name="connsiteY7" fmla="*/ 115615 h 697786"/>
                  <a:gd name="connsiteX8" fmla="*/ 696594 w 697915"/>
                  <a:gd name="connsiteY8" fmla="*/ 122283 h 697786"/>
                  <a:gd name="connsiteX9" fmla="*/ 387984 w 697915"/>
                  <a:gd name="connsiteY9" fmla="*/ 449562 h 697786"/>
                  <a:gd name="connsiteX10" fmla="*/ 387984 w 697915"/>
                  <a:gd name="connsiteY10" fmla="*/ 449562 h 697786"/>
                  <a:gd name="connsiteX11" fmla="*/ 145668 w 697915"/>
                  <a:gd name="connsiteY11" fmla="*/ 696545 h 697786"/>
                  <a:gd name="connsiteX12" fmla="*/ 142144 w 697915"/>
                  <a:gd name="connsiteY12" fmla="*/ 697783 h 697786"/>
                  <a:gd name="connsiteX13" fmla="*/ 11461 w 697915"/>
                  <a:gd name="connsiteY13" fmla="*/ 555575 h 697786"/>
                  <a:gd name="connsiteX14" fmla="*/ 142144 w 697915"/>
                  <a:gd name="connsiteY14" fmla="*/ 686353 h 697786"/>
                  <a:gd name="connsiteX15" fmla="*/ 380936 w 697915"/>
                  <a:gd name="connsiteY15" fmla="*/ 442799 h 697786"/>
                  <a:gd name="connsiteX16" fmla="*/ 686307 w 697915"/>
                  <a:gd name="connsiteY16" fmla="*/ 118949 h 697786"/>
                  <a:gd name="connsiteX17" fmla="*/ 578675 w 697915"/>
                  <a:gd name="connsiteY17" fmla="*/ 11316 h 697786"/>
                  <a:gd name="connsiteX18" fmla="*/ 254825 w 697915"/>
                  <a:gd name="connsiteY18" fmla="*/ 316688 h 697786"/>
                  <a:gd name="connsiteX19" fmla="*/ 11461 w 697915"/>
                  <a:gd name="connsiteY19" fmla="*/ 555575 h 697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97915" h="697786">
                    <a:moveTo>
                      <a:pt x="142144" y="697783"/>
                    </a:moveTo>
                    <a:cubicBezTo>
                      <a:pt x="140877" y="697798"/>
                      <a:pt x="139667" y="697279"/>
                      <a:pt x="138810" y="696354"/>
                    </a:cubicBezTo>
                    <a:lnTo>
                      <a:pt x="1364" y="559004"/>
                    </a:lnTo>
                    <a:cubicBezTo>
                      <a:pt x="-455" y="557152"/>
                      <a:pt x="-455" y="554188"/>
                      <a:pt x="1364" y="552336"/>
                    </a:cubicBezTo>
                    <a:cubicBezTo>
                      <a:pt x="2126" y="551574"/>
                      <a:pt x="72230" y="479280"/>
                      <a:pt x="248348" y="309925"/>
                    </a:cubicBezTo>
                    <a:cubicBezTo>
                      <a:pt x="424465" y="140571"/>
                      <a:pt x="574198" y="2649"/>
                      <a:pt x="575722" y="1315"/>
                    </a:cubicBezTo>
                    <a:cubicBezTo>
                      <a:pt x="577560" y="-438"/>
                      <a:pt x="580456" y="-438"/>
                      <a:pt x="582294" y="1315"/>
                    </a:cubicBezTo>
                    <a:lnTo>
                      <a:pt x="696594" y="115615"/>
                    </a:lnTo>
                    <a:cubicBezTo>
                      <a:pt x="698356" y="117487"/>
                      <a:pt x="698356" y="120411"/>
                      <a:pt x="696594" y="122283"/>
                    </a:cubicBezTo>
                    <a:cubicBezTo>
                      <a:pt x="695261" y="123711"/>
                      <a:pt x="557244" y="273349"/>
                      <a:pt x="387984" y="449562"/>
                    </a:cubicBezTo>
                    <a:lnTo>
                      <a:pt x="387984" y="449562"/>
                    </a:lnTo>
                    <a:cubicBezTo>
                      <a:pt x="218725" y="625679"/>
                      <a:pt x="146335" y="695878"/>
                      <a:pt x="145668" y="696545"/>
                    </a:cubicBezTo>
                    <a:cubicBezTo>
                      <a:pt x="144687" y="697385"/>
                      <a:pt x="143430" y="697827"/>
                      <a:pt x="142144" y="697783"/>
                    </a:cubicBezTo>
                    <a:close/>
                    <a:moveTo>
                      <a:pt x="11461" y="555575"/>
                    </a:moveTo>
                    <a:lnTo>
                      <a:pt x="142144" y="686353"/>
                    </a:lnTo>
                    <a:cubicBezTo>
                      <a:pt x="158146" y="670637"/>
                      <a:pt x="231965" y="597866"/>
                      <a:pt x="380936" y="442799"/>
                    </a:cubicBezTo>
                    <a:cubicBezTo>
                      <a:pt x="536098" y="280874"/>
                      <a:pt x="664971" y="142190"/>
                      <a:pt x="686307" y="118949"/>
                    </a:cubicBezTo>
                    <a:lnTo>
                      <a:pt x="578675" y="11316"/>
                    </a:lnTo>
                    <a:cubicBezTo>
                      <a:pt x="555529" y="32652"/>
                      <a:pt x="416750" y="161621"/>
                      <a:pt x="254825" y="316688"/>
                    </a:cubicBezTo>
                    <a:cubicBezTo>
                      <a:pt x="99853" y="465468"/>
                      <a:pt x="27082" y="539573"/>
                      <a:pt x="11461" y="5555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0" name="云麒演示设计22-73">
                <a:extLst>
                  <a:ext uri="{FF2B5EF4-FFF2-40B4-BE49-F238E27FC236}">
                    <a16:creationId xmlns:a16="http://schemas.microsoft.com/office/drawing/2014/main" id="{D2ED5373-CF05-D665-BD26-BC380B1764EA}"/>
                  </a:ext>
                </a:extLst>
              </p:cNvPr>
              <p:cNvSpPr/>
              <p:nvPr/>
            </p:nvSpPr>
            <p:spPr>
              <a:xfrm>
                <a:off x="21679275" y="-1479642"/>
                <a:ext cx="45753" cy="46978"/>
              </a:xfrm>
              <a:custGeom>
                <a:avLst/>
                <a:gdLst>
                  <a:gd name="connsiteX0" fmla="*/ 4682 w 45753"/>
                  <a:gd name="connsiteY0" fmla="*/ 46978 h 46978"/>
                  <a:gd name="connsiteX1" fmla="*/ 1443 w 45753"/>
                  <a:gd name="connsiteY1" fmla="*/ 45549 h 46978"/>
                  <a:gd name="connsiteX2" fmla="*/ 1234 w 45753"/>
                  <a:gd name="connsiteY2" fmla="*/ 39087 h 46978"/>
                  <a:gd name="connsiteX3" fmla="*/ 1443 w 45753"/>
                  <a:gd name="connsiteY3" fmla="*/ 38882 h 46978"/>
                  <a:gd name="connsiteX4" fmla="*/ 37543 w 45753"/>
                  <a:gd name="connsiteY4" fmla="*/ 1449 h 46978"/>
                  <a:gd name="connsiteX5" fmla="*/ 44306 w 45753"/>
                  <a:gd name="connsiteY5" fmla="*/ 1353 h 46978"/>
                  <a:gd name="connsiteX6" fmla="*/ 44401 w 45753"/>
                  <a:gd name="connsiteY6" fmla="*/ 8116 h 46978"/>
                  <a:gd name="connsiteX7" fmla="*/ 7825 w 45753"/>
                  <a:gd name="connsiteY7" fmla="*/ 45454 h 46978"/>
                  <a:gd name="connsiteX8" fmla="*/ 4682 w 45753"/>
                  <a:gd name="connsiteY8" fmla="*/ 46978 h 4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53" h="46978">
                    <a:moveTo>
                      <a:pt x="4682" y="46978"/>
                    </a:moveTo>
                    <a:cubicBezTo>
                      <a:pt x="3453" y="46978"/>
                      <a:pt x="2272" y="46460"/>
                      <a:pt x="1443" y="45549"/>
                    </a:cubicBezTo>
                    <a:cubicBezTo>
                      <a:pt x="-395" y="43822"/>
                      <a:pt x="-490" y="40928"/>
                      <a:pt x="1234" y="39087"/>
                    </a:cubicBezTo>
                    <a:cubicBezTo>
                      <a:pt x="1300" y="39016"/>
                      <a:pt x="1376" y="38948"/>
                      <a:pt x="1443" y="38882"/>
                    </a:cubicBezTo>
                    <a:lnTo>
                      <a:pt x="37543" y="1449"/>
                    </a:lnTo>
                    <a:cubicBezTo>
                      <a:pt x="39381" y="-445"/>
                      <a:pt x="42410" y="-488"/>
                      <a:pt x="44306" y="1353"/>
                    </a:cubicBezTo>
                    <a:cubicBezTo>
                      <a:pt x="46201" y="3195"/>
                      <a:pt x="46239" y="6223"/>
                      <a:pt x="44401" y="8116"/>
                    </a:cubicBezTo>
                    <a:lnTo>
                      <a:pt x="7825" y="45454"/>
                    </a:lnTo>
                    <a:cubicBezTo>
                      <a:pt x="6996" y="46327"/>
                      <a:pt x="5882" y="46869"/>
                      <a:pt x="4682" y="469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1" name="云麒演示设计22-74">
                <a:extLst>
                  <a:ext uri="{FF2B5EF4-FFF2-40B4-BE49-F238E27FC236}">
                    <a16:creationId xmlns:a16="http://schemas.microsoft.com/office/drawing/2014/main" id="{59C65361-EFDC-9797-2341-8847AE71D885}"/>
                  </a:ext>
                </a:extLst>
              </p:cNvPr>
              <p:cNvSpPr/>
              <p:nvPr/>
            </p:nvSpPr>
            <p:spPr>
              <a:xfrm>
                <a:off x="21746652" y="-1948328"/>
                <a:ext cx="436868" cy="446608"/>
              </a:xfrm>
              <a:custGeom>
                <a:avLst/>
                <a:gdLst>
                  <a:gd name="connsiteX0" fmla="*/ 4741 w 436868"/>
                  <a:gd name="connsiteY0" fmla="*/ 446608 h 446608"/>
                  <a:gd name="connsiteX1" fmla="*/ 1407 w 436868"/>
                  <a:gd name="connsiteY1" fmla="*/ 445274 h 446608"/>
                  <a:gd name="connsiteX2" fmla="*/ 1379 w 436868"/>
                  <a:gd name="connsiteY2" fmla="*/ 438539 h 446608"/>
                  <a:gd name="connsiteX3" fmla="*/ 1407 w 436868"/>
                  <a:gd name="connsiteY3" fmla="*/ 438511 h 446608"/>
                  <a:gd name="connsiteX4" fmla="*/ 428699 w 436868"/>
                  <a:gd name="connsiteY4" fmla="*/ 1409 h 446608"/>
                  <a:gd name="connsiteX5" fmla="*/ 435433 w 436868"/>
                  <a:gd name="connsiteY5" fmla="*/ 1381 h 446608"/>
                  <a:gd name="connsiteX6" fmla="*/ 435462 w 436868"/>
                  <a:gd name="connsiteY6" fmla="*/ 1409 h 446608"/>
                  <a:gd name="connsiteX7" fmla="*/ 435490 w 436868"/>
                  <a:gd name="connsiteY7" fmla="*/ 8144 h 446608"/>
                  <a:gd name="connsiteX8" fmla="*/ 435462 w 436868"/>
                  <a:gd name="connsiteY8" fmla="*/ 8172 h 446608"/>
                  <a:gd name="connsiteX9" fmla="*/ 8265 w 436868"/>
                  <a:gd name="connsiteY9" fmla="*/ 445179 h 446608"/>
                  <a:gd name="connsiteX10" fmla="*/ 4741 w 436868"/>
                  <a:gd name="connsiteY10" fmla="*/ 446608 h 44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6868" h="446608">
                    <a:moveTo>
                      <a:pt x="4741" y="446608"/>
                    </a:moveTo>
                    <a:cubicBezTo>
                      <a:pt x="3493" y="446626"/>
                      <a:pt x="2293" y="446146"/>
                      <a:pt x="1407" y="445274"/>
                    </a:cubicBezTo>
                    <a:cubicBezTo>
                      <a:pt x="-459" y="443421"/>
                      <a:pt x="-469" y="440407"/>
                      <a:pt x="1379" y="438539"/>
                    </a:cubicBezTo>
                    <a:cubicBezTo>
                      <a:pt x="1388" y="438529"/>
                      <a:pt x="1398" y="438521"/>
                      <a:pt x="1407" y="438511"/>
                    </a:cubicBezTo>
                    <a:lnTo>
                      <a:pt x="428699" y="1409"/>
                    </a:lnTo>
                    <a:cubicBezTo>
                      <a:pt x="430547" y="-459"/>
                      <a:pt x="433566" y="-471"/>
                      <a:pt x="435433" y="1381"/>
                    </a:cubicBezTo>
                    <a:cubicBezTo>
                      <a:pt x="435442" y="1391"/>
                      <a:pt x="435452" y="1399"/>
                      <a:pt x="435462" y="1409"/>
                    </a:cubicBezTo>
                    <a:cubicBezTo>
                      <a:pt x="437328" y="3262"/>
                      <a:pt x="437338" y="6276"/>
                      <a:pt x="435490" y="8144"/>
                    </a:cubicBezTo>
                    <a:cubicBezTo>
                      <a:pt x="435480" y="8154"/>
                      <a:pt x="435471" y="8162"/>
                      <a:pt x="435462" y="8172"/>
                    </a:cubicBezTo>
                    <a:lnTo>
                      <a:pt x="8265" y="445179"/>
                    </a:lnTo>
                    <a:cubicBezTo>
                      <a:pt x="7332" y="446114"/>
                      <a:pt x="6065" y="446630"/>
                      <a:pt x="4741" y="4466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2" name="云麒演示设计22-75">
                <a:extLst>
                  <a:ext uri="{FF2B5EF4-FFF2-40B4-BE49-F238E27FC236}">
                    <a16:creationId xmlns:a16="http://schemas.microsoft.com/office/drawing/2014/main" id="{1BBABE86-1417-26C6-CA7B-234BC3101E20}"/>
                  </a:ext>
                </a:extLst>
              </p:cNvPr>
              <p:cNvSpPr/>
              <p:nvPr/>
            </p:nvSpPr>
            <p:spPr>
              <a:xfrm>
                <a:off x="21426386" y="-1385305"/>
                <a:ext cx="200070" cy="205634"/>
              </a:xfrm>
              <a:custGeom>
                <a:avLst/>
                <a:gdLst>
                  <a:gd name="connsiteX0" fmla="*/ 4682 w 200070"/>
                  <a:gd name="connsiteY0" fmla="*/ 205625 h 205634"/>
                  <a:gd name="connsiteX1" fmla="*/ 1443 w 200070"/>
                  <a:gd name="connsiteY1" fmla="*/ 204292 h 205634"/>
                  <a:gd name="connsiteX2" fmla="*/ 1234 w 200070"/>
                  <a:gd name="connsiteY2" fmla="*/ 197834 h 205634"/>
                  <a:gd name="connsiteX3" fmla="*/ 1443 w 200070"/>
                  <a:gd name="connsiteY3" fmla="*/ 197624 h 205634"/>
                  <a:gd name="connsiteX4" fmla="*/ 191943 w 200070"/>
                  <a:gd name="connsiteY4" fmla="*/ 1409 h 205634"/>
                  <a:gd name="connsiteX5" fmla="*/ 198677 w 200070"/>
                  <a:gd name="connsiteY5" fmla="*/ 1381 h 205634"/>
                  <a:gd name="connsiteX6" fmla="*/ 198706 w 200070"/>
                  <a:gd name="connsiteY6" fmla="*/ 1409 h 205634"/>
                  <a:gd name="connsiteX7" fmla="*/ 198706 w 200070"/>
                  <a:gd name="connsiteY7" fmla="*/ 8077 h 205634"/>
                  <a:gd name="connsiteX8" fmla="*/ 8206 w 200070"/>
                  <a:gd name="connsiteY8" fmla="*/ 204292 h 205634"/>
                  <a:gd name="connsiteX9" fmla="*/ 4682 w 200070"/>
                  <a:gd name="connsiteY9" fmla="*/ 205625 h 20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070" h="205634">
                    <a:moveTo>
                      <a:pt x="4682" y="205625"/>
                    </a:moveTo>
                    <a:cubicBezTo>
                      <a:pt x="3462" y="205663"/>
                      <a:pt x="2281" y="205177"/>
                      <a:pt x="1443" y="204292"/>
                    </a:cubicBezTo>
                    <a:cubicBezTo>
                      <a:pt x="-395" y="202567"/>
                      <a:pt x="-490" y="199672"/>
                      <a:pt x="1234" y="197834"/>
                    </a:cubicBezTo>
                    <a:cubicBezTo>
                      <a:pt x="1300" y="197757"/>
                      <a:pt x="1376" y="197691"/>
                      <a:pt x="1443" y="197624"/>
                    </a:cubicBezTo>
                    <a:lnTo>
                      <a:pt x="191943" y="1409"/>
                    </a:lnTo>
                    <a:cubicBezTo>
                      <a:pt x="193791" y="-459"/>
                      <a:pt x="196810" y="-471"/>
                      <a:pt x="198677" y="1381"/>
                    </a:cubicBezTo>
                    <a:cubicBezTo>
                      <a:pt x="198687" y="1391"/>
                      <a:pt x="198696" y="1400"/>
                      <a:pt x="198706" y="1409"/>
                    </a:cubicBezTo>
                    <a:cubicBezTo>
                      <a:pt x="200525" y="3261"/>
                      <a:pt x="200525" y="6225"/>
                      <a:pt x="198706" y="8077"/>
                    </a:cubicBezTo>
                    <a:lnTo>
                      <a:pt x="8206" y="204292"/>
                    </a:lnTo>
                    <a:cubicBezTo>
                      <a:pt x="7282" y="205225"/>
                      <a:pt x="5996" y="205711"/>
                      <a:pt x="4682" y="205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4" name="云麒演示设计22-76">
                <a:extLst>
                  <a:ext uri="{FF2B5EF4-FFF2-40B4-BE49-F238E27FC236}">
                    <a16:creationId xmlns:a16="http://schemas.microsoft.com/office/drawing/2014/main" id="{183F97B2-717D-24C5-C6C0-663BDB1631E2}"/>
                  </a:ext>
                </a:extLst>
              </p:cNvPr>
              <p:cNvSpPr/>
              <p:nvPr/>
            </p:nvSpPr>
            <p:spPr>
              <a:xfrm>
                <a:off x="21530223" y="-1526771"/>
                <a:ext cx="157352" cy="157352"/>
              </a:xfrm>
              <a:custGeom>
                <a:avLst/>
                <a:gdLst>
                  <a:gd name="connsiteX0" fmla="*/ 19717 w 157352"/>
                  <a:gd name="connsiteY0" fmla="*/ 0 h 157352"/>
                  <a:gd name="connsiteX1" fmla="*/ 0 w 157352"/>
                  <a:gd name="connsiteY1" fmla="*/ 19907 h 157352"/>
                  <a:gd name="connsiteX2" fmla="*/ 137446 w 157352"/>
                  <a:gd name="connsiteY2" fmla="*/ 157353 h 157352"/>
                  <a:gd name="connsiteX3" fmla="*/ 157353 w 157352"/>
                  <a:gd name="connsiteY3" fmla="*/ 137731 h 157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352" h="157352">
                    <a:moveTo>
                      <a:pt x="19717" y="0"/>
                    </a:moveTo>
                    <a:lnTo>
                      <a:pt x="0" y="19907"/>
                    </a:lnTo>
                    <a:lnTo>
                      <a:pt x="137446" y="157353"/>
                    </a:lnTo>
                    <a:cubicBezTo>
                      <a:pt x="137446" y="157353"/>
                      <a:pt x="143827" y="151162"/>
                      <a:pt x="157353" y="1377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7" name="云麒演示设计22-77">
                <a:extLst>
                  <a:ext uri="{FF2B5EF4-FFF2-40B4-BE49-F238E27FC236}">
                    <a16:creationId xmlns:a16="http://schemas.microsoft.com/office/drawing/2014/main" id="{8C003393-0995-4D15-BD29-FA4E2DC71EE9}"/>
                  </a:ext>
                </a:extLst>
              </p:cNvPr>
              <p:cNvSpPr/>
              <p:nvPr/>
            </p:nvSpPr>
            <p:spPr>
              <a:xfrm>
                <a:off x="21525525" y="-1531534"/>
                <a:ext cx="166813" cy="166878"/>
              </a:xfrm>
              <a:custGeom>
                <a:avLst/>
                <a:gdLst>
                  <a:gd name="connsiteX0" fmla="*/ 142144 w 166813"/>
                  <a:gd name="connsiteY0" fmla="*/ 166878 h 166878"/>
                  <a:gd name="connsiteX1" fmla="*/ 138810 w 166813"/>
                  <a:gd name="connsiteY1" fmla="*/ 165450 h 166878"/>
                  <a:gd name="connsiteX2" fmla="*/ 1364 w 166813"/>
                  <a:gd name="connsiteY2" fmla="*/ 28099 h 166878"/>
                  <a:gd name="connsiteX3" fmla="*/ 1364 w 166813"/>
                  <a:gd name="connsiteY3" fmla="*/ 21432 h 166878"/>
                  <a:gd name="connsiteX4" fmla="*/ 21081 w 166813"/>
                  <a:gd name="connsiteY4" fmla="*/ 1429 h 166878"/>
                  <a:gd name="connsiteX5" fmla="*/ 24415 w 166813"/>
                  <a:gd name="connsiteY5" fmla="*/ 0 h 166878"/>
                  <a:gd name="connsiteX6" fmla="*/ 24415 w 166813"/>
                  <a:gd name="connsiteY6" fmla="*/ 0 h 166878"/>
                  <a:gd name="connsiteX7" fmla="*/ 27749 w 166813"/>
                  <a:gd name="connsiteY7" fmla="*/ 1334 h 166878"/>
                  <a:gd name="connsiteX8" fmla="*/ 165480 w 166813"/>
                  <a:gd name="connsiteY8" fmla="*/ 139065 h 166878"/>
                  <a:gd name="connsiteX9" fmla="*/ 166814 w 166813"/>
                  <a:gd name="connsiteY9" fmla="*/ 142494 h 166878"/>
                  <a:gd name="connsiteX10" fmla="*/ 165480 w 166813"/>
                  <a:gd name="connsiteY10" fmla="*/ 145828 h 166878"/>
                  <a:gd name="connsiteX11" fmla="*/ 145478 w 166813"/>
                  <a:gd name="connsiteY11" fmla="*/ 165545 h 166878"/>
                  <a:gd name="connsiteX12" fmla="*/ 142144 w 166813"/>
                  <a:gd name="connsiteY12" fmla="*/ 166878 h 166878"/>
                  <a:gd name="connsiteX13" fmla="*/ 11461 w 166813"/>
                  <a:gd name="connsiteY13" fmla="*/ 24670 h 166878"/>
                  <a:gd name="connsiteX14" fmla="*/ 142144 w 166813"/>
                  <a:gd name="connsiteY14" fmla="*/ 155448 h 166878"/>
                  <a:gd name="connsiteX15" fmla="*/ 155384 w 166813"/>
                  <a:gd name="connsiteY15" fmla="*/ 142494 h 166878"/>
                  <a:gd name="connsiteX16" fmla="*/ 24415 w 166813"/>
                  <a:gd name="connsiteY16" fmla="*/ 11526 h 166878"/>
                  <a:gd name="connsiteX17" fmla="*/ 11461 w 166813"/>
                  <a:gd name="connsiteY17" fmla="*/ 24670 h 16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813" h="166878">
                    <a:moveTo>
                      <a:pt x="142144" y="166878"/>
                    </a:moveTo>
                    <a:cubicBezTo>
                      <a:pt x="140877" y="166894"/>
                      <a:pt x="139667" y="166374"/>
                      <a:pt x="138810" y="165450"/>
                    </a:cubicBezTo>
                    <a:lnTo>
                      <a:pt x="1364" y="28099"/>
                    </a:lnTo>
                    <a:cubicBezTo>
                      <a:pt x="-455" y="26247"/>
                      <a:pt x="-455" y="23283"/>
                      <a:pt x="1364" y="21432"/>
                    </a:cubicBezTo>
                    <a:cubicBezTo>
                      <a:pt x="1364" y="21432"/>
                      <a:pt x="7651" y="14955"/>
                      <a:pt x="21081" y="1429"/>
                    </a:cubicBezTo>
                    <a:cubicBezTo>
                      <a:pt x="21938" y="504"/>
                      <a:pt x="23148" y="-15"/>
                      <a:pt x="24415" y="0"/>
                    </a:cubicBezTo>
                    <a:lnTo>
                      <a:pt x="24415" y="0"/>
                    </a:lnTo>
                    <a:cubicBezTo>
                      <a:pt x="25653" y="13"/>
                      <a:pt x="26844" y="488"/>
                      <a:pt x="27749" y="1334"/>
                    </a:cubicBezTo>
                    <a:lnTo>
                      <a:pt x="165480" y="139065"/>
                    </a:lnTo>
                    <a:cubicBezTo>
                      <a:pt x="166328" y="140005"/>
                      <a:pt x="166804" y="141226"/>
                      <a:pt x="166814" y="142494"/>
                    </a:cubicBezTo>
                    <a:cubicBezTo>
                      <a:pt x="166823" y="143737"/>
                      <a:pt x="166347" y="144934"/>
                      <a:pt x="165480" y="145828"/>
                    </a:cubicBezTo>
                    <a:lnTo>
                      <a:pt x="145478" y="165545"/>
                    </a:lnTo>
                    <a:cubicBezTo>
                      <a:pt x="144563" y="166375"/>
                      <a:pt x="143382" y="166849"/>
                      <a:pt x="142144" y="166878"/>
                    </a:cubicBezTo>
                    <a:close/>
                    <a:moveTo>
                      <a:pt x="11461" y="24670"/>
                    </a:moveTo>
                    <a:lnTo>
                      <a:pt x="142144" y="155448"/>
                    </a:lnTo>
                    <a:lnTo>
                      <a:pt x="155384" y="142494"/>
                    </a:lnTo>
                    <a:lnTo>
                      <a:pt x="24415" y="11526"/>
                    </a:lnTo>
                    <a:cubicBezTo>
                      <a:pt x="18319" y="17622"/>
                      <a:pt x="14033" y="21908"/>
                      <a:pt x="11461" y="246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8" name="云麒演示设计22-78">
                <a:extLst>
                  <a:ext uri="{FF2B5EF4-FFF2-40B4-BE49-F238E27FC236}">
                    <a16:creationId xmlns:a16="http://schemas.microsoft.com/office/drawing/2014/main" id="{5B7A6552-325A-D426-C225-0FFCE2EAB015}"/>
                  </a:ext>
                </a:extLst>
              </p:cNvPr>
              <p:cNvSpPr/>
              <p:nvPr/>
            </p:nvSpPr>
            <p:spPr>
              <a:xfrm rot="2700000">
                <a:off x="20772598" y="-698871"/>
                <a:ext cx="106870" cy="56483"/>
              </a:xfrm>
              <a:custGeom>
                <a:avLst/>
                <a:gdLst>
                  <a:gd name="connsiteX0" fmla="*/ 0 w 106870"/>
                  <a:gd name="connsiteY0" fmla="*/ 0 h 56483"/>
                  <a:gd name="connsiteX1" fmla="*/ 106871 w 106870"/>
                  <a:gd name="connsiteY1" fmla="*/ 0 h 56483"/>
                  <a:gd name="connsiteX2" fmla="*/ 106871 w 106870"/>
                  <a:gd name="connsiteY2" fmla="*/ 56483 h 56483"/>
                  <a:gd name="connsiteX3" fmla="*/ 0 w 106870"/>
                  <a:gd name="connsiteY3" fmla="*/ 56483 h 5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870" h="56483">
                    <a:moveTo>
                      <a:pt x="0" y="0"/>
                    </a:moveTo>
                    <a:lnTo>
                      <a:pt x="106871" y="0"/>
                    </a:lnTo>
                    <a:lnTo>
                      <a:pt x="106871" y="56483"/>
                    </a:lnTo>
                    <a:lnTo>
                      <a:pt x="0" y="56483"/>
                    </a:lnTo>
                    <a:close/>
                  </a:path>
                </a:pathLst>
              </a:custGeom>
              <a:solidFill>
                <a:srgbClr val="D4D4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8" name="云麒演示设计22-79">
                <a:extLst>
                  <a:ext uri="{FF2B5EF4-FFF2-40B4-BE49-F238E27FC236}">
                    <a16:creationId xmlns:a16="http://schemas.microsoft.com/office/drawing/2014/main" id="{7B283A1B-F0B0-E29B-A445-E7B57E7CE248}"/>
                  </a:ext>
                </a:extLst>
              </p:cNvPr>
              <p:cNvSpPr/>
              <p:nvPr/>
            </p:nvSpPr>
            <p:spPr>
              <a:xfrm>
                <a:off x="20763525" y="-733084"/>
                <a:ext cx="125029" cy="124999"/>
              </a:xfrm>
              <a:custGeom>
                <a:avLst/>
                <a:gdLst>
                  <a:gd name="connsiteX0" fmla="*/ 80327 w 125029"/>
                  <a:gd name="connsiteY0" fmla="*/ 124999 h 124999"/>
                  <a:gd name="connsiteX1" fmla="*/ 76993 w 125029"/>
                  <a:gd name="connsiteY1" fmla="*/ 123665 h 124999"/>
                  <a:gd name="connsiteX2" fmla="*/ 1364 w 125029"/>
                  <a:gd name="connsiteY2" fmla="*/ 48037 h 124999"/>
                  <a:gd name="connsiteX3" fmla="*/ 1364 w 125029"/>
                  <a:gd name="connsiteY3" fmla="*/ 41369 h 124999"/>
                  <a:gd name="connsiteX4" fmla="*/ 41369 w 125029"/>
                  <a:gd name="connsiteY4" fmla="*/ 1364 h 124999"/>
                  <a:gd name="connsiteX5" fmla="*/ 48037 w 125029"/>
                  <a:gd name="connsiteY5" fmla="*/ 1364 h 124999"/>
                  <a:gd name="connsiteX6" fmla="*/ 123665 w 125029"/>
                  <a:gd name="connsiteY6" fmla="*/ 76993 h 124999"/>
                  <a:gd name="connsiteX7" fmla="*/ 123665 w 125029"/>
                  <a:gd name="connsiteY7" fmla="*/ 83660 h 124999"/>
                  <a:gd name="connsiteX8" fmla="*/ 83660 w 125029"/>
                  <a:gd name="connsiteY8" fmla="*/ 123665 h 124999"/>
                  <a:gd name="connsiteX9" fmla="*/ 80327 w 125029"/>
                  <a:gd name="connsiteY9" fmla="*/ 124999 h 124999"/>
                  <a:gd name="connsiteX10" fmla="*/ 11461 w 125029"/>
                  <a:gd name="connsiteY10" fmla="*/ 44703 h 124999"/>
                  <a:gd name="connsiteX11" fmla="*/ 80327 w 125029"/>
                  <a:gd name="connsiteY11" fmla="*/ 113474 h 124999"/>
                  <a:gd name="connsiteX12" fmla="*/ 113474 w 125029"/>
                  <a:gd name="connsiteY12" fmla="*/ 80327 h 124999"/>
                  <a:gd name="connsiteX13" fmla="*/ 44703 w 125029"/>
                  <a:gd name="connsiteY13" fmla="*/ 11461 h 12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29" h="124999">
                    <a:moveTo>
                      <a:pt x="80327" y="124999"/>
                    </a:moveTo>
                    <a:cubicBezTo>
                      <a:pt x="79088" y="125008"/>
                      <a:pt x="77888" y="124532"/>
                      <a:pt x="76993" y="123665"/>
                    </a:cubicBezTo>
                    <a:lnTo>
                      <a:pt x="1364" y="48037"/>
                    </a:lnTo>
                    <a:cubicBezTo>
                      <a:pt x="-455" y="46189"/>
                      <a:pt x="-455" y="43217"/>
                      <a:pt x="1364" y="41369"/>
                    </a:cubicBezTo>
                    <a:lnTo>
                      <a:pt x="41369" y="1364"/>
                    </a:lnTo>
                    <a:cubicBezTo>
                      <a:pt x="43217" y="-455"/>
                      <a:pt x="46189" y="-455"/>
                      <a:pt x="48037" y="1364"/>
                    </a:cubicBezTo>
                    <a:lnTo>
                      <a:pt x="123665" y="76993"/>
                    </a:lnTo>
                    <a:cubicBezTo>
                      <a:pt x="125485" y="78841"/>
                      <a:pt x="125485" y="81813"/>
                      <a:pt x="123665" y="83660"/>
                    </a:cubicBezTo>
                    <a:lnTo>
                      <a:pt x="83660" y="123665"/>
                    </a:lnTo>
                    <a:cubicBezTo>
                      <a:pt x="82756" y="124513"/>
                      <a:pt x="81565" y="124989"/>
                      <a:pt x="80327" y="124999"/>
                    </a:cubicBezTo>
                    <a:close/>
                    <a:moveTo>
                      <a:pt x="11461" y="44703"/>
                    </a:moveTo>
                    <a:lnTo>
                      <a:pt x="80327" y="113474"/>
                    </a:lnTo>
                    <a:lnTo>
                      <a:pt x="113474" y="80327"/>
                    </a:lnTo>
                    <a:lnTo>
                      <a:pt x="44703" y="1146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9" name="云麒演示设计22-80">
                <a:extLst>
                  <a:ext uri="{FF2B5EF4-FFF2-40B4-BE49-F238E27FC236}">
                    <a16:creationId xmlns:a16="http://schemas.microsoft.com/office/drawing/2014/main" id="{4DD13FBA-35CF-860A-234E-51F5D859A87D}"/>
                  </a:ext>
                </a:extLst>
              </p:cNvPr>
              <p:cNvSpPr/>
              <p:nvPr/>
            </p:nvSpPr>
            <p:spPr>
              <a:xfrm>
                <a:off x="20716502" y="-688381"/>
                <a:ext cx="127349" cy="120872"/>
              </a:xfrm>
              <a:custGeom>
                <a:avLst/>
                <a:gdLst>
                  <a:gd name="connsiteX0" fmla="*/ 51816 w 127349"/>
                  <a:gd name="connsiteY0" fmla="*/ 0 h 120872"/>
                  <a:gd name="connsiteX1" fmla="*/ 0 w 127349"/>
                  <a:gd name="connsiteY1" fmla="*/ 97155 h 120872"/>
                  <a:gd name="connsiteX2" fmla="*/ 23717 w 127349"/>
                  <a:gd name="connsiteY2" fmla="*/ 120872 h 120872"/>
                  <a:gd name="connsiteX3" fmla="*/ 127349 w 127349"/>
                  <a:gd name="connsiteY3" fmla="*/ 75533 h 120872"/>
                  <a:gd name="connsiteX4" fmla="*/ 51816 w 127349"/>
                  <a:gd name="connsiteY4" fmla="*/ 0 h 1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349" h="120872">
                    <a:moveTo>
                      <a:pt x="51816" y="0"/>
                    </a:moveTo>
                    <a:lnTo>
                      <a:pt x="0" y="97155"/>
                    </a:lnTo>
                    <a:lnTo>
                      <a:pt x="23717" y="120872"/>
                    </a:lnTo>
                    <a:lnTo>
                      <a:pt x="127349" y="75533"/>
                    </a:lnTo>
                    <a:lnTo>
                      <a:pt x="51816" y="0"/>
                    </a:lnTo>
                    <a:close/>
                  </a:path>
                </a:pathLst>
              </a:custGeom>
              <a:solidFill>
                <a:srgbClr val="D4D4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0" name="云麒演示设计22-81">
                <a:extLst>
                  <a:ext uri="{FF2B5EF4-FFF2-40B4-BE49-F238E27FC236}">
                    <a16:creationId xmlns:a16="http://schemas.microsoft.com/office/drawing/2014/main" id="{1E9B3FEE-BC78-3394-628F-A60518B3CEE6}"/>
                  </a:ext>
                </a:extLst>
              </p:cNvPr>
              <p:cNvSpPr/>
              <p:nvPr/>
            </p:nvSpPr>
            <p:spPr>
              <a:xfrm>
                <a:off x="20711720" y="-693135"/>
                <a:ext cx="136885" cy="130454"/>
              </a:xfrm>
              <a:custGeom>
                <a:avLst/>
                <a:gdLst>
                  <a:gd name="connsiteX0" fmla="*/ 28499 w 136885"/>
                  <a:gd name="connsiteY0" fmla="*/ 130389 h 130454"/>
                  <a:gd name="connsiteX1" fmla="*/ 25165 w 136885"/>
                  <a:gd name="connsiteY1" fmla="*/ 128961 h 130454"/>
                  <a:gd name="connsiteX2" fmla="*/ 1353 w 136885"/>
                  <a:gd name="connsiteY2" fmla="*/ 105243 h 130454"/>
                  <a:gd name="connsiteX3" fmla="*/ 591 w 136885"/>
                  <a:gd name="connsiteY3" fmla="*/ 99624 h 130454"/>
                  <a:gd name="connsiteX4" fmla="*/ 52407 w 136885"/>
                  <a:gd name="connsiteY4" fmla="*/ 2469 h 130454"/>
                  <a:gd name="connsiteX5" fmla="*/ 55836 w 136885"/>
                  <a:gd name="connsiteY5" fmla="*/ 87 h 130454"/>
                  <a:gd name="connsiteX6" fmla="*/ 59931 w 136885"/>
                  <a:gd name="connsiteY6" fmla="*/ 1421 h 130454"/>
                  <a:gd name="connsiteX7" fmla="*/ 135465 w 136885"/>
                  <a:gd name="connsiteY7" fmla="*/ 77240 h 130454"/>
                  <a:gd name="connsiteX8" fmla="*/ 136798 w 136885"/>
                  <a:gd name="connsiteY8" fmla="*/ 81431 h 130454"/>
                  <a:gd name="connsiteX9" fmla="*/ 134036 w 136885"/>
                  <a:gd name="connsiteY9" fmla="*/ 84955 h 130454"/>
                  <a:gd name="connsiteX10" fmla="*/ 30404 w 136885"/>
                  <a:gd name="connsiteY10" fmla="*/ 130294 h 130454"/>
                  <a:gd name="connsiteX11" fmla="*/ 28499 w 136885"/>
                  <a:gd name="connsiteY11" fmla="*/ 130389 h 130454"/>
                  <a:gd name="connsiteX12" fmla="*/ 10592 w 136885"/>
                  <a:gd name="connsiteY12" fmla="*/ 101052 h 130454"/>
                  <a:gd name="connsiteX13" fmla="*/ 29642 w 136885"/>
                  <a:gd name="connsiteY13" fmla="*/ 120102 h 130454"/>
                  <a:gd name="connsiteX14" fmla="*/ 123939 w 136885"/>
                  <a:gd name="connsiteY14" fmla="*/ 78859 h 130454"/>
                  <a:gd name="connsiteX15" fmla="*/ 57836 w 136885"/>
                  <a:gd name="connsiteY15" fmla="*/ 12756 h 13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6885" h="130454">
                    <a:moveTo>
                      <a:pt x="28499" y="130389"/>
                    </a:moveTo>
                    <a:cubicBezTo>
                      <a:pt x="27232" y="130408"/>
                      <a:pt x="26022" y="129884"/>
                      <a:pt x="25165" y="128961"/>
                    </a:cubicBezTo>
                    <a:lnTo>
                      <a:pt x="1353" y="105243"/>
                    </a:lnTo>
                    <a:cubicBezTo>
                      <a:pt x="-114" y="103738"/>
                      <a:pt x="-419" y="101462"/>
                      <a:pt x="591" y="99624"/>
                    </a:cubicBezTo>
                    <a:lnTo>
                      <a:pt x="52407" y="2469"/>
                    </a:lnTo>
                    <a:cubicBezTo>
                      <a:pt x="53083" y="1154"/>
                      <a:pt x="54369" y="268"/>
                      <a:pt x="55836" y="87"/>
                    </a:cubicBezTo>
                    <a:cubicBezTo>
                      <a:pt x="57341" y="-217"/>
                      <a:pt x="58893" y="287"/>
                      <a:pt x="59931" y="1421"/>
                    </a:cubicBezTo>
                    <a:lnTo>
                      <a:pt x="135465" y="77240"/>
                    </a:lnTo>
                    <a:cubicBezTo>
                      <a:pt x="136598" y="78316"/>
                      <a:pt x="137103" y="79897"/>
                      <a:pt x="136798" y="81431"/>
                    </a:cubicBezTo>
                    <a:cubicBezTo>
                      <a:pt x="136522" y="82993"/>
                      <a:pt x="135484" y="84317"/>
                      <a:pt x="134036" y="84955"/>
                    </a:cubicBezTo>
                    <a:lnTo>
                      <a:pt x="30404" y="130294"/>
                    </a:lnTo>
                    <a:cubicBezTo>
                      <a:pt x="29785" y="130466"/>
                      <a:pt x="29137" y="130504"/>
                      <a:pt x="28499" y="130389"/>
                    </a:cubicBezTo>
                    <a:close/>
                    <a:moveTo>
                      <a:pt x="10592" y="101052"/>
                    </a:moveTo>
                    <a:lnTo>
                      <a:pt x="29642" y="120102"/>
                    </a:lnTo>
                    <a:lnTo>
                      <a:pt x="123939" y="78859"/>
                    </a:lnTo>
                    <a:lnTo>
                      <a:pt x="57836" y="1275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2" name="云麒演示设计22-82">
                <a:extLst>
                  <a:ext uri="{FF2B5EF4-FFF2-40B4-BE49-F238E27FC236}">
                    <a16:creationId xmlns:a16="http://schemas.microsoft.com/office/drawing/2014/main" id="{C150DCFA-C370-8B78-A2C8-7F93F0BF991E}"/>
                  </a:ext>
                </a:extLst>
              </p:cNvPr>
              <p:cNvSpPr/>
              <p:nvPr/>
            </p:nvSpPr>
            <p:spPr>
              <a:xfrm>
                <a:off x="20707834" y="-584463"/>
                <a:ext cx="26003" cy="26955"/>
              </a:xfrm>
              <a:custGeom>
                <a:avLst/>
                <a:gdLst>
                  <a:gd name="connsiteX0" fmla="*/ 13525 w 26003"/>
                  <a:gd name="connsiteY0" fmla="*/ 0 h 26955"/>
                  <a:gd name="connsiteX1" fmla="*/ 0 w 26003"/>
                  <a:gd name="connsiteY1" fmla="*/ 26956 h 26955"/>
                  <a:gd name="connsiteX2" fmla="*/ 26003 w 26003"/>
                  <a:gd name="connsiteY2" fmla="*/ 12478 h 26955"/>
                  <a:gd name="connsiteX3" fmla="*/ 13525 w 26003"/>
                  <a:gd name="connsiteY3" fmla="*/ 0 h 2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03" h="26955">
                    <a:moveTo>
                      <a:pt x="13525" y="0"/>
                    </a:moveTo>
                    <a:lnTo>
                      <a:pt x="0" y="26956"/>
                    </a:lnTo>
                    <a:lnTo>
                      <a:pt x="26003" y="12478"/>
                    </a:lnTo>
                    <a:lnTo>
                      <a:pt x="135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3" name="云麒演示设计22-83">
                <a:extLst>
                  <a:ext uri="{FF2B5EF4-FFF2-40B4-BE49-F238E27FC236}">
                    <a16:creationId xmlns:a16="http://schemas.microsoft.com/office/drawing/2014/main" id="{745CF76B-BC86-4EF1-8F53-B346CB00E5D7}"/>
                  </a:ext>
                </a:extLst>
              </p:cNvPr>
              <p:cNvSpPr/>
              <p:nvPr/>
            </p:nvSpPr>
            <p:spPr>
              <a:xfrm>
                <a:off x="20703014" y="-589285"/>
                <a:ext cx="35630" cy="36540"/>
              </a:xfrm>
              <a:custGeom>
                <a:avLst/>
                <a:gdLst>
                  <a:gd name="connsiteX0" fmla="*/ 4820 w 35630"/>
                  <a:gd name="connsiteY0" fmla="*/ 36540 h 36540"/>
                  <a:gd name="connsiteX1" fmla="*/ 0 w 35630"/>
                  <a:gd name="connsiteY1" fmla="*/ 31835 h 36540"/>
                  <a:gd name="connsiteX2" fmla="*/ 534 w 35630"/>
                  <a:gd name="connsiteY2" fmla="*/ 29587 h 36540"/>
                  <a:gd name="connsiteX3" fmla="*/ 14059 w 35630"/>
                  <a:gd name="connsiteY3" fmla="*/ 2631 h 36540"/>
                  <a:gd name="connsiteX4" fmla="*/ 20451 w 35630"/>
                  <a:gd name="connsiteY4" fmla="*/ 507 h 36540"/>
                  <a:gd name="connsiteX5" fmla="*/ 21679 w 35630"/>
                  <a:gd name="connsiteY5" fmla="*/ 1393 h 36540"/>
                  <a:gd name="connsiteX6" fmla="*/ 34157 w 35630"/>
                  <a:gd name="connsiteY6" fmla="*/ 13966 h 36540"/>
                  <a:gd name="connsiteX7" fmla="*/ 35586 w 35630"/>
                  <a:gd name="connsiteY7" fmla="*/ 17966 h 36540"/>
                  <a:gd name="connsiteX8" fmla="*/ 33109 w 35630"/>
                  <a:gd name="connsiteY8" fmla="*/ 21491 h 36540"/>
                  <a:gd name="connsiteX9" fmla="*/ 7106 w 35630"/>
                  <a:gd name="connsiteY9" fmla="*/ 35969 h 36540"/>
                  <a:gd name="connsiteX10" fmla="*/ 4820 w 35630"/>
                  <a:gd name="connsiteY10" fmla="*/ 36540 h 36540"/>
                  <a:gd name="connsiteX11" fmla="*/ 19584 w 35630"/>
                  <a:gd name="connsiteY11" fmla="*/ 12823 h 36540"/>
                  <a:gd name="connsiteX12" fmla="*/ 15964 w 35630"/>
                  <a:gd name="connsiteY12" fmla="*/ 20157 h 36540"/>
                  <a:gd name="connsiteX13" fmla="*/ 23013 w 35630"/>
                  <a:gd name="connsiteY13" fmla="*/ 16252 h 3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630" h="36540">
                    <a:moveTo>
                      <a:pt x="4820" y="36540"/>
                    </a:moveTo>
                    <a:cubicBezTo>
                      <a:pt x="2191" y="36569"/>
                      <a:pt x="29" y="34464"/>
                      <a:pt x="0" y="31835"/>
                    </a:cubicBezTo>
                    <a:cubicBezTo>
                      <a:pt x="-9" y="31054"/>
                      <a:pt x="172" y="30282"/>
                      <a:pt x="534" y="29587"/>
                    </a:cubicBezTo>
                    <a:lnTo>
                      <a:pt x="14059" y="2631"/>
                    </a:lnTo>
                    <a:cubicBezTo>
                      <a:pt x="15240" y="279"/>
                      <a:pt x="18098" y="-674"/>
                      <a:pt x="20451" y="507"/>
                    </a:cubicBezTo>
                    <a:cubicBezTo>
                      <a:pt x="20908" y="736"/>
                      <a:pt x="21317" y="1031"/>
                      <a:pt x="21679" y="1393"/>
                    </a:cubicBezTo>
                    <a:lnTo>
                      <a:pt x="34157" y="13966"/>
                    </a:lnTo>
                    <a:cubicBezTo>
                      <a:pt x="35262" y="14985"/>
                      <a:pt x="35795" y="16481"/>
                      <a:pt x="35586" y="17966"/>
                    </a:cubicBezTo>
                    <a:cubicBezTo>
                      <a:pt x="35329" y="19452"/>
                      <a:pt x="34424" y="20748"/>
                      <a:pt x="33109" y="21491"/>
                    </a:cubicBezTo>
                    <a:lnTo>
                      <a:pt x="7106" y="35969"/>
                    </a:lnTo>
                    <a:cubicBezTo>
                      <a:pt x="6401" y="36350"/>
                      <a:pt x="5620" y="36540"/>
                      <a:pt x="4820" y="36540"/>
                    </a:cubicBezTo>
                    <a:close/>
                    <a:moveTo>
                      <a:pt x="19584" y="12823"/>
                    </a:moveTo>
                    <a:lnTo>
                      <a:pt x="15964" y="20157"/>
                    </a:lnTo>
                    <a:lnTo>
                      <a:pt x="23013" y="1625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4" name="云麒演示设计22-84">
                <a:extLst>
                  <a:ext uri="{FF2B5EF4-FFF2-40B4-BE49-F238E27FC236}">
                    <a16:creationId xmlns:a16="http://schemas.microsoft.com/office/drawing/2014/main" id="{CB4EF59E-D5C2-B440-64D4-27DCEF443C14}"/>
                  </a:ext>
                </a:extLst>
              </p:cNvPr>
              <p:cNvSpPr/>
              <p:nvPr/>
            </p:nvSpPr>
            <p:spPr>
              <a:xfrm rot="2700000">
                <a:off x="22114640" y="-2037349"/>
                <a:ext cx="128968" cy="45720"/>
              </a:xfrm>
              <a:custGeom>
                <a:avLst/>
                <a:gdLst>
                  <a:gd name="connsiteX0" fmla="*/ 33718 w 128968"/>
                  <a:gd name="connsiteY0" fmla="*/ 0 h 45720"/>
                  <a:gd name="connsiteX1" fmla="*/ 95155 w 128968"/>
                  <a:gd name="connsiteY1" fmla="*/ 0 h 45720"/>
                  <a:gd name="connsiteX2" fmla="*/ 128968 w 128968"/>
                  <a:gd name="connsiteY2" fmla="*/ 33814 h 45720"/>
                  <a:gd name="connsiteX3" fmla="*/ 128968 w 128968"/>
                  <a:gd name="connsiteY3" fmla="*/ 45720 h 45720"/>
                  <a:gd name="connsiteX4" fmla="*/ 128968 w 128968"/>
                  <a:gd name="connsiteY4" fmla="*/ 45720 h 45720"/>
                  <a:gd name="connsiteX5" fmla="*/ 0 w 128968"/>
                  <a:gd name="connsiteY5" fmla="*/ 45720 h 45720"/>
                  <a:gd name="connsiteX6" fmla="*/ 0 w 128968"/>
                  <a:gd name="connsiteY6" fmla="*/ 45720 h 45720"/>
                  <a:gd name="connsiteX7" fmla="*/ 0 w 128968"/>
                  <a:gd name="connsiteY7" fmla="*/ 33814 h 45720"/>
                  <a:gd name="connsiteX8" fmla="*/ 33718 w 128968"/>
                  <a:gd name="connsiteY8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968" h="45720">
                    <a:moveTo>
                      <a:pt x="33718" y="0"/>
                    </a:moveTo>
                    <a:lnTo>
                      <a:pt x="95155" y="0"/>
                    </a:lnTo>
                    <a:cubicBezTo>
                      <a:pt x="113833" y="0"/>
                      <a:pt x="128968" y="15139"/>
                      <a:pt x="128968" y="33814"/>
                    </a:cubicBezTo>
                    <a:lnTo>
                      <a:pt x="128968" y="45720"/>
                    </a:lnTo>
                    <a:lnTo>
                      <a:pt x="128968" y="45720"/>
                    </a:lnTo>
                    <a:lnTo>
                      <a:pt x="0" y="45720"/>
                    </a:lnTo>
                    <a:lnTo>
                      <a:pt x="0" y="45720"/>
                    </a:lnTo>
                    <a:lnTo>
                      <a:pt x="0" y="33814"/>
                    </a:lnTo>
                    <a:cubicBezTo>
                      <a:pt x="0" y="15176"/>
                      <a:pt x="15078" y="52"/>
                      <a:pt x="337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5" name="云麒演示设计22-85">
                <a:extLst>
                  <a:ext uri="{FF2B5EF4-FFF2-40B4-BE49-F238E27FC236}">
                    <a16:creationId xmlns:a16="http://schemas.microsoft.com/office/drawing/2014/main" id="{EF1D2645-395C-7854-032A-F186BBA69C24}"/>
                  </a:ext>
                </a:extLst>
              </p:cNvPr>
              <p:cNvSpPr/>
              <p:nvPr/>
            </p:nvSpPr>
            <p:spPr>
              <a:xfrm>
                <a:off x="22112472" y="-2067158"/>
                <a:ext cx="119162" cy="119286"/>
              </a:xfrm>
              <a:custGeom>
                <a:avLst/>
                <a:gdLst>
                  <a:gd name="connsiteX0" fmla="*/ 96122 w 119162"/>
                  <a:gd name="connsiteY0" fmla="*/ 119286 h 119286"/>
                  <a:gd name="connsiteX1" fmla="*/ 92692 w 119162"/>
                  <a:gd name="connsiteY1" fmla="*/ 117953 h 119286"/>
                  <a:gd name="connsiteX2" fmla="*/ 1443 w 119162"/>
                  <a:gd name="connsiteY2" fmla="*/ 26608 h 119286"/>
                  <a:gd name="connsiteX3" fmla="*/ 1234 w 119162"/>
                  <a:gd name="connsiteY3" fmla="*/ 20145 h 119286"/>
                  <a:gd name="connsiteX4" fmla="*/ 1443 w 119162"/>
                  <a:gd name="connsiteY4" fmla="*/ 19941 h 119286"/>
                  <a:gd name="connsiteX5" fmla="*/ 9920 w 119162"/>
                  <a:gd name="connsiteY5" fmla="*/ 11463 h 119286"/>
                  <a:gd name="connsiteX6" fmla="*/ 63794 w 119162"/>
                  <a:gd name="connsiteY6" fmla="*/ 10859 h 119286"/>
                  <a:gd name="connsiteX7" fmla="*/ 64403 w 119162"/>
                  <a:gd name="connsiteY7" fmla="*/ 11463 h 119286"/>
                  <a:gd name="connsiteX8" fmla="*/ 107933 w 119162"/>
                  <a:gd name="connsiteY8" fmla="*/ 54897 h 119286"/>
                  <a:gd name="connsiteX9" fmla="*/ 107933 w 119162"/>
                  <a:gd name="connsiteY9" fmla="*/ 109476 h 119286"/>
                  <a:gd name="connsiteX10" fmla="*/ 99646 w 119162"/>
                  <a:gd name="connsiteY10" fmla="*/ 117762 h 119286"/>
                  <a:gd name="connsiteX11" fmla="*/ 96122 w 119162"/>
                  <a:gd name="connsiteY11" fmla="*/ 119286 h 119286"/>
                  <a:gd name="connsiteX12" fmla="*/ 11540 w 119162"/>
                  <a:gd name="connsiteY12" fmla="*/ 23274 h 119286"/>
                  <a:gd name="connsiteX13" fmla="*/ 96122 w 119162"/>
                  <a:gd name="connsiteY13" fmla="*/ 108237 h 119286"/>
                  <a:gd name="connsiteX14" fmla="*/ 101170 w 119162"/>
                  <a:gd name="connsiteY14" fmla="*/ 103094 h 119286"/>
                  <a:gd name="connsiteX15" fmla="*/ 101170 w 119162"/>
                  <a:gd name="connsiteY15" fmla="*/ 62041 h 119286"/>
                  <a:gd name="connsiteX16" fmla="*/ 101170 w 119162"/>
                  <a:gd name="connsiteY16" fmla="*/ 62041 h 119286"/>
                  <a:gd name="connsiteX17" fmla="*/ 57641 w 119162"/>
                  <a:gd name="connsiteY17" fmla="*/ 18607 h 119286"/>
                  <a:gd name="connsiteX18" fmla="*/ 17235 w 119162"/>
                  <a:gd name="connsiteY18" fmla="*/ 17960 h 119286"/>
                  <a:gd name="connsiteX19" fmla="*/ 16588 w 119162"/>
                  <a:gd name="connsiteY19" fmla="*/ 18607 h 119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9162" h="119286">
                    <a:moveTo>
                      <a:pt x="96122" y="119286"/>
                    </a:moveTo>
                    <a:cubicBezTo>
                      <a:pt x="94845" y="119299"/>
                      <a:pt x="93626" y="118822"/>
                      <a:pt x="92692" y="117953"/>
                    </a:cubicBezTo>
                    <a:lnTo>
                      <a:pt x="1443" y="26608"/>
                    </a:lnTo>
                    <a:cubicBezTo>
                      <a:pt x="-395" y="24880"/>
                      <a:pt x="-491" y="21987"/>
                      <a:pt x="1234" y="20145"/>
                    </a:cubicBezTo>
                    <a:cubicBezTo>
                      <a:pt x="1300" y="20075"/>
                      <a:pt x="1377" y="20006"/>
                      <a:pt x="1443" y="19941"/>
                    </a:cubicBezTo>
                    <a:lnTo>
                      <a:pt x="9920" y="11463"/>
                    </a:lnTo>
                    <a:cubicBezTo>
                      <a:pt x="24627" y="-3581"/>
                      <a:pt x="48754" y="-3853"/>
                      <a:pt x="63794" y="10859"/>
                    </a:cubicBezTo>
                    <a:cubicBezTo>
                      <a:pt x="64003" y="11058"/>
                      <a:pt x="64203" y="11260"/>
                      <a:pt x="64403" y="11463"/>
                    </a:cubicBezTo>
                    <a:lnTo>
                      <a:pt x="107933" y="54897"/>
                    </a:lnTo>
                    <a:cubicBezTo>
                      <a:pt x="122906" y="70008"/>
                      <a:pt x="122906" y="94365"/>
                      <a:pt x="107933" y="109476"/>
                    </a:cubicBezTo>
                    <a:lnTo>
                      <a:pt x="99646" y="117762"/>
                    </a:lnTo>
                    <a:cubicBezTo>
                      <a:pt x="98722" y="118723"/>
                      <a:pt x="97455" y="119273"/>
                      <a:pt x="96122" y="119286"/>
                    </a:cubicBezTo>
                    <a:close/>
                    <a:moveTo>
                      <a:pt x="11540" y="23274"/>
                    </a:moveTo>
                    <a:lnTo>
                      <a:pt x="96122" y="108237"/>
                    </a:lnTo>
                    <a:lnTo>
                      <a:pt x="101170" y="103094"/>
                    </a:lnTo>
                    <a:cubicBezTo>
                      <a:pt x="112495" y="91752"/>
                      <a:pt x="112495" y="73383"/>
                      <a:pt x="101170" y="62041"/>
                    </a:cubicBezTo>
                    <a:lnTo>
                      <a:pt x="101170" y="62041"/>
                    </a:lnTo>
                    <a:lnTo>
                      <a:pt x="57641" y="18607"/>
                    </a:lnTo>
                    <a:cubicBezTo>
                      <a:pt x="46658" y="7270"/>
                      <a:pt x="28570" y="6981"/>
                      <a:pt x="17235" y="17960"/>
                    </a:cubicBezTo>
                    <a:cubicBezTo>
                      <a:pt x="17017" y="18173"/>
                      <a:pt x="16797" y="18388"/>
                      <a:pt x="16588" y="186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0" name="云麒演示设计22-86">
                <a:extLst>
                  <a:ext uri="{FF2B5EF4-FFF2-40B4-BE49-F238E27FC236}">
                    <a16:creationId xmlns:a16="http://schemas.microsoft.com/office/drawing/2014/main" id="{767F38AD-117D-7D7F-F2CC-3D5944787EA8}"/>
                  </a:ext>
                </a:extLst>
              </p:cNvPr>
              <p:cNvSpPr/>
              <p:nvPr/>
            </p:nvSpPr>
            <p:spPr>
              <a:xfrm>
                <a:off x="21584610" y="-2058933"/>
                <a:ext cx="510730" cy="450963"/>
              </a:xfrm>
              <a:custGeom>
                <a:avLst/>
                <a:gdLst>
                  <a:gd name="connsiteX0" fmla="*/ 510730 w 510730"/>
                  <a:gd name="connsiteY0" fmla="*/ 11620 h 450963"/>
                  <a:gd name="connsiteX1" fmla="*/ 485299 w 510730"/>
                  <a:gd name="connsiteY1" fmla="*/ 0 h 450963"/>
                  <a:gd name="connsiteX2" fmla="*/ 0 w 510730"/>
                  <a:gd name="connsiteY2" fmla="*/ 441388 h 450963"/>
                  <a:gd name="connsiteX3" fmla="*/ 16193 w 510730"/>
                  <a:gd name="connsiteY3" fmla="*/ 450913 h 450963"/>
                  <a:gd name="connsiteX4" fmla="*/ 87821 w 510730"/>
                  <a:gd name="connsiteY4" fmla="*/ 404717 h 450963"/>
                  <a:gd name="connsiteX5" fmla="*/ 122492 w 510730"/>
                  <a:gd name="connsiteY5" fmla="*/ 349282 h 45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0730" h="450963">
                    <a:moveTo>
                      <a:pt x="510730" y="11620"/>
                    </a:moveTo>
                    <a:lnTo>
                      <a:pt x="485299" y="0"/>
                    </a:lnTo>
                    <a:lnTo>
                      <a:pt x="0" y="441388"/>
                    </a:lnTo>
                    <a:cubicBezTo>
                      <a:pt x="0" y="441388"/>
                      <a:pt x="10382" y="451771"/>
                      <a:pt x="16193" y="450913"/>
                    </a:cubicBezTo>
                    <a:cubicBezTo>
                      <a:pt x="22003" y="450056"/>
                      <a:pt x="67056" y="430149"/>
                      <a:pt x="87821" y="404717"/>
                    </a:cubicBezTo>
                    <a:cubicBezTo>
                      <a:pt x="108585" y="379286"/>
                      <a:pt x="105156" y="364236"/>
                      <a:pt x="122492" y="3492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1" name="云麒演示设计22-87">
                <a:extLst>
                  <a:ext uri="{FF2B5EF4-FFF2-40B4-BE49-F238E27FC236}">
                    <a16:creationId xmlns:a16="http://schemas.microsoft.com/office/drawing/2014/main" id="{2133EB8F-DD79-ABC0-850E-B2EF4B73A45F}"/>
                  </a:ext>
                </a:extLst>
              </p:cNvPr>
              <p:cNvSpPr/>
              <p:nvPr/>
            </p:nvSpPr>
            <p:spPr>
              <a:xfrm>
                <a:off x="21579466" y="-2063683"/>
                <a:ext cx="520218" cy="460235"/>
              </a:xfrm>
              <a:custGeom>
                <a:avLst/>
                <a:gdLst>
                  <a:gd name="connsiteX0" fmla="*/ 20480 w 520218"/>
                  <a:gd name="connsiteY0" fmla="*/ 460236 h 460235"/>
                  <a:gd name="connsiteX1" fmla="*/ 1430 w 520218"/>
                  <a:gd name="connsiteY1" fmla="*/ 449472 h 460235"/>
                  <a:gd name="connsiteX2" fmla="*/ 1 w 520218"/>
                  <a:gd name="connsiteY2" fmla="*/ 446043 h 460235"/>
                  <a:gd name="connsiteX3" fmla="*/ 1620 w 520218"/>
                  <a:gd name="connsiteY3" fmla="*/ 442614 h 460235"/>
                  <a:gd name="connsiteX4" fmla="*/ 486824 w 520218"/>
                  <a:gd name="connsiteY4" fmla="*/ 1226 h 460235"/>
                  <a:gd name="connsiteX5" fmla="*/ 492063 w 520218"/>
                  <a:gd name="connsiteY5" fmla="*/ 464 h 460235"/>
                  <a:gd name="connsiteX6" fmla="*/ 517399 w 520218"/>
                  <a:gd name="connsiteY6" fmla="*/ 11989 h 460235"/>
                  <a:gd name="connsiteX7" fmla="*/ 520161 w 520218"/>
                  <a:gd name="connsiteY7" fmla="*/ 15609 h 460235"/>
                  <a:gd name="connsiteX8" fmla="*/ 518637 w 520218"/>
                  <a:gd name="connsiteY8" fmla="*/ 19895 h 460235"/>
                  <a:gd name="connsiteX9" fmla="*/ 130398 w 520218"/>
                  <a:gd name="connsiteY9" fmla="*/ 357270 h 460235"/>
                  <a:gd name="connsiteX10" fmla="*/ 115254 w 520218"/>
                  <a:gd name="connsiteY10" fmla="*/ 380226 h 460235"/>
                  <a:gd name="connsiteX11" fmla="*/ 96204 w 520218"/>
                  <a:gd name="connsiteY11" fmla="*/ 412134 h 460235"/>
                  <a:gd name="connsiteX12" fmla="*/ 21813 w 520218"/>
                  <a:gd name="connsiteY12" fmla="*/ 459759 h 460235"/>
                  <a:gd name="connsiteX13" fmla="*/ 12288 w 520218"/>
                  <a:gd name="connsiteY13" fmla="*/ 446139 h 460235"/>
                  <a:gd name="connsiteX14" fmla="*/ 20480 w 520218"/>
                  <a:gd name="connsiteY14" fmla="*/ 450711 h 460235"/>
                  <a:gd name="connsiteX15" fmla="*/ 89250 w 520218"/>
                  <a:gd name="connsiteY15" fmla="*/ 406134 h 460235"/>
                  <a:gd name="connsiteX16" fmla="*/ 106967 w 520218"/>
                  <a:gd name="connsiteY16" fmla="*/ 376320 h 460235"/>
                  <a:gd name="connsiteX17" fmla="*/ 124493 w 520218"/>
                  <a:gd name="connsiteY17" fmla="*/ 350127 h 460235"/>
                  <a:gd name="connsiteX18" fmla="*/ 507112 w 520218"/>
                  <a:gd name="connsiteY18" fmla="*/ 17609 h 460235"/>
                  <a:gd name="connsiteX19" fmla="*/ 491301 w 520218"/>
                  <a:gd name="connsiteY19" fmla="*/ 10370 h 460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0218" h="460235">
                    <a:moveTo>
                      <a:pt x="20480" y="460236"/>
                    </a:moveTo>
                    <a:cubicBezTo>
                      <a:pt x="13117" y="458852"/>
                      <a:pt x="6411" y="455066"/>
                      <a:pt x="1430" y="449472"/>
                    </a:cubicBezTo>
                    <a:cubicBezTo>
                      <a:pt x="487" y="448583"/>
                      <a:pt x="-27" y="447337"/>
                      <a:pt x="1" y="446043"/>
                    </a:cubicBezTo>
                    <a:cubicBezTo>
                      <a:pt x="30" y="444723"/>
                      <a:pt x="620" y="443476"/>
                      <a:pt x="1620" y="442614"/>
                    </a:cubicBezTo>
                    <a:lnTo>
                      <a:pt x="486824" y="1226"/>
                    </a:lnTo>
                    <a:cubicBezTo>
                      <a:pt x="488253" y="-65"/>
                      <a:pt x="490320" y="-366"/>
                      <a:pt x="492063" y="464"/>
                    </a:cubicBezTo>
                    <a:lnTo>
                      <a:pt x="517399" y="11989"/>
                    </a:lnTo>
                    <a:cubicBezTo>
                      <a:pt x="518885" y="12634"/>
                      <a:pt x="519933" y="14005"/>
                      <a:pt x="520161" y="15609"/>
                    </a:cubicBezTo>
                    <a:cubicBezTo>
                      <a:pt x="520409" y="17203"/>
                      <a:pt x="519838" y="18817"/>
                      <a:pt x="518637" y="19895"/>
                    </a:cubicBezTo>
                    <a:cubicBezTo>
                      <a:pt x="518637" y="19895"/>
                      <a:pt x="147734" y="342316"/>
                      <a:pt x="130398" y="357270"/>
                    </a:cubicBezTo>
                    <a:cubicBezTo>
                      <a:pt x="123559" y="363575"/>
                      <a:pt x="118359" y="371455"/>
                      <a:pt x="115254" y="380226"/>
                    </a:cubicBezTo>
                    <a:cubicBezTo>
                      <a:pt x="110529" y="391751"/>
                      <a:pt x="104109" y="402506"/>
                      <a:pt x="96204" y="412134"/>
                    </a:cubicBezTo>
                    <a:cubicBezTo>
                      <a:pt x="74772" y="438328"/>
                      <a:pt x="28957" y="458616"/>
                      <a:pt x="21813" y="459759"/>
                    </a:cubicBezTo>
                    <a:close/>
                    <a:moveTo>
                      <a:pt x="12288" y="446139"/>
                    </a:moveTo>
                    <a:cubicBezTo>
                      <a:pt x="14593" y="448322"/>
                      <a:pt x="17413" y="449893"/>
                      <a:pt x="20480" y="450711"/>
                    </a:cubicBezTo>
                    <a:cubicBezTo>
                      <a:pt x="24766" y="449853"/>
                      <a:pt x="69248" y="430613"/>
                      <a:pt x="89250" y="406134"/>
                    </a:cubicBezTo>
                    <a:cubicBezTo>
                      <a:pt x="96632" y="397151"/>
                      <a:pt x="102604" y="387098"/>
                      <a:pt x="106967" y="376320"/>
                    </a:cubicBezTo>
                    <a:cubicBezTo>
                      <a:pt x="110567" y="366279"/>
                      <a:pt x="116587" y="357282"/>
                      <a:pt x="124493" y="350127"/>
                    </a:cubicBezTo>
                    <a:lnTo>
                      <a:pt x="507112" y="17609"/>
                    </a:lnTo>
                    <a:lnTo>
                      <a:pt x="491301" y="1037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4" name="云麒演示设计22-88">
                <a:extLst>
                  <a:ext uri="{FF2B5EF4-FFF2-40B4-BE49-F238E27FC236}">
                    <a16:creationId xmlns:a16="http://schemas.microsoft.com/office/drawing/2014/main" id="{909704A3-C47F-1D28-A359-09A58C5667F2}"/>
                  </a:ext>
                </a:extLst>
              </p:cNvPr>
              <p:cNvSpPr/>
              <p:nvPr/>
            </p:nvSpPr>
            <p:spPr>
              <a:xfrm>
                <a:off x="20811474" y="-1222638"/>
                <a:ext cx="1417883" cy="555576"/>
              </a:xfrm>
              <a:custGeom>
                <a:avLst/>
                <a:gdLst>
                  <a:gd name="connsiteX0" fmla="*/ 783614 w 1417883"/>
                  <a:gd name="connsiteY0" fmla="*/ 0 h 555576"/>
                  <a:gd name="connsiteX1" fmla="*/ 429093 w 1417883"/>
                  <a:gd name="connsiteY1" fmla="*/ 125063 h 555576"/>
                  <a:gd name="connsiteX2" fmla="*/ 202684 w 1417883"/>
                  <a:gd name="connsiteY2" fmla="*/ 187642 h 555576"/>
                  <a:gd name="connsiteX3" fmla="*/ 44855 w 1417883"/>
                  <a:gd name="connsiteY3" fmla="*/ 354425 h 555576"/>
                  <a:gd name="connsiteX4" fmla="*/ 47807 w 1417883"/>
                  <a:gd name="connsiteY4" fmla="*/ 524161 h 555576"/>
                  <a:gd name="connsiteX5" fmla="*/ 283170 w 1417883"/>
                  <a:gd name="connsiteY5" fmla="*/ 512255 h 555576"/>
                  <a:gd name="connsiteX6" fmla="*/ 434998 w 1417883"/>
                  <a:gd name="connsiteY6" fmla="*/ 411004 h 555576"/>
                  <a:gd name="connsiteX7" fmla="*/ 637595 w 1417883"/>
                  <a:gd name="connsiteY7" fmla="*/ 357378 h 555576"/>
                  <a:gd name="connsiteX8" fmla="*/ 1012880 w 1417883"/>
                  <a:gd name="connsiteY8" fmla="*/ 449771 h 555576"/>
                  <a:gd name="connsiteX9" fmla="*/ 1417883 w 1417883"/>
                  <a:gd name="connsiteY9" fmla="*/ 372332 h 555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7883" h="555576">
                    <a:moveTo>
                      <a:pt x="783614" y="0"/>
                    </a:moveTo>
                    <a:cubicBezTo>
                      <a:pt x="783614" y="0"/>
                      <a:pt x="575111" y="92392"/>
                      <a:pt x="429093" y="125063"/>
                    </a:cubicBezTo>
                    <a:cubicBezTo>
                      <a:pt x="283075" y="157734"/>
                      <a:pt x="223543" y="169736"/>
                      <a:pt x="202684" y="187642"/>
                    </a:cubicBezTo>
                    <a:cubicBezTo>
                      <a:pt x="181824" y="205550"/>
                      <a:pt x="89527" y="303847"/>
                      <a:pt x="44855" y="354425"/>
                    </a:cubicBezTo>
                    <a:cubicBezTo>
                      <a:pt x="182" y="405003"/>
                      <a:pt x="-29631" y="467582"/>
                      <a:pt x="47807" y="524161"/>
                    </a:cubicBezTo>
                    <a:cubicBezTo>
                      <a:pt x="125246" y="580739"/>
                      <a:pt x="169918" y="551021"/>
                      <a:pt x="283170" y="512255"/>
                    </a:cubicBezTo>
                    <a:cubicBezTo>
                      <a:pt x="396422" y="473488"/>
                      <a:pt x="434998" y="411004"/>
                      <a:pt x="434998" y="411004"/>
                    </a:cubicBezTo>
                    <a:cubicBezTo>
                      <a:pt x="434998" y="411004"/>
                      <a:pt x="506531" y="345472"/>
                      <a:pt x="637595" y="357378"/>
                    </a:cubicBezTo>
                    <a:cubicBezTo>
                      <a:pt x="768659" y="369284"/>
                      <a:pt x="816284" y="399097"/>
                      <a:pt x="1012880" y="449771"/>
                    </a:cubicBezTo>
                    <a:cubicBezTo>
                      <a:pt x="1152612" y="487556"/>
                      <a:pt x="1301955" y="459010"/>
                      <a:pt x="1417883" y="37233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5" name="云麒演示设计22-89">
                <a:extLst>
                  <a:ext uri="{FF2B5EF4-FFF2-40B4-BE49-F238E27FC236}">
                    <a16:creationId xmlns:a16="http://schemas.microsoft.com/office/drawing/2014/main" id="{DCD76473-B79D-55D6-11FA-21FC079C2F95}"/>
                  </a:ext>
                </a:extLst>
              </p:cNvPr>
              <p:cNvSpPr/>
              <p:nvPr/>
            </p:nvSpPr>
            <p:spPr>
              <a:xfrm>
                <a:off x="20806818" y="-1227415"/>
                <a:ext cx="1427399" cy="565037"/>
              </a:xfrm>
              <a:custGeom>
                <a:avLst/>
                <a:gdLst>
                  <a:gd name="connsiteX0" fmla="*/ 136093 w 1427399"/>
                  <a:gd name="connsiteY0" fmla="*/ 565037 h 565037"/>
                  <a:gd name="connsiteX1" fmla="*/ 49797 w 1427399"/>
                  <a:gd name="connsiteY1" fmla="*/ 532843 h 565037"/>
                  <a:gd name="connsiteX2" fmla="*/ 457 w 1427399"/>
                  <a:gd name="connsiteY2" fmla="*/ 459786 h 565037"/>
                  <a:gd name="connsiteX3" fmla="*/ 46082 w 1427399"/>
                  <a:gd name="connsiteY3" fmla="*/ 356059 h 565037"/>
                  <a:gd name="connsiteX4" fmla="*/ 204388 w 1427399"/>
                  <a:gd name="connsiteY4" fmla="*/ 188800 h 565037"/>
                  <a:gd name="connsiteX5" fmla="*/ 393268 w 1427399"/>
                  <a:gd name="connsiteY5" fmla="*/ 134126 h 565037"/>
                  <a:gd name="connsiteX6" fmla="*/ 432797 w 1427399"/>
                  <a:gd name="connsiteY6" fmla="*/ 125268 h 565037"/>
                  <a:gd name="connsiteX7" fmla="*/ 786365 w 1427399"/>
                  <a:gd name="connsiteY7" fmla="*/ 395 h 565037"/>
                  <a:gd name="connsiteX8" fmla="*/ 792652 w 1427399"/>
                  <a:gd name="connsiteY8" fmla="*/ 2872 h 565037"/>
                  <a:gd name="connsiteX9" fmla="*/ 790175 w 1427399"/>
                  <a:gd name="connsiteY9" fmla="*/ 9159 h 565037"/>
                  <a:gd name="connsiteX10" fmla="*/ 434893 w 1427399"/>
                  <a:gd name="connsiteY10" fmla="*/ 134507 h 565037"/>
                  <a:gd name="connsiteX11" fmla="*/ 395364 w 1427399"/>
                  <a:gd name="connsiteY11" fmla="*/ 143366 h 565037"/>
                  <a:gd name="connsiteX12" fmla="*/ 210579 w 1427399"/>
                  <a:gd name="connsiteY12" fmla="*/ 196039 h 565037"/>
                  <a:gd name="connsiteX13" fmla="*/ 53226 w 1427399"/>
                  <a:gd name="connsiteY13" fmla="*/ 362345 h 565037"/>
                  <a:gd name="connsiteX14" fmla="*/ 9982 w 1427399"/>
                  <a:gd name="connsiteY14" fmla="*/ 458739 h 565037"/>
                  <a:gd name="connsiteX15" fmla="*/ 55417 w 1427399"/>
                  <a:gd name="connsiteY15" fmla="*/ 525414 h 565037"/>
                  <a:gd name="connsiteX16" fmla="*/ 242869 w 1427399"/>
                  <a:gd name="connsiteY16" fmla="*/ 528271 h 565037"/>
                  <a:gd name="connsiteX17" fmla="*/ 286398 w 1427399"/>
                  <a:gd name="connsiteY17" fmla="*/ 512841 h 565037"/>
                  <a:gd name="connsiteX18" fmla="*/ 435750 w 1427399"/>
                  <a:gd name="connsiteY18" fmla="*/ 413590 h 565037"/>
                  <a:gd name="connsiteX19" fmla="*/ 436607 w 1427399"/>
                  <a:gd name="connsiteY19" fmla="*/ 412542 h 565037"/>
                  <a:gd name="connsiteX20" fmla="*/ 642728 w 1427399"/>
                  <a:gd name="connsiteY20" fmla="*/ 357774 h 565037"/>
                  <a:gd name="connsiteX21" fmla="*/ 854278 w 1427399"/>
                  <a:gd name="connsiteY21" fmla="*/ 403684 h 565037"/>
                  <a:gd name="connsiteX22" fmla="*/ 1018775 w 1427399"/>
                  <a:gd name="connsiteY22" fmla="*/ 450166 h 565037"/>
                  <a:gd name="connsiteX23" fmla="*/ 1419778 w 1427399"/>
                  <a:gd name="connsiteY23" fmla="*/ 373966 h 565037"/>
                  <a:gd name="connsiteX24" fmla="*/ 1426445 w 1427399"/>
                  <a:gd name="connsiteY24" fmla="*/ 374919 h 565037"/>
                  <a:gd name="connsiteX25" fmla="*/ 1425493 w 1427399"/>
                  <a:gd name="connsiteY25" fmla="*/ 381586 h 565037"/>
                  <a:gd name="connsiteX26" fmla="*/ 1016394 w 1427399"/>
                  <a:gd name="connsiteY26" fmla="*/ 459120 h 565037"/>
                  <a:gd name="connsiteX27" fmla="*/ 851516 w 1427399"/>
                  <a:gd name="connsiteY27" fmla="*/ 412542 h 565037"/>
                  <a:gd name="connsiteX28" fmla="*/ 641966 w 1427399"/>
                  <a:gd name="connsiteY28" fmla="*/ 366918 h 565037"/>
                  <a:gd name="connsiteX29" fmla="*/ 443560 w 1427399"/>
                  <a:gd name="connsiteY29" fmla="*/ 418924 h 565037"/>
                  <a:gd name="connsiteX30" fmla="*/ 289541 w 1427399"/>
                  <a:gd name="connsiteY30" fmla="*/ 521603 h 565037"/>
                  <a:gd name="connsiteX31" fmla="*/ 246202 w 1427399"/>
                  <a:gd name="connsiteY31" fmla="*/ 536939 h 565037"/>
                  <a:gd name="connsiteX32" fmla="*/ 136093 w 1427399"/>
                  <a:gd name="connsiteY32" fmla="*/ 565037 h 5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27399" h="565037">
                    <a:moveTo>
                      <a:pt x="136093" y="565037"/>
                    </a:moveTo>
                    <a:cubicBezTo>
                      <a:pt x="108376" y="565037"/>
                      <a:pt x="81610" y="556084"/>
                      <a:pt x="49797" y="532843"/>
                    </a:cubicBezTo>
                    <a:cubicBezTo>
                      <a:pt x="19984" y="511031"/>
                      <a:pt x="3410" y="486456"/>
                      <a:pt x="457" y="459786"/>
                    </a:cubicBezTo>
                    <a:cubicBezTo>
                      <a:pt x="-2876" y="428544"/>
                      <a:pt x="11983" y="394635"/>
                      <a:pt x="46082" y="356059"/>
                    </a:cubicBezTo>
                    <a:cubicBezTo>
                      <a:pt x="92183" y="303767"/>
                      <a:pt x="183528" y="206707"/>
                      <a:pt x="204388" y="188800"/>
                    </a:cubicBezTo>
                    <a:cubicBezTo>
                      <a:pt x="225247" y="170893"/>
                      <a:pt x="273634" y="160797"/>
                      <a:pt x="393268" y="134126"/>
                    </a:cubicBezTo>
                    <a:lnTo>
                      <a:pt x="432797" y="125268"/>
                    </a:lnTo>
                    <a:cubicBezTo>
                      <a:pt x="576625" y="92978"/>
                      <a:pt x="784270" y="1443"/>
                      <a:pt x="786365" y="395"/>
                    </a:cubicBezTo>
                    <a:cubicBezTo>
                      <a:pt x="788785" y="-652"/>
                      <a:pt x="791604" y="453"/>
                      <a:pt x="792652" y="2872"/>
                    </a:cubicBezTo>
                    <a:cubicBezTo>
                      <a:pt x="793699" y="5291"/>
                      <a:pt x="792594" y="8111"/>
                      <a:pt x="790175" y="9159"/>
                    </a:cubicBezTo>
                    <a:cubicBezTo>
                      <a:pt x="788080" y="10111"/>
                      <a:pt x="579577" y="102027"/>
                      <a:pt x="434893" y="134507"/>
                    </a:cubicBezTo>
                    <a:lnTo>
                      <a:pt x="395364" y="143366"/>
                    </a:lnTo>
                    <a:cubicBezTo>
                      <a:pt x="281064" y="168988"/>
                      <a:pt x="228486" y="180704"/>
                      <a:pt x="210579" y="196039"/>
                    </a:cubicBezTo>
                    <a:cubicBezTo>
                      <a:pt x="190386" y="213374"/>
                      <a:pt x="98089" y="311482"/>
                      <a:pt x="53226" y="362345"/>
                    </a:cubicBezTo>
                    <a:cubicBezTo>
                      <a:pt x="21031" y="398826"/>
                      <a:pt x="6839" y="430354"/>
                      <a:pt x="9982" y="458739"/>
                    </a:cubicBezTo>
                    <a:cubicBezTo>
                      <a:pt x="12554" y="482646"/>
                      <a:pt x="27889" y="505030"/>
                      <a:pt x="55417" y="525414"/>
                    </a:cubicBezTo>
                    <a:cubicBezTo>
                      <a:pt x="120091" y="573039"/>
                      <a:pt x="161049" y="557799"/>
                      <a:pt x="242869" y="528271"/>
                    </a:cubicBezTo>
                    <a:cubicBezTo>
                      <a:pt x="256204" y="523413"/>
                      <a:pt x="270586" y="518746"/>
                      <a:pt x="286398" y="512841"/>
                    </a:cubicBezTo>
                    <a:cubicBezTo>
                      <a:pt x="396316" y="474741"/>
                      <a:pt x="435369" y="414162"/>
                      <a:pt x="435750" y="413590"/>
                    </a:cubicBezTo>
                    <a:cubicBezTo>
                      <a:pt x="435950" y="413180"/>
                      <a:pt x="436245" y="412819"/>
                      <a:pt x="436607" y="412542"/>
                    </a:cubicBezTo>
                    <a:cubicBezTo>
                      <a:pt x="439560" y="409875"/>
                      <a:pt x="511093" y="345867"/>
                      <a:pt x="642728" y="357774"/>
                    </a:cubicBezTo>
                    <a:cubicBezTo>
                      <a:pt x="727310" y="365394"/>
                      <a:pt x="777793" y="380633"/>
                      <a:pt x="854278" y="403684"/>
                    </a:cubicBezTo>
                    <a:cubicBezTo>
                      <a:pt x="896188" y="416352"/>
                      <a:pt x="948385" y="432259"/>
                      <a:pt x="1018775" y="450166"/>
                    </a:cubicBezTo>
                    <a:cubicBezTo>
                      <a:pt x="1157040" y="487895"/>
                      <a:pt x="1304982" y="459786"/>
                      <a:pt x="1419778" y="373966"/>
                    </a:cubicBezTo>
                    <a:cubicBezTo>
                      <a:pt x="1421883" y="372385"/>
                      <a:pt x="1424864" y="372813"/>
                      <a:pt x="1426445" y="374919"/>
                    </a:cubicBezTo>
                    <a:cubicBezTo>
                      <a:pt x="1428026" y="377024"/>
                      <a:pt x="1427598" y="380005"/>
                      <a:pt x="1425493" y="381586"/>
                    </a:cubicBezTo>
                    <a:cubicBezTo>
                      <a:pt x="1308354" y="469073"/>
                      <a:pt x="1157421" y="497677"/>
                      <a:pt x="1016394" y="459120"/>
                    </a:cubicBezTo>
                    <a:cubicBezTo>
                      <a:pt x="945814" y="440927"/>
                      <a:pt x="893521" y="425211"/>
                      <a:pt x="851516" y="412542"/>
                    </a:cubicBezTo>
                    <a:cubicBezTo>
                      <a:pt x="775316" y="389682"/>
                      <a:pt x="725500" y="374442"/>
                      <a:pt x="641966" y="366918"/>
                    </a:cubicBezTo>
                    <a:cubicBezTo>
                      <a:pt x="519760" y="355869"/>
                      <a:pt x="449656" y="413590"/>
                      <a:pt x="443560" y="418924"/>
                    </a:cubicBezTo>
                    <a:cubicBezTo>
                      <a:pt x="438988" y="425973"/>
                      <a:pt x="398317" y="484361"/>
                      <a:pt x="289541" y="521603"/>
                    </a:cubicBezTo>
                    <a:cubicBezTo>
                      <a:pt x="273825" y="526937"/>
                      <a:pt x="259442" y="532176"/>
                      <a:pt x="246202" y="536939"/>
                    </a:cubicBezTo>
                    <a:cubicBezTo>
                      <a:pt x="201911" y="552941"/>
                      <a:pt x="168383" y="565037"/>
                      <a:pt x="136093" y="5650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6" name="云麒演示设计22-90">
                <a:extLst>
                  <a:ext uri="{FF2B5EF4-FFF2-40B4-BE49-F238E27FC236}">
                    <a16:creationId xmlns:a16="http://schemas.microsoft.com/office/drawing/2014/main" id="{EBC20D28-AC5E-86E6-10FB-A3D882D2A21D}"/>
                  </a:ext>
                </a:extLst>
              </p:cNvPr>
              <p:cNvSpPr/>
              <p:nvPr/>
            </p:nvSpPr>
            <p:spPr>
              <a:xfrm>
                <a:off x="20829529" y="-932411"/>
                <a:ext cx="178723" cy="233816"/>
              </a:xfrm>
              <a:custGeom>
                <a:avLst/>
                <a:gdLst>
                  <a:gd name="connsiteX0" fmla="*/ 109858 w 178723"/>
                  <a:gd name="connsiteY0" fmla="*/ 0 h 233816"/>
                  <a:gd name="connsiteX1" fmla="*/ 137862 w 178723"/>
                  <a:gd name="connsiteY1" fmla="*/ 129254 h 233816"/>
                  <a:gd name="connsiteX2" fmla="*/ 178724 w 178723"/>
                  <a:gd name="connsiteY2" fmla="*/ 165830 h 233816"/>
                  <a:gd name="connsiteX3" fmla="*/ 109858 w 178723"/>
                  <a:gd name="connsiteY3" fmla="*/ 230410 h 233816"/>
                  <a:gd name="connsiteX4" fmla="*/ 8607 w 178723"/>
                  <a:gd name="connsiteY4" fmla="*/ 189547 h 233816"/>
                  <a:gd name="connsiteX5" fmla="*/ 4321 w 178723"/>
                  <a:gd name="connsiteY5" fmla="*/ 116300 h 233816"/>
                  <a:gd name="connsiteX6" fmla="*/ 109858 w 178723"/>
                  <a:gd name="connsiteY6" fmla="*/ 0 h 23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723" h="233816">
                    <a:moveTo>
                      <a:pt x="109858" y="0"/>
                    </a:moveTo>
                    <a:cubicBezTo>
                      <a:pt x="109858" y="0"/>
                      <a:pt x="118430" y="101251"/>
                      <a:pt x="137862" y="129254"/>
                    </a:cubicBezTo>
                    <a:cubicBezTo>
                      <a:pt x="147901" y="144942"/>
                      <a:pt x="162026" y="157582"/>
                      <a:pt x="178724" y="165830"/>
                    </a:cubicBezTo>
                    <a:cubicBezTo>
                      <a:pt x="178724" y="165830"/>
                      <a:pt x="150815" y="217551"/>
                      <a:pt x="109858" y="230410"/>
                    </a:cubicBezTo>
                    <a:cubicBezTo>
                      <a:pt x="68901" y="243268"/>
                      <a:pt x="21561" y="217551"/>
                      <a:pt x="8607" y="189547"/>
                    </a:cubicBezTo>
                    <a:cubicBezTo>
                      <a:pt x="-1146" y="166335"/>
                      <a:pt x="-2661" y="140484"/>
                      <a:pt x="4321" y="116300"/>
                    </a:cubicBezTo>
                    <a:cubicBezTo>
                      <a:pt x="8607" y="105537"/>
                      <a:pt x="109858" y="0"/>
                      <a:pt x="1098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7" name="云麒演示设计22-91">
                <a:extLst>
                  <a:ext uri="{FF2B5EF4-FFF2-40B4-BE49-F238E27FC236}">
                    <a16:creationId xmlns:a16="http://schemas.microsoft.com/office/drawing/2014/main" id="{6CA65C62-97A6-522C-16B8-5EE1542FF515}"/>
                  </a:ext>
                </a:extLst>
              </p:cNvPr>
              <p:cNvSpPr/>
              <p:nvPr/>
            </p:nvSpPr>
            <p:spPr>
              <a:xfrm>
                <a:off x="20825060" y="-937673"/>
                <a:ext cx="188443" cy="243958"/>
              </a:xfrm>
              <a:custGeom>
                <a:avLst/>
                <a:gdLst>
                  <a:gd name="connsiteX0" fmla="*/ 91657 w 188443"/>
                  <a:gd name="connsiteY0" fmla="*/ 243958 h 243958"/>
                  <a:gd name="connsiteX1" fmla="*/ 9076 w 188443"/>
                  <a:gd name="connsiteY1" fmla="*/ 196333 h 243958"/>
                  <a:gd name="connsiteX2" fmla="*/ 4694 w 188443"/>
                  <a:gd name="connsiteY2" fmla="*/ 119276 h 243958"/>
                  <a:gd name="connsiteX3" fmla="*/ 111184 w 188443"/>
                  <a:gd name="connsiteY3" fmla="*/ 1452 h 243958"/>
                  <a:gd name="connsiteX4" fmla="*/ 116232 w 188443"/>
                  <a:gd name="connsiteY4" fmla="*/ 309 h 243958"/>
                  <a:gd name="connsiteX5" fmla="*/ 119375 w 188443"/>
                  <a:gd name="connsiteY5" fmla="*/ 4405 h 243958"/>
                  <a:gd name="connsiteX6" fmla="*/ 146521 w 188443"/>
                  <a:gd name="connsiteY6" fmla="*/ 131278 h 243958"/>
                  <a:gd name="connsiteX7" fmla="*/ 185288 w 188443"/>
                  <a:gd name="connsiteY7" fmla="*/ 166234 h 243958"/>
                  <a:gd name="connsiteX8" fmla="*/ 188050 w 188443"/>
                  <a:gd name="connsiteY8" fmla="*/ 168997 h 243958"/>
                  <a:gd name="connsiteX9" fmla="*/ 188050 w 188443"/>
                  <a:gd name="connsiteY9" fmla="*/ 172902 h 243958"/>
                  <a:gd name="connsiteX10" fmla="*/ 116422 w 188443"/>
                  <a:gd name="connsiteY10" fmla="*/ 239577 h 243958"/>
                  <a:gd name="connsiteX11" fmla="*/ 91657 w 188443"/>
                  <a:gd name="connsiteY11" fmla="*/ 243958 h 243958"/>
                  <a:gd name="connsiteX12" fmla="*/ 110707 w 188443"/>
                  <a:gd name="connsiteY12" fmla="*/ 16025 h 243958"/>
                  <a:gd name="connsiteX13" fmla="*/ 13267 w 188443"/>
                  <a:gd name="connsiteY13" fmla="*/ 123372 h 243958"/>
                  <a:gd name="connsiteX14" fmla="*/ 17553 w 188443"/>
                  <a:gd name="connsiteY14" fmla="*/ 192809 h 243958"/>
                  <a:gd name="connsiteX15" fmla="*/ 112803 w 188443"/>
                  <a:gd name="connsiteY15" fmla="*/ 230909 h 243958"/>
                  <a:gd name="connsiteX16" fmla="*/ 176430 w 188443"/>
                  <a:gd name="connsiteY16" fmla="*/ 172807 h 243958"/>
                  <a:gd name="connsiteX17" fmla="*/ 138330 w 188443"/>
                  <a:gd name="connsiteY17" fmla="*/ 136897 h 243958"/>
                  <a:gd name="connsiteX18" fmla="*/ 110707 w 188443"/>
                  <a:gd name="connsiteY18" fmla="*/ 16025 h 24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8443" h="243958">
                    <a:moveTo>
                      <a:pt x="91657" y="243958"/>
                    </a:moveTo>
                    <a:cubicBezTo>
                      <a:pt x="55939" y="243958"/>
                      <a:pt x="20791" y="222146"/>
                      <a:pt x="9076" y="196333"/>
                    </a:cubicBezTo>
                    <a:cubicBezTo>
                      <a:pt x="-1278" y="171930"/>
                      <a:pt x="-2821" y="144689"/>
                      <a:pt x="4694" y="119276"/>
                    </a:cubicBezTo>
                    <a:cubicBezTo>
                      <a:pt x="9076" y="108227"/>
                      <a:pt x="94134" y="19168"/>
                      <a:pt x="111184" y="1452"/>
                    </a:cubicBezTo>
                    <a:cubicBezTo>
                      <a:pt x="112479" y="90"/>
                      <a:pt x="114470" y="-367"/>
                      <a:pt x="116232" y="309"/>
                    </a:cubicBezTo>
                    <a:cubicBezTo>
                      <a:pt x="117994" y="938"/>
                      <a:pt x="119223" y="2538"/>
                      <a:pt x="119375" y="4405"/>
                    </a:cubicBezTo>
                    <a:cubicBezTo>
                      <a:pt x="119375" y="5357"/>
                      <a:pt x="128043" y="104608"/>
                      <a:pt x="146521" y="131278"/>
                    </a:cubicBezTo>
                    <a:cubicBezTo>
                      <a:pt x="156104" y="146165"/>
                      <a:pt x="169486" y="158233"/>
                      <a:pt x="185288" y="166234"/>
                    </a:cubicBezTo>
                    <a:cubicBezTo>
                      <a:pt x="186546" y="166739"/>
                      <a:pt x="187546" y="167739"/>
                      <a:pt x="188050" y="168997"/>
                    </a:cubicBezTo>
                    <a:cubicBezTo>
                      <a:pt x="188574" y="170245"/>
                      <a:pt x="188574" y="171654"/>
                      <a:pt x="188050" y="172902"/>
                    </a:cubicBezTo>
                    <a:cubicBezTo>
                      <a:pt x="186907" y="175093"/>
                      <a:pt x="158713" y="226433"/>
                      <a:pt x="116422" y="239577"/>
                    </a:cubicBezTo>
                    <a:cubicBezTo>
                      <a:pt x="108450" y="242349"/>
                      <a:pt x="100097" y="243825"/>
                      <a:pt x="91657" y="243958"/>
                    </a:cubicBezTo>
                    <a:close/>
                    <a:moveTo>
                      <a:pt x="110707" y="16025"/>
                    </a:moveTo>
                    <a:cubicBezTo>
                      <a:pt x="71941" y="56602"/>
                      <a:pt x="16505" y="116038"/>
                      <a:pt x="13267" y="123372"/>
                    </a:cubicBezTo>
                    <a:cubicBezTo>
                      <a:pt x="6818" y="146337"/>
                      <a:pt x="8323" y="170816"/>
                      <a:pt x="17553" y="192809"/>
                    </a:cubicBezTo>
                    <a:cubicBezTo>
                      <a:pt x="30031" y="219860"/>
                      <a:pt x="75370" y="243006"/>
                      <a:pt x="112803" y="230909"/>
                    </a:cubicBezTo>
                    <a:cubicBezTo>
                      <a:pt x="144616" y="220813"/>
                      <a:pt x="168810" y="185189"/>
                      <a:pt x="176430" y="172807"/>
                    </a:cubicBezTo>
                    <a:cubicBezTo>
                      <a:pt x="161152" y="163901"/>
                      <a:pt x="148122" y="151623"/>
                      <a:pt x="138330" y="136897"/>
                    </a:cubicBezTo>
                    <a:cubicBezTo>
                      <a:pt x="122042" y="113656"/>
                      <a:pt x="113374" y="42981"/>
                      <a:pt x="110707" y="16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8" name="云麒演示设计22-92">
                <a:extLst>
                  <a:ext uri="{FF2B5EF4-FFF2-40B4-BE49-F238E27FC236}">
                    <a16:creationId xmlns:a16="http://schemas.microsoft.com/office/drawing/2014/main" id="{2A248C67-4B91-5178-03F3-FB9682A2D288}"/>
                  </a:ext>
                </a:extLst>
              </p:cNvPr>
              <p:cNvSpPr/>
              <p:nvPr/>
            </p:nvSpPr>
            <p:spPr>
              <a:xfrm>
                <a:off x="21023779" y="-1005944"/>
                <a:ext cx="24098" cy="92297"/>
              </a:xfrm>
              <a:custGeom>
                <a:avLst/>
                <a:gdLst>
                  <a:gd name="connsiteX0" fmla="*/ 24098 w 24098"/>
                  <a:gd name="connsiteY0" fmla="*/ 92297 h 92297"/>
                  <a:gd name="connsiteX1" fmla="*/ 0 w 24098"/>
                  <a:gd name="connsiteY1" fmla="*/ 0 h 9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098" h="92297">
                    <a:moveTo>
                      <a:pt x="24098" y="92297"/>
                    </a:moveTo>
                    <a:cubicBezTo>
                      <a:pt x="12783" y="62484"/>
                      <a:pt x="4696" y="31537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9" name="云麒演示设计22-93">
                <a:extLst>
                  <a:ext uri="{FF2B5EF4-FFF2-40B4-BE49-F238E27FC236}">
                    <a16:creationId xmlns:a16="http://schemas.microsoft.com/office/drawing/2014/main" id="{E4E8EBA8-D2FD-3CCE-5A5B-D2398A686D9A}"/>
                  </a:ext>
                </a:extLst>
              </p:cNvPr>
              <p:cNvSpPr/>
              <p:nvPr/>
            </p:nvSpPr>
            <p:spPr>
              <a:xfrm>
                <a:off x="21018986" y="-1010746"/>
                <a:ext cx="33638" cy="101861"/>
              </a:xfrm>
              <a:custGeom>
                <a:avLst/>
                <a:gdLst>
                  <a:gd name="connsiteX0" fmla="*/ 28890 w 33638"/>
                  <a:gd name="connsiteY0" fmla="*/ 101861 h 101861"/>
                  <a:gd name="connsiteX1" fmla="*/ 24414 w 33638"/>
                  <a:gd name="connsiteY1" fmla="*/ 98813 h 101861"/>
                  <a:gd name="connsiteX2" fmla="*/ 30 w 33638"/>
                  <a:gd name="connsiteY2" fmla="*/ 5373 h 101861"/>
                  <a:gd name="connsiteX3" fmla="*/ 4125 w 33638"/>
                  <a:gd name="connsiteY3" fmla="*/ 39 h 101861"/>
                  <a:gd name="connsiteX4" fmla="*/ 9459 w 33638"/>
                  <a:gd name="connsiteY4" fmla="*/ 4135 h 101861"/>
                  <a:gd name="connsiteX5" fmla="*/ 33272 w 33638"/>
                  <a:gd name="connsiteY5" fmla="*/ 95384 h 101861"/>
                  <a:gd name="connsiteX6" fmla="*/ 30852 w 33638"/>
                  <a:gd name="connsiteY6" fmla="*/ 101385 h 101861"/>
                  <a:gd name="connsiteX7" fmla="*/ 30605 w 33638"/>
                  <a:gd name="connsiteY7" fmla="*/ 101480 h 101861"/>
                  <a:gd name="connsiteX8" fmla="*/ 28890 w 33638"/>
                  <a:gd name="connsiteY8" fmla="*/ 101861 h 101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38" h="101861">
                    <a:moveTo>
                      <a:pt x="28890" y="101861"/>
                    </a:moveTo>
                    <a:cubicBezTo>
                      <a:pt x="26919" y="101852"/>
                      <a:pt x="25147" y="100642"/>
                      <a:pt x="24414" y="98813"/>
                    </a:cubicBezTo>
                    <a:cubicBezTo>
                      <a:pt x="13060" y="68600"/>
                      <a:pt x="4887" y="37282"/>
                      <a:pt x="30" y="5373"/>
                    </a:cubicBezTo>
                    <a:cubicBezTo>
                      <a:pt x="-256" y="2782"/>
                      <a:pt x="1554" y="430"/>
                      <a:pt x="4125" y="39"/>
                    </a:cubicBezTo>
                    <a:cubicBezTo>
                      <a:pt x="6726" y="-294"/>
                      <a:pt x="9116" y="1535"/>
                      <a:pt x="9459" y="4135"/>
                    </a:cubicBezTo>
                    <a:cubicBezTo>
                      <a:pt x="14174" y="35301"/>
                      <a:pt x="22156" y="65885"/>
                      <a:pt x="33272" y="95384"/>
                    </a:cubicBezTo>
                    <a:cubicBezTo>
                      <a:pt x="34262" y="97709"/>
                      <a:pt x="33177" y="100395"/>
                      <a:pt x="30852" y="101385"/>
                    </a:cubicBezTo>
                    <a:cubicBezTo>
                      <a:pt x="30776" y="101414"/>
                      <a:pt x="30691" y="101452"/>
                      <a:pt x="30605" y="101480"/>
                    </a:cubicBezTo>
                    <a:cubicBezTo>
                      <a:pt x="30071" y="101747"/>
                      <a:pt x="29481" y="101871"/>
                      <a:pt x="28890" y="1018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0" name="云麒演示设计22-94">
                <a:extLst>
                  <a:ext uri="{FF2B5EF4-FFF2-40B4-BE49-F238E27FC236}">
                    <a16:creationId xmlns:a16="http://schemas.microsoft.com/office/drawing/2014/main" id="{85582C5F-9124-EFED-4E9B-A85D215F7FDA}"/>
                  </a:ext>
                </a:extLst>
              </p:cNvPr>
              <p:cNvSpPr/>
              <p:nvPr/>
            </p:nvSpPr>
            <p:spPr>
              <a:xfrm>
                <a:off x="21060926" y="-884120"/>
                <a:ext cx="23050" cy="36575"/>
              </a:xfrm>
              <a:custGeom>
                <a:avLst/>
                <a:gdLst>
                  <a:gd name="connsiteX0" fmla="*/ 23050 w 23050"/>
                  <a:gd name="connsiteY0" fmla="*/ 36576 h 36575"/>
                  <a:gd name="connsiteX1" fmla="*/ 0 w 23050"/>
                  <a:gd name="connsiteY1" fmla="*/ 0 h 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50" h="36575">
                    <a:moveTo>
                      <a:pt x="23050" y="36576"/>
                    </a:moveTo>
                    <a:cubicBezTo>
                      <a:pt x="14164" y="25184"/>
                      <a:pt x="6439" y="12935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3" name="云麒演示设计22-95">
                <a:extLst>
                  <a:ext uri="{FF2B5EF4-FFF2-40B4-BE49-F238E27FC236}">
                    <a16:creationId xmlns:a16="http://schemas.microsoft.com/office/drawing/2014/main" id="{D45F7C46-33DE-5B9B-43C6-D99F511AFD84}"/>
                  </a:ext>
                </a:extLst>
              </p:cNvPr>
              <p:cNvSpPr/>
              <p:nvPr/>
            </p:nvSpPr>
            <p:spPr>
              <a:xfrm>
                <a:off x="21056133" y="-888960"/>
                <a:ext cx="32579" cy="46181"/>
              </a:xfrm>
              <a:custGeom>
                <a:avLst/>
                <a:gdLst>
                  <a:gd name="connsiteX0" fmla="*/ 27843 w 32579"/>
                  <a:gd name="connsiteY0" fmla="*/ 46179 h 46181"/>
                  <a:gd name="connsiteX1" fmla="*/ 24033 w 32579"/>
                  <a:gd name="connsiteY1" fmla="*/ 44369 h 46181"/>
                  <a:gd name="connsiteX2" fmla="*/ 507 w 32579"/>
                  <a:gd name="connsiteY2" fmla="*/ 6936 h 46181"/>
                  <a:gd name="connsiteX3" fmla="*/ 2650 w 32579"/>
                  <a:gd name="connsiteY3" fmla="*/ 507 h 46181"/>
                  <a:gd name="connsiteX4" fmla="*/ 9079 w 32579"/>
                  <a:gd name="connsiteY4" fmla="*/ 2650 h 46181"/>
                  <a:gd name="connsiteX5" fmla="*/ 31558 w 32579"/>
                  <a:gd name="connsiteY5" fmla="*/ 38464 h 46181"/>
                  <a:gd name="connsiteX6" fmla="*/ 30796 w 32579"/>
                  <a:gd name="connsiteY6" fmla="*/ 45131 h 46181"/>
                  <a:gd name="connsiteX7" fmla="*/ 27843 w 32579"/>
                  <a:gd name="connsiteY7" fmla="*/ 46179 h 4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579" h="46181">
                    <a:moveTo>
                      <a:pt x="27843" y="46179"/>
                    </a:moveTo>
                    <a:cubicBezTo>
                      <a:pt x="26358" y="46198"/>
                      <a:pt x="24948" y="45531"/>
                      <a:pt x="24033" y="44369"/>
                    </a:cubicBezTo>
                    <a:cubicBezTo>
                      <a:pt x="15004" y="32682"/>
                      <a:pt x="7127" y="20138"/>
                      <a:pt x="507" y="6936"/>
                    </a:cubicBezTo>
                    <a:cubicBezTo>
                      <a:pt x="-674" y="4564"/>
                      <a:pt x="278" y="1688"/>
                      <a:pt x="2650" y="507"/>
                    </a:cubicBezTo>
                    <a:cubicBezTo>
                      <a:pt x="5022" y="-674"/>
                      <a:pt x="7898" y="278"/>
                      <a:pt x="9079" y="2650"/>
                    </a:cubicBezTo>
                    <a:cubicBezTo>
                      <a:pt x="15337" y="15318"/>
                      <a:pt x="22871" y="27320"/>
                      <a:pt x="31558" y="38464"/>
                    </a:cubicBezTo>
                    <a:cubicBezTo>
                      <a:pt x="33177" y="40521"/>
                      <a:pt x="32835" y="43493"/>
                      <a:pt x="30796" y="45131"/>
                    </a:cubicBezTo>
                    <a:cubicBezTo>
                      <a:pt x="29977" y="45836"/>
                      <a:pt x="28929" y="46217"/>
                      <a:pt x="27843" y="461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4" name="云麒演示设计22-96">
                <a:extLst>
                  <a:ext uri="{FF2B5EF4-FFF2-40B4-BE49-F238E27FC236}">
                    <a16:creationId xmlns:a16="http://schemas.microsoft.com/office/drawing/2014/main" id="{401543CA-294C-CDC6-99B8-B693C327F3F9}"/>
                  </a:ext>
                </a:extLst>
              </p:cNvPr>
              <p:cNvSpPr/>
              <p:nvPr/>
            </p:nvSpPr>
            <p:spPr>
              <a:xfrm>
                <a:off x="21071308" y="-945746"/>
                <a:ext cx="25336" cy="63341"/>
              </a:xfrm>
              <a:custGeom>
                <a:avLst/>
                <a:gdLst>
                  <a:gd name="connsiteX0" fmla="*/ 0 w 25336"/>
                  <a:gd name="connsiteY0" fmla="*/ 0 h 63341"/>
                  <a:gd name="connsiteX1" fmla="*/ 25337 w 25336"/>
                  <a:gd name="connsiteY1" fmla="*/ 63341 h 6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336" h="63341">
                    <a:moveTo>
                      <a:pt x="0" y="0"/>
                    </a:moveTo>
                    <a:cubicBezTo>
                      <a:pt x="11478" y="19774"/>
                      <a:pt x="20012" y="41110"/>
                      <a:pt x="25337" y="6334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5" name="云麒演示设计22-97">
                <a:extLst>
                  <a:ext uri="{FF2B5EF4-FFF2-40B4-BE49-F238E27FC236}">
                    <a16:creationId xmlns:a16="http://schemas.microsoft.com/office/drawing/2014/main" id="{856E2B76-A44C-68FC-94E7-B6A2A3988B70}"/>
                  </a:ext>
                </a:extLst>
              </p:cNvPr>
              <p:cNvSpPr/>
              <p:nvPr/>
            </p:nvSpPr>
            <p:spPr>
              <a:xfrm>
                <a:off x="21066518" y="-950534"/>
                <a:ext cx="34890" cy="72892"/>
              </a:xfrm>
              <a:custGeom>
                <a:avLst/>
                <a:gdLst>
                  <a:gd name="connsiteX0" fmla="*/ 30126 w 34890"/>
                  <a:gd name="connsiteY0" fmla="*/ 72891 h 72892"/>
                  <a:gd name="connsiteX1" fmla="*/ 25459 w 34890"/>
                  <a:gd name="connsiteY1" fmla="*/ 69081 h 72892"/>
                  <a:gd name="connsiteX2" fmla="*/ 694 w 34890"/>
                  <a:gd name="connsiteY2" fmla="*/ 7264 h 72892"/>
                  <a:gd name="connsiteX3" fmla="*/ 2313 w 34890"/>
                  <a:gd name="connsiteY3" fmla="*/ 692 h 72892"/>
                  <a:gd name="connsiteX4" fmla="*/ 8886 w 34890"/>
                  <a:gd name="connsiteY4" fmla="*/ 2311 h 72892"/>
                  <a:gd name="connsiteX5" fmla="*/ 34794 w 34890"/>
                  <a:gd name="connsiteY5" fmla="*/ 67176 h 72892"/>
                  <a:gd name="connsiteX6" fmla="*/ 31079 w 34890"/>
                  <a:gd name="connsiteY6" fmla="*/ 72796 h 72892"/>
                  <a:gd name="connsiteX7" fmla="*/ 31079 w 34890"/>
                  <a:gd name="connsiteY7" fmla="*/ 72796 h 7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90" h="72892">
                    <a:moveTo>
                      <a:pt x="30126" y="72891"/>
                    </a:moveTo>
                    <a:cubicBezTo>
                      <a:pt x="27850" y="72929"/>
                      <a:pt x="25878" y="71320"/>
                      <a:pt x="25459" y="69081"/>
                    </a:cubicBezTo>
                    <a:cubicBezTo>
                      <a:pt x="20268" y="47374"/>
                      <a:pt x="11924" y="26552"/>
                      <a:pt x="694" y="7264"/>
                    </a:cubicBezTo>
                    <a:cubicBezTo>
                      <a:pt x="-677" y="5007"/>
                      <a:pt x="46" y="2063"/>
                      <a:pt x="2313" y="692"/>
                    </a:cubicBezTo>
                    <a:cubicBezTo>
                      <a:pt x="4571" y="-680"/>
                      <a:pt x="7514" y="54"/>
                      <a:pt x="8886" y="2311"/>
                    </a:cubicBezTo>
                    <a:cubicBezTo>
                      <a:pt x="20649" y="22542"/>
                      <a:pt x="29383" y="44402"/>
                      <a:pt x="34794" y="67176"/>
                    </a:cubicBezTo>
                    <a:cubicBezTo>
                      <a:pt x="35317" y="69758"/>
                      <a:pt x="33660" y="72272"/>
                      <a:pt x="31079" y="72796"/>
                    </a:cubicBezTo>
                    <a:cubicBezTo>
                      <a:pt x="31079" y="72796"/>
                      <a:pt x="31079" y="72796"/>
                      <a:pt x="31079" y="727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713" name="云麒演示设计23">
            <a:extLst>
              <a:ext uri="{FF2B5EF4-FFF2-40B4-BE49-F238E27FC236}">
                <a16:creationId xmlns:a16="http://schemas.microsoft.com/office/drawing/2014/main" id="{175AB686-4516-AC22-F96A-659E64515F34}"/>
              </a:ext>
            </a:extLst>
          </p:cNvPr>
          <p:cNvSpPr/>
          <p:nvPr/>
        </p:nvSpPr>
        <p:spPr>
          <a:xfrm>
            <a:off x="-4188742" y="2138698"/>
            <a:ext cx="16663" cy="65406"/>
          </a:xfrm>
          <a:custGeom>
            <a:avLst/>
            <a:gdLst/>
            <a:ahLst/>
            <a:cxnLst/>
            <a:rect l="0" t="0" r="0" b="0"/>
            <a:pathLst>
              <a:path w="16663" h="65406">
                <a:moveTo>
                  <a:pt x="2374" y="41275"/>
                </a:moveTo>
                <a:cubicBezTo>
                  <a:pt x="0" y="63976"/>
                  <a:pt x="127" y="65405"/>
                  <a:pt x="2658" y="44450"/>
                </a:cubicBezTo>
                <a:cubicBezTo>
                  <a:pt x="5188" y="23495"/>
                  <a:pt x="9988" y="4921"/>
                  <a:pt x="13325" y="3175"/>
                </a:cubicBezTo>
                <a:cubicBezTo>
                  <a:pt x="16662" y="1429"/>
                  <a:pt x="16535" y="0"/>
                  <a:pt x="13042" y="0"/>
                </a:cubicBezTo>
                <a:cubicBezTo>
                  <a:pt x="9549" y="0"/>
                  <a:pt x="4749" y="18574"/>
                  <a:pt x="2374" y="41275"/>
                </a:cubicBezTo>
                <a:close/>
              </a:path>
            </a:pathLst>
          </a:custGeom>
          <a:gradFill flip="none" rotWithShape="1">
            <a:gsLst>
              <a:gs pos="0">
                <a:srgbClr val="EB5E47"/>
              </a:gs>
              <a:gs pos="100000">
                <a:srgbClr val="16B2EE"/>
              </a:gs>
            </a:gsLst>
            <a:path path="circle">
              <a:fillToRect l="100000" t="10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14" name="云麒演示设计24">
            <a:extLst>
              <a:ext uri="{FF2B5EF4-FFF2-40B4-BE49-F238E27FC236}">
                <a16:creationId xmlns:a16="http://schemas.microsoft.com/office/drawing/2014/main" id="{4EE6B1E8-37E7-D5C5-45EC-1AF01BBC3D90}"/>
              </a:ext>
            </a:extLst>
          </p:cNvPr>
          <p:cNvSpPr/>
          <p:nvPr/>
        </p:nvSpPr>
        <p:spPr>
          <a:xfrm>
            <a:off x="-4863438" y="2171049"/>
            <a:ext cx="20989" cy="34643"/>
          </a:xfrm>
          <a:custGeom>
            <a:avLst/>
            <a:gdLst/>
            <a:ahLst/>
            <a:cxnLst/>
            <a:rect l="0" t="0" r="0" b="0"/>
            <a:pathLst>
              <a:path w="20989" h="34643">
                <a:moveTo>
                  <a:pt x="2941" y="21624"/>
                </a:moveTo>
                <a:cubicBezTo>
                  <a:pt x="0" y="30355"/>
                  <a:pt x="2857" y="34642"/>
                  <a:pt x="9291" y="31149"/>
                </a:cubicBezTo>
                <a:cubicBezTo>
                  <a:pt x="15724" y="27656"/>
                  <a:pt x="20988" y="20513"/>
                  <a:pt x="20988" y="15274"/>
                </a:cubicBezTo>
                <a:cubicBezTo>
                  <a:pt x="20988" y="0"/>
                  <a:pt x="8777" y="4297"/>
                  <a:pt x="2941" y="21624"/>
                </a:cubicBezTo>
                <a:close/>
              </a:path>
            </a:pathLst>
          </a:custGeom>
          <a:gradFill>
            <a:gsLst>
              <a:gs pos="0">
                <a:srgbClr val="0250EC"/>
              </a:gs>
              <a:gs pos="100000">
                <a:srgbClr val="16B2EE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15" name="云麒演示设计25">
            <a:extLst>
              <a:ext uri="{FF2B5EF4-FFF2-40B4-BE49-F238E27FC236}">
                <a16:creationId xmlns:a16="http://schemas.microsoft.com/office/drawing/2014/main" id="{DD3BBD4A-6ACE-E15D-C7F2-54E8346BB321}"/>
              </a:ext>
            </a:extLst>
          </p:cNvPr>
          <p:cNvSpPr/>
          <p:nvPr/>
        </p:nvSpPr>
        <p:spPr>
          <a:xfrm>
            <a:off x="-3832800" y="2481598"/>
            <a:ext cx="66727" cy="65662"/>
          </a:xfrm>
          <a:custGeom>
            <a:avLst/>
            <a:gdLst/>
            <a:ahLst/>
            <a:cxnLst/>
            <a:rect l="0" t="0" r="0" b="0"/>
            <a:pathLst>
              <a:path w="66727" h="65662">
                <a:moveTo>
                  <a:pt x="25004" y="32831"/>
                </a:moveTo>
                <a:lnTo>
                  <a:pt x="0" y="65661"/>
                </a:lnTo>
                <a:lnTo>
                  <a:pt x="35790" y="32831"/>
                </a:lnTo>
                <a:cubicBezTo>
                  <a:pt x="55474" y="14774"/>
                  <a:pt x="66726" y="0"/>
                  <a:pt x="60794" y="0"/>
                </a:cubicBezTo>
                <a:cubicBezTo>
                  <a:pt x="54862" y="0"/>
                  <a:pt x="38756" y="14774"/>
                  <a:pt x="25004" y="32831"/>
                </a:cubicBezTo>
                <a:close/>
              </a:path>
            </a:pathLst>
          </a:custGeom>
          <a:gradFill>
            <a:gsLst>
              <a:gs pos="0">
                <a:srgbClr val="0250EC"/>
              </a:gs>
              <a:gs pos="100000">
                <a:srgbClr val="16B2EE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16" name="云麒演示设计26">
            <a:extLst>
              <a:ext uri="{FF2B5EF4-FFF2-40B4-BE49-F238E27FC236}">
                <a16:creationId xmlns:a16="http://schemas.microsoft.com/office/drawing/2014/main" id="{1ED17BCF-2765-2A50-7EF1-3AFE82C5FD40}"/>
              </a:ext>
            </a:extLst>
          </p:cNvPr>
          <p:cNvSpPr/>
          <p:nvPr/>
        </p:nvSpPr>
        <p:spPr>
          <a:xfrm>
            <a:off x="-3550577" y="2558056"/>
            <a:ext cx="58665" cy="43882"/>
          </a:xfrm>
          <a:custGeom>
            <a:avLst/>
            <a:gdLst/>
            <a:ahLst/>
            <a:cxnLst/>
            <a:rect l="0" t="0" r="0" b="0"/>
            <a:pathLst>
              <a:path w="58665" h="43882">
                <a:moveTo>
                  <a:pt x="22325" y="26542"/>
                </a:moveTo>
                <a:cubicBezTo>
                  <a:pt x="1509" y="42113"/>
                  <a:pt x="0" y="43881"/>
                  <a:pt x="18971" y="30472"/>
                </a:cubicBezTo>
                <a:cubicBezTo>
                  <a:pt x="37943" y="17063"/>
                  <a:pt x="54975" y="4324"/>
                  <a:pt x="56819" y="2162"/>
                </a:cubicBezTo>
                <a:cubicBezTo>
                  <a:pt x="58664" y="0"/>
                  <a:pt x="43142" y="10971"/>
                  <a:pt x="22325" y="26542"/>
                </a:cubicBezTo>
                <a:close/>
              </a:path>
            </a:pathLst>
          </a:custGeom>
          <a:gradFill flip="none" rotWithShape="1">
            <a:gsLst>
              <a:gs pos="0">
                <a:srgbClr val="EB5E47"/>
              </a:gs>
              <a:gs pos="100000">
                <a:srgbClr val="16B2EE"/>
              </a:gs>
            </a:gsLst>
            <a:path path="circle">
              <a:fillToRect l="100000" t="10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17" name="云麒演示设计27">
            <a:extLst>
              <a:ext uri="{FF2B5EF4-FFF2-40B4-BE49-F238E27FC236}">
                <a16:creationId xmlns:a16="http://schemas.microsoft.com/office/drawing/2014/main" id="{1AE297F9-4F83-04E6-3D88-A04F81033DA5}"/>
              </a:ext>
            </a:extLst>
          </p:cNvPr>
          <p:cNvSpPr/>
          <p:nvPr/>
        </p:nvSpPr>
        <p:spPr>
          <a:xfrm>
            <a:off x="-4600356" y="2639138"/>
            <a:ext cx="43181" cy="9695"/>
          </a:xfrm>
          <a:custGeom>
            <a:avLst/>
            <a:gdLst/>
            <a:ahLst/>
            <a:cxnLst/>
            <a:rect l="0" t="0" r="0" b="0"/>
            <a:pathLst>
              <a:path w="43181" h="9695">
                <a:moveTo>
                  <a:pt x="18256" y="4059"/>
                </a:moveTo>
                <a:cubicBezTo>
                  <a:pt x="32226" y="7499"/>
                  <a:pt x="43180" y="9694"/>
                  <a:pt x="42598" y="8936"/>
                </a:cubicBezTo>
                <a:cubicBezTo>
                  <a:pt x="42016" y="8179"/>
                  <a:pt x="37729" y="7559"/>
                  <a:pt x="33073" y="7559"/>
                </a:cubicBezTo>
                <a:cubicBezTo>
                  <a:pt x="28416" y="7559"/>
                  <a:pt x="17462" y="5364"/>
                  <a:pt x="8731" y="2682"/>
                </a:cubicBezTo>
                <a:cubicBezTo>
                  <a:pt x="0" y="0"/>
                  <a:pt x="4286" y="620"/>
                  <a:pt x="18256" y="4059"/>
                </a:cubicBezTo>
                <a:close/>
              </a:path>
            </a:pathLst>
          </a:custGeom>
          <a:gradFill flip="none" rotWithShape="1">
            <a:gsLst>
              <a:gs pos="0">
                <a:srgbClr val="EB5E47"/>
              </a:gs>
              <a:gs pos="100000">
                <a:srgbClr val="16B2EE"/>
              </a:gs>
            </a:gsLst>
            <a:path path="circle">
              <a:fillToRect l="100000" t="10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18" name="云麒演示设计28">
            <a:extLst>
              <a:ext uri="{FF2B5EF4-FFF2-40B4-BE49-F238E27FC236}">
                <a16:creationId xmlns:a16="http://schemas.microsoft.com/office/drawing/2014/main" id="{1F7F163B-9F60-479C-8398-23FFB8639908}"/>
              </a:ext>
            </a:extLst>
          </p:cNvPr>
          <p:cNvSpPr/>
          <p:nvPr/>
        </p:nvSpPr>
        <p:spPr>
          <a:xfrm>
            <a:off x="-3803594" y="2875824"/>
            <a:ext cx="17038" cy="41958"/>
          </a:xfrm>
          <a:custGeom>
            <a:avLst/>
            <a:gdLst/>
            <a:ahLst/>
            <a:cxnLst/>
            <a:rect l="0" t="0" r="0" b="0"/>
            <a:pathLst>
              <a:path w="17038" h="41958">
                <a:moveTo>
                  <a:pt x="5719" y="4320"/>
                </a:moveTo>
                <a:cubicBezTo>
                  <a:pt x="0" y="18468"/>
                  <a:pt x="2395" y="41957"/>
                  <a:pt x="8894" y="35457"/>
                </a:cubicBezTo>
                <a:cubicBezTo>
                  <a:pt x="15821" y="28530"/>
                  <a:pt x="17037" y="16609"/>
                  <a:pt x="12069" y="4320"/>
                </a:cubicBezTo>
                <a:cubicBezTo>
                  <a:pt x="10323" y="0"/>
                  <a:pt x="7465" y="0"/>
                  <a:pt x="5719" y="4320"/>
                </a:cubicBezTo>
                <a:close/>
              </a:path>
            </a:pathLst>
          </a:custGeom>
          <a:gradFill flip="none" rotWithShape="1">
            <a:gsLst>
              <a:gs pos="0">
                <a:srgbClr val="EB5E47"/>
              </a:gs>
              <a:gs pos="100000">
                <a:srgbClr val="16B2EE"/>
              </a:gs>
            </a:gsLst>
            <a:path path="circle">
              <a:fillToRect l="100000" t="10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19" name="云麒演示设计29">
            <a:extLst>
              <a:ext uri="{FF2B5EF4-FFF2-40B4-BE49-F238E27FC236}">
                <a16:creationId xmlns:a16="http://schemas.microsoft.com/office/drawing/2014/main" id="{974A4853-16D6-689D-9068-2787171A90F9}"/>
              </a:ext>
            </a:extLst>
          </p:cNvPr>
          <p:cNvSpPr/>
          <p:nvPr/>
        </p:nvSpPr>
        <p:spPr>
          <a:xfrm>
            <a:off x="-4799938" y="3098148"/>
            <a:ext cx="20989" cy="34642"/>
          </a:xfrm>
          <a:custGeom>
            <a:avLst/>
            <a:gdLst/>
            <a:ahLst/>
            <a:cxnLst/>
            <a:rect l="0" t="0" r="0" b="0"/>
            <a:pathLst>
              <a:path w="20989" h="34642">
                <a:moveTo>
                  <a:pt x="2941" y="21624"/>
                </a:moveTo>
                <a:cubicBezTo>
                  <a:pt x="0" y="30355"/>
                  <a:pt x="2857" y="34641"/>
                  <a:pt x="9291" y="31149"/>
                </a:cubicBezTo>
                <a:cubicBezTo>
                  <a:pt x="15724" y="27657"/>
                  <a:pt x="20988" y="20513"/>
                  <a:pt x="20988" y="15274"/>
                </a:cubicBezTo>
                <a:cubicBezTo>
                  <a:pt x="20988" y="0"/>
                  <a:pt x="8777" y="4297"/>
                  <a:pt x="2941" y="21624"/>
                </a:cubicBezTo>
                <a:close/>
              </a:path>
            </a:pathLst>
          </a:custGeom>
          <a:gradFill flip="none" rotWithShape="1">
            <a:gsLst>
              <a:gs pos="0">
                <a:srgbClr val="EB5E47"/>
              </a:gs>
              <a:gs pos="100000">
                <a:srgbClr val="16B2EE"/>
              </a:gs>
            </a:gsLst>
            <a:path path="circle">
              <a:fillToRect l="100000" t="10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20" name="云麒演示设计30">
            <a:extLst>
              <a:ext uri="{FF2B5EF4-FFF2-40B4-BE49-F238E27FC236}">
                <a16:creationId xmlns:a16="http://schemas.microsoft.com/office/drawing/2014/main" id="{B482CA6E-E85C-440D-FAC0-10C3E50D6F53}"/>
              </a:ext>
            </a:extLst>
          </p:cNvPr>
          <p:cNvSpPr/>
          <p:nvPr/>
        </p:nvSpPr>
        <p:spPr>
          <a:xfrm rot="8100000">
            <a:off x="1113839" y="6229429"/>
            <a:ext cx="116971" cy="116971"/>
          </a:xfrm>
          <a:prstGeom prst="halfFrame">
            <a:avLst/>
          </a:prstGeom>
          <a:gradFill>
            <a:gsLst>
              <a:gs pos="88000">
                <a:srgbClr val="F00000">
                  <a:alpha val="25000"/>
                </a:srgbClr>
              </a:gs>
              <a:gs pos="0">
                <a:schemeClr val="accent1">
                  <a:alpha val="94000"/>
                </a:schemeClr>
              </a:gs>
            </a:gsLst>
            <a:lin ang="2700000" scaled="1"/>
          </a:gradFill>
          <a:ln w="63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25400" stA="50000" endA="300" dist="508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21" name="云麒演示设计31">
            <a:extLst>
              <a:ext uri="{FF2B5EF4-FFF2-40B4-BE49-F238E27FC236}">
                <a16:creationId xmlns:a16="http://schemas.microsoft.com/office/drawing/2014/main" id="{825156F1-2FAC-4DB7-3019-E10CCE07BF2C}"/>
              </a:ext>
            </a:extLst>
          </p:cNvPr>
          <p:cNvSpPr/>
          <p:nvPr/>
        </p:nvSpPr>
        <p:spPr>
          <a:xfrm rot="8100000">
            <a:off x="4125083" y="6229430"/>
            <a:ext cx="116971" cy="116971"/>
          </a:xfrm>
          <a:prstGeom prst="halfFrame">
            <a:avLst/>
          </a:prstGeom>
          <a:gradFill>
            <a:gsLst>
              <a:gs pos="88000">
                <a:srgbClr val="F00000">
                  <a:alpha val="25000"/>
                </a:srgbClr>
              </a:gs>
              <a:gs pos="0">
                <a:schemeClr val="accent1">
                  <a:alpha val="94000"/>
                </a:schemeClr>
              </a:gs>
            </a:gsLst>
            <a:lin ang="2700000" scaled="1"/>
          </a:gradFill>
          <a:ln w="63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25400" stA="50000" endA="300" dist="508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22" name="云麒演示设计32">
            <a:extLst>
              <a:ext uri="{FF2B5EF4-FFF2-40B4-BE49-F238E27FC236}">
                <a16:creationId xmlns:a16="http://schemas.microsoft.com/office/drawing/2014/main" id="{5622489C-556B-7C28-C6A8-A0689DFAED5C}"/>
              </a:ext>
            </a:extLst>
          </p:cNvPr>
          <p:cNvSpPr/>
          <p:nvPr/>
        </p:nvSpPr>
        <p:spPr>
          <a:xfrm rot="8100000">
            <a:off x="7863801" y="6229432"/>
            <a:ext cx="116971" cy="116971"/>
          </a:xfrm>
          <a:prstGeom prst="halfFrame">
            <a:avLst/>
          </a:prstGeom>
          <a:gradFill>
            <a:gsLst>
              <a:gs pos="88000">
                <a:srgbClr val="F00000">
                  <a:alpha val="25000"/>
                </a:srgbClr>
              </a:gs>
              <a:gs pos="0">
                <a:schemeClr val="accent1">
                  <a:alpha val="94000"/>
                </a:schemeClr>
              </a:gs>
            </a:gsLst>
            <a:lin ang="2700000" scaled="1"/>
          </a:gradFill>
          <a:ln w="63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25400" stA="50000" endA="300" dist="508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24" name="云麒演示设计34">
            <a:extLst>
              <a:ext uri="{FF2B5EF4-FFF2-40B4-BE49-F238E27FC236}">
                <a16:creationId xmlns:a16="http://schemas.microsoft.com/office/drawing/2014/main" id="{9CE3EA61-A03E-CFC6-F44A-4E344D46C98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89627" y="699074"/>
            <a:ext cx="3322703" cy="488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40000">
                  <a:alpha val="35000"/>
                </a:srgbClr>
              </a:gs>
              <a:gs pos="100000">
                <a:srgbClr val="D92C12">
                  <a:alpha val="27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215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725" name="云麒演示设计35">
            <a:extLst>
              <a:ext uri="{FF2B5EF4-FFF2-40B4-BE49-F238E27FC236}">
                <a16:creationId xmlns:a16="http://schemas.microsoft.com/office/drawing/2014/main" id="{21DA15E4-76EE-BD71-665A-BF19FE66A27B}"/>
              </a:ext>
            </a:extLst>
          </p:cNvPr>
          <p:cNvGrpSpPr/>
          <p:nvPr/>
        </p:nvGrpSpPr>
        <p:grpSpPr>
          <a:xfrm>
            <a:off x="570889" y="402160"/>
            <a:ext cx="3231786" cy="562258"/>
            <a:chOff x="570889" y="402160"/>
            <a:chExt cx="3231786" cy="562258"/>
          </a:xfrm>
        </p:grpSpPr>
        <p:sp>
          <p:nvSpPr>
            <p:cNvPr id="4726" name="云麒演示设计35-1">
              <a:extLst>
                <a:ext uri="{FF2B5EF4-FFF2-40B4-BE49-F238E27FC236}">
                  <a16:creationId xmlns:a16="http://schemas.microsoft.com/office/drawing/2014/main" id="{A1114858-B9F6-4D15-0930-CA0921BAA1A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36970" y="402160"/>
              <a:ext cx="3165705" cy="5151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27" name="云麒演示设计35-2">
              <a:extLst>
                <a:ext uri="{FF2B5EF4-FFF2-40B4-BE49-F238E27FC236}">
                  <a16:creationId xmlns:a16="http://schemas.microsoft.com/office/drawing/2014/main" id="{DD26FA65-62D4-59B6-BF20-068FB36FC39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70889" y="402160"/>
              <a:ext cx="3165705" cy="51514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0787" tIns="40394" rIns="80787" bIns="40394" rtlCol="0" anchor="ctr"/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28" name="云麒演示设计35-3">
              <a:extLst>
                <a:ext uri="{FF2B5EF4-FFF2-40B4-BE49-F238E27FC236}">
                  <a16:creationId xmlns:a16="http://schemas.microsoft.com/office/drawing/2014/main" id="{D60F46A0-F5D5-6990-3F11-A6519916FCA6}"/>
                </a:ext>
              </a:extLst>
            </p:cNvPr>
            <p:cNvSpPr/>
            <p:nvPr/>
          </p:nvSpPr>
          <p:spPr>
            <a:xfrm>
              <a:off x="669526" y="402160"/>
              <a:ext cx="776846" cy="562258"/>
            </a:xfrm>
            <a:custGeom>
              <a:avLst/>
              <a:gdLst>
                <a:gd name="connsiteX0" fmla="*/ 858838 w 1043859"/>
                <a:gd name="connsiteY0" fmla="*/ 0 h 640176"/>
                <a:gd name="connsiteX1" fmla="*/ 155785 w 1043859"/>
                <a:gd name="connsiteY1" fmla="*/ 0 h 640176"/>
                <a:gd name="connsiteX2" fmla="*/ 0 w 1043859"/>
                <a:gd name="connsiteY2" fmla="*/ 155785 h 640176"/>
                <a:gd name="connsiteX3" fmla="*/ 0 w 1043859"/>
                <a:gd name="connsiteY3" fmla="*/ 484391 h 640176"/>
                <a:gd name="connsiteX4" fmla="*/ 155785 w 1043859"/>
                <a:gd name="connsiteY4" fmla="*/ 640176 h 640176"/>
                <a:gd name="connsiteX5" fmla="*/ 695185 w 1043859"/>
                <a:gd name="connsiteY5" fmla="*/ 640176 h 640176"/>
                <a:gd name="connsiteX6" fmla="*/ 858838 w 1043859"/>
                <a:gd name="connsiteY6" fmla="*/ 476523 h 640176"/>
                <a:gd name="connsiteX7" fmla="*/ 858838 w 1043859"/>
                <a:gd name="connsiteY7" fmla="*/ 476451 h 640176"/>
                <a:gd name="connsiteX8" fmla="*/ 858838 w 1043859"/>
                <a:gd name="connsiteY8" fmla="*/ 203502 h 640176"/>
                <a:gd name="connsiteX9" fmla="*/ 1043860 w 1043859"/>
                <a:gd name="connsiteY9" fmla="*/ 0 h 64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3859" h="640176">
                  <a:moveTo>
                    <a:pt x="858838" y="0"/>
                  </a:moveTo>
                  <a:lnTo>
                    <a:pt x="155785" y="0"/>
                  </a:lnTo>
                  <a:cubicBezTo>
                    <a:pt x="69749" y="0"/>
                    <a:pt x="0" y="69749"/>
                    <a:pt x="0" y="155785"/>
                  </a:cubicBezTo>
                  <a:lnTo>
                    <a:pt x="0" y="484391"/>
                  </a:lnTo>
                  <a:cubicBezTo>
                    <a:pt x="0" y="570427"/>
                    <a:pt x="69749" y="640176"/>
                    <a:pt x="155785" y="640176"/>
                  </a:cubicBezTo>
                  <a:lnTo>
                    <a:pt x="695185" y="640176"/>
                  </a:lnTo>
                  <a:cubicBezTo>
                    <a:pt x="785566" y="640176"/>
                    <a:pt x="858838" y="566904"/>
                    <a:pt x="858838" y="476523"/>
                  </a:cubicBezTo>
                  <a:cubicBezTo>
                    <a:pt x="858838" y="476501"/>
                    <a:pt x="858838" y="476472"/>
                    <a:pt x="858838" y="476451"/>
                  </a:cubicBezTo>
                  <a:lnTo>
                    <a:pt x="858838" y="203502"/>
                  </a:lnTo>
                  <a:cubicBezTo>
                    <a:pt x="874070" y="25772"/>
                    <a:pt x="1043860" y="0"/>
                    <a:pt x="10438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0000"/>
                </a:gs>
                <a:gs pos="83000">
                  <a:srgbClr val="D92C12"/>
                </a:gs>
              </a:gsLst>
              <a:lin ang="2700000" scaled="1"/>
              <a:tileRect/>
            </a:gradFill>
            <a:ln w="1122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787" tIns="40394" rIns="80787" bIns="4039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9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29" name="云麒演示设计35-4">
              <a:extLst>
                <a:ext uri="{FF2B5EF4-FFF2-40B4-BE49-F238E27FC236}">
                  <a16:creationId xmlns:a16="http://schemas.microsoft.com/office/drawing/2014/main" id="{151E060E-C553-B05E-7DDD-84896233D060}"/>
                </a:ext>
              </a:extLst>
            </p:cNvPr>
            <p:cNvSpPr txBox="1"/>
            <p:nvPr/>
          </p:nvSpPr>
          <p:spPr>
            <a:xfrm>
              <a:off x="701835" y="420578"/>
              <a:ext cx="559666" cy="543816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0</a:t>
              </a:r>
              <a:r>
                <a:rPr lang="en-US" altLang="zh-CN" sz="2976" b="1" dirty="0">
                  <a:ln/>
                  <a:solidFill>
                    <a:srgbClr val="FFFFFF"/>
                  </a:solidFill>
                  <a:cs typeface="+mn-ea"/>
                  <a:sym typeface="+mn-lt"/>
                  <a:rtl val="0"/>
                </a:rPr>
                <a:t>2</a:t>
              </a:r>
              <a:endParaRPr lang="zh-CN" altLang="en-US" sz="2976" b="1" dirty="0">
                <a:ln/>
                <a:solidFill>
                  <a:srgbClr val="FFFFFF"/>
                </a:solidFill>
                <a:cs typeface="+mn-ea"/>
                <a:sym typeface="+mn-lt"/>
                <a:rtl val="0"/>
              </a:endParaRPr>
            </a:p>
          </p:txBody>
        </p:sp>
        <p:sp>
          <p:nvSpPr>
            <p:cNvPr id="4730" name="云麒演示设计35-5">
              <a:extLst>
                <a:ext uri="{FF2B5EF4-FFF2-40B4-BE49-F238E27FC236}">
                  <a16:creationId xmlns:a16="http://schemas.microsoft.com/office/drawing/2014/main" id="{197A3304-B55E-ED1A-F5C2-B09D2EA21D35}"/>
                </a:ext>
              </a:extLst>
            </p:cNvPr>
            <p:cNvSpPr txBox="1"/>
            <p:nvPr/>
          </p:nvSpPr>
          <p:spPr>
            <a:xfrm>
              <a:off x="1394790" y="447251"/>
              <a:ext cx="1319489" cy="429362"/>
            </a:xfrm>
            <a:prstGeom prst="rect">
              <a:avLst/>
            </a:prstGeom>
            <a:noFill/>
            <a:effectLst/>
          </p:spPr>
          <p:txBody>
            <a:bodyPr wrap="none" lIns="85039" tIns="42520" rIns="85039" bIns="42520" rtlCol="0">
              <a:spAutoFit/>
            </a:bodyPr>
            <a:lstStyle/>
            <a:p>
              <a:r>
                <a:rPr lang="zh-CN" altLang="en-US" sz="2232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历史沿革</a:t>
              </a:r>
            </a:p>
          </p:txBody>
        </p:sp>
        <p:grpSp>
          <p:nvGrpSpPr>
            <p:cNvPr id="4731" name="组合 4730">
              <a:extLst>
                <a:ext uri="{FF2B5EF4-FFF2-40B4-BE49-F238E27FC236}">
                  <a16:creationId xmlns:a16="http://schemas.microsoft.com/office/drawing/2014/main" id="{24B8A557-47E4-93E5-C53F-D93C7C7BD129}"/>
                </a:ext>
              </a:extLst>
            </p:cNvPr>
            <p:cNvGrpSpPr/>
            <p:nvPr/>
          </p:nvGrpSpPr>
          <p:grpSpPr>
            <a:xfrm>
              <a:off x="2613169" y="437935"/>
              <a:ext cx="879295" cy="434326"/>
              <a:chOff x="2573863" y="433599"/>
              <a:chExt cx="879295" cy="434326"/>
            </a:xfrm>
          </p:grpSpPr>
          <p:sp>
            <p:nvSpPr>
              <p:cNvPr id="4732" name="云麒演示设计35-6">
                <a:extLst>
                  <a:ext uri="{FF2B5EF4-FFF2-40B4-BE49-F238E27FC236}">
                    <a16:creationId xmlns:a16="http://schemas.microsoft.com/office/drawing/2014/main" id="{9C844705-3308-0668-E7AF-5069B99434C9}"/>
                  </a:ext>
                </a:extLst>
              </p:cNvPr>
              <p:cNvSpPr txBox="1"/>
              <p:nvPr/>
            </p:nvSpPr>
            <p:spPr>
              <a:xfrm>
                <a:off x="2573864" y="433599"/>
                <a:ext cx="858693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Historical</a:t>
                </a:r>
              </a:p>
            </p:txBody>
          </p:sp>
          <p:sp>
            <p:nvSpPr>
              <p:cNvPr id="4733" name="云麒演示设计35-7">
                <a:extLst>
                  <a:ext uri="{FF2B5EF4-FFF2-40B4-BE49-F238E27FC236}">
                    <a16:creationId xmlns:a16="http://schemas.microsoft.com/office/drawing/2014/main" id="{24C052EA-AB47-2CEE-4984-A6FE6F091230}"/>
                  </a:ext>
                </a:extLst>
              </p:cNvPr>
              <p:cNvSpPr txBox="1"/>
              <p:nvPr/>
            </p:nvSpPr>
            <p:spPr>
              <a:xfrm>
                <a:off x="2573863" y="588178"/>
                <a:ext cx="879295" cy="279747"/>
              </a:xfrm>
              <a:prstGeom prst="rect">
                <a:avLst/>
              </a:prstGeom>
              <a:noFill/>
              <a:effectLst/>
            </p:spPr>
            <p:txBody>
              <a:bodyPr wrap="square" lIns="79937" tIns="39969" rIns="79937" bIns="39969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62" kern="0" cap="all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evolution</a:t>
                </a:r>
              </a:p>
            </p:txBody>
          </p:sp>
        </p:grpSp>
      </p:grpSp>
      <p:pic>
        <p:nvPicPr>
          <p:cNvPr id="4734" name="云麒演示设计36" descr="图片包含 徽标&#10;&#10;描述已自动生成">
            <a:extLst>
              <a:ext uri="{FF2B5EF4-FFF2-40B4-BE49-F238E27FC236}">
                <a16:creationId xmlns:a16="http://schemas.microsoft.com/office/drawing/2014/main" id="{17536E99-494C-C673-B74E-1BB873E3E718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7161" y="353786"/>
            <a:ext cx="445212" cy="490482"/>
          </a:xfrm>
          <a:prstGeom prst="rect">
            <a:avLst/>
          </a:prstGeom>
        </p:spPr>
      </p:pic>
      <p:pic>
        <p:nvPicPr>
          <p:cNvPr id="2" name="云麒演示设计33">
            <a:extLst>
              <a:ext uri="{FF2B5EF4-FFF2-40B4-BE49-F238E27FC236}">
                <a16:creationId xmlns:a16="http://schemas.microsoft.com/office/drawing/2014/main" id="{A3672403-51CE-8597-7EC5-83DED74DD20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alphaModFix amt="35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22"/>
            <a:ext cx="12194019" cy="266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855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6"/>
  <p:tag name="SOFTEDGE" val="0"/>
  <p:tag name="SHAPEGLOW" val="0"/>
  <p:tag name="SHAPEREFLECTION" val="-2.147484E+09"/>
  <p:tag name="HEIGHT" val="26.65779"/>
  <p:tag name="WIDTH" val="632.0797"/>
  <p:tag name="LEFT" val="161.2643"/>
  <p:tag name="TOP" val="335.967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15"/>
  <p:tag name="SOFTEDGE" val="0"/>
  <p:tag name="SHAPEGLOW" val="0"/>
  <p:tag name="SHAPEREFLECTION" val="-2.147484E+09"/>
  <p:tag name="HEIGHT" val="146.618"/>
  <p:tag name="WIDTH" val="246.7867"/>
  <p:tag name="LEFT" val="585.5417"/>
  <p:tag name="TOP" val="198.37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23.8203"/>
  <p:tag name="WIDTH" val="799.9593"/>
  <p:tag name="LEFT" val="74.25063"/>
  <p:tag name="TOP" val="143.655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11.86706"/>
  <p:tag name="SHADOWOFFSETX" val="11.86701"/>
  <p:tag name="SHADOWBLUR" val="15.53937"/>
  <p:tag name="HEIGHT" val="223.8203"/>
  <p:tag name="WIDTH" val="788.3247"/>
  <p:tag name="LEFT" val="81.60543"/>
  <p:tag name="TOP" val="148.500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SOFTEDGE" val="0"/>
  <p:tag name="SHAPEGLOW" val="0"/>
  <p:tag name="SHAPEREFLECTION" val="-2.147484E+09"/>
  <p:tag name="SHADOWOFFSETY" val="-2.147484E+09"/>
  <p:tag name="SHADOWOFFSETX" val="-2.147484E+09"/>
  <p:tag name="SHADOWBLUR" val="5"/>
  <p:tag name="LINEWEIGHT" val="1.21252"/>
  <p:tag name="HEIGHT" val="250.0681"/>
  <p:tag name="WIDTH" val="821.1121"/>
  <p:tag name="LEFT" val="74.25063"/>
  <p:tag name="TOP" val="143.655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6"/>
  <p:tag name="SOFTEDGE" val="0"/>
  <p:tag name="SHAPEGLOW" val="0"/>
  <p:tag name="SHAPEREFLECTION" val="-2.147484E+09"/>
  <p:tag name="HEIGHT" val="26.65779"/>
  <p:tag name="WIDTH" val="632.0797"/>
  <p:tag name="LEFT" val="161.2643"/>
  <p:tag name="TOP" val="335.967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15"/>
  <p:tag name="SOFTEDGE" val="0"/>
  <p:tag name="SHAPEGLOW" val="0"/>
  <p:tag name="SHAPEREFLECTION" val="-2.147484E+09"/>
  <p:tag name="HEIGHT" val="146.618"/>
  <p:tag name="WIDTH" val="246.7867"/>
  <p:tag name="LEFT" val="585.5417"/>
  <p:tag name="TOP" val="198.37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23.8203"/>
  <p:tag name="WIDTH" val="799.9593"/>
  <p:tag name="LEFT" val="74.25063"/>
  <p:tag name="TOP" val="143.655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11.86706"/>
  <p:tag name="SHADOWOFFSETX" val="11.86701"/>
  <p:tag name="SHADOWBLUR" val="15.53937"/>
  <p:tag name="HEIGHT" val="223.8203"/>
  <p:tag name="WIDTH" val="788.3247"/>
  <p:tag name="LEFT" val="81.60543"/>
  <p:tag name="TOP" val="148.500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8.6126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8.6126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8.6126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6.5289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6.5289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6"/>
  <p:tag name="SOFTEDGE" val="0"/>
  <p:tag name="SHAPEGLOW" val="0"/>
  <p:tag name="SHAPEREFLECTION" val="-2.147484E+09"/>
  <p:tag name="HEIGHT" val="26.65779"/>
  <p:tag name="WIDTH" val="632.0797"/>
  <p:tag name="LEFT" val="161.2643"/>
  <p:tag name="TOP" val="335.967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15"/>
  <p:tag name="SOFTEDGE" val="0"/>
  <p:tag name="SHAPEGLOW" val="0"/>
  <p:tag name="SHAPEREFLECTION" val="-2.147484E+09"/>
  <p:tag name="HEIGHT" val="146.618"/>
  <p:tag name="WIDTH" val="246.7867"/>
  <p:tag name="LEFT" val="127.6715"/>
  <p:tag name="TOP" val="198.37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11.86706"/>
  <p:tag name="SHADOWOFFSETX" val="11.86701"/>
  <p:tag name="SHADOWBLUR" val="15.53937"/>
  <p:tag name="HEIGHT" val="223.8203"/>
  <p:tag name="WIDTH" val="788.3247"/>
  <p:tag name="LEFT" val="81.60543"/>
  <p:tag name="TOP" val="148.500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23.8203"/>
  <p:tag name="WIDTH" val="799.9593"/>
  <p:tag name="LEFT" val="74.25063"/>
  <p:tag name="TOP" val="143.655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7564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7564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08208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8.0820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08208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8.0820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08208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8.08208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08208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8.08208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SOFTEDGE" val="0"/>
  <p:tag name="SHAPEGLOW" val="0"/>
  <p:tag name="SHAPEREFLECTION" val="-2.147484E+09"/>
  <p:tag name="SHADOWOFFSETY" val="-2.147484E+09"/>
  <p:tag name="SHADOWOFFSETX" val="-2.147484E+09"/>
  <p:tag name="SHADOWBLUR" val="5"/>
  <p:tag name="LINEWEIGHT" val="1.21252"/>
  <p:tag name="HEIGHT" val="250.0681"/>
  <p:tag name="WIDTH" val="821.1121"/>
  <p:tag name="LEFT" val="74.25063"/>
  <p:tag name="TOP" val="143.655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6"/>
  <p:tag name="SOFTEDGE" val="0"/>
  <p:tag name="SHAPEGLOW" val="0"/>
  <p:tag name="SHAPEREFLECTION" val="-2.147484E+09"/>
  <p:tag name="HEIGHT" val="26.65779"/>
  <p:tag name="WIDTH" val="632.0797"/>
  <p:tag name="LEFT" val="161.2643"/>
  <p:tag name="TOP" val="335.967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15"/>
  <p:tag name="SOFTEDGE" val="0"/>
  <p:tag name="SHAPEGLOW" val="0"/>
  <p:tag name="SHAPEREFLECTION" val="-2.147484E+09"/>
  <p:tag name="HEIGHT" val="146.618"/>
  <p:tag name="WIDTH" val="246.7867"/>
  <p:tag name="LEFT" val="127.6715"/>
  <p:tag name="TOP" val="198.3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23.8203"/>
  <p:tag name="WIDTH" val="799.9593"/>
  <p:tag name="LEFT" val="74.25063"/>
  <p:tag name="TOP" val="143.65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11.86706"/>
  <p:tag name="SHADOWOFFSETX" val="11.86701"/>
  <p:tag name="SHADOWBLUR" val="15.53937"/>
  <p:tag name="HEIGHT" val="223.8203"/>
  <p:tag name="WIDTH" val="788.3247"/>
  <p:tag name="LEFT" val="81.60543"/>
  <p:tag name="TOP" val="148.500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9"/>
  <p:tag name="SOFTEDGE" val="0"/>
  <p:tag name="SHAPEGLOW" val="0"/>
  <p:tag name="SHAPEREFLECTION" val="-2.147484E+09"/>
  <p:tag name="HEIGHT" val="85.46158"/>
  <p:tag name="WIDTH" val="246.2333"/>
  <p:tag name="LEFT" val="78.73331"/>
  <p:tag name="TOP" val="194.016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7.8709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7.8709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7.8709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7.8709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7.8709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7.8709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SOFTEDGE" val="0"/>
  <p:tag name="SHAPEGLOW" val="0"/>
  <p:tag name="SHAPEREFLECTION" val="-2.147484E+09"/>
  <p:tag name="SHADOWOFFSETY" val="-2.147484E+09"/>
  <p:tag name="SHADOWOFFSETX" val="-2.147484E+09"/>
  <p:tag name="SHADOWBLUR" val="5"/>
  <p:tag name="LINEWEIGHT" val="1.21252"/>
  <p:tag name="HEIGHT" val="250.0681"/>
  <p:tag name="WIDTH" val="821.1121"/>
  <p:tag name="LEFT" val="74.25063"/>
  <p:tag name="TOP" val="143.655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42"/>
  <p:tag name="MARGINRIGHT" val="6.84"/>
  <p:tag name="MARGINLEFT" val="6.84"/>
  <p:tag name="MARGINTOP" val="3.42"/>
  <p:tag name="FONTSIZE" val="22"/>
  <p:tag name="SOFTEDGE" val="0"/>
  <p:tag name="SHAPEGLOW" val="0"/>
  <p:tag name="SHAPEREFLECTION" val="-2.147484E+09"/>
  <p:tag name="LINEWEIGHT" val="0.95"/>
  <p:tag name="HEIGHT" val="49.33331"/>
  <p:tag name="WIDTH" val="165.2824"/>
  <p:tag name="LEFT" val="120.5198"/>
  <p:tag name="TOP" val="129.049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6"/>
  <p:tag name="SOFTEDGE" val="0"/>
  <p:tag name="SHAPEGLOW" val="0"/>
  <p:tag name="SHAPEREFLECTION" val="-2.147484E+09"/>
  <p:tag name="HEIGHT" val="26.65779"/>
  <p:tag name="WIDTH" val="632.0797"/>
  <p:tag name="LEFT" val="161.2643"/>
  <p:tag name="TOP" val="335.967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15"/>
  <p:tag name="SOFTEDGE" val="0"/>
  <p:tag name="SHAPEGLOW" val="0"/>
  <p:tag name="SHAPEREFLECTION" val="-2.147484E+09"/>
  <p:tag name="HEIGHT" val="146.618"/>
  <p:tag name="WIDTH" val="246.7867"/>
  <p:tag name="LEFT" val="585.5417"/>
  <p:tag name="TOP" val="198.37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15"/>
  <p:tag name="SOFTEDGE" val="0"/>
  <p:tag name="SHAPEGLOW" val="0"/>
  <p:tag name="SHAPEREFLECTION" val="-2.147484E+09"/>
  <p:tag name="HEIGHT" val="146.618"/>
  <p:tag name="WIDTH" val="246.7867"/>
  <p:tag name="LEFT" val="127.6715"/>
  <p:tag name="TOP" val="198.37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23.8203"/>
  <p:tag name="WIDTH" val="799.9593"/>
  <p:tag name="LEFT" val="74.25063"/>
  <p:tag name="TOP" val="143.655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3.429483"/>
  <p:tag name="SHADOWOFFSETX" val="3.429453"/>
  <p:tag name="SHADOWBLUR" val="30.07"/>
  <p:tag name="LINEWEIGHT" val="1.21252"/>
  <p:tag name="HEIGHT" val="223.8203"/>
  <p:tag name="WIDTH" val="788.3247"/>
  <p:tag name="LEFT" val="107.038"/>
  <p:tag name="TOP" val="169.903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1.006929"/>
  <p:tag name="MARGINRIGHT" val="2.013858"/>
  <p:tag name="MARGINLEFT" val="2.013858"/>
  <p:tag name="MARGINTOP" val="1.006929"/>
  <p:tag name="FONTSIZE" val="5.03"/>
  <p:tag name="SOFTEDGE" val="0"/>
  <p:tag name="SHAPEGLOW" val="0"/>
  <p:tag name="SHAPEREFLECTION" val="-2.147484E+09"/>
  <p:tag name="SHADOWOFFSETY" val="11.86706"/>
  <p:tag name="SHADOWOFFSETX" val="11.86701"/>
  <p:tag name="SHADOWBLUR" val="15.53937"/>
  <p:tag name="HEIGHT" val="223.8203"/>
  <p:tag name="WIDTH" val="788.3247"/>
  <p:tag name="LEFT" val="81.60543"/>
  <p:tag name="TOP" val="148.500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2.1579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8080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SOFTEDGE" val="0"/>
  <p:tag name="SHAPEGLOW" val="0"/>
  <p:tag name="SHAPEREFLECTION" val="-2.147484E+09"/>
  <p:tag name="SHADOWOFFSETY" val="-2.147484E+09"/>
  <p:tag name="SHADOWOFFSETX" val="-2.147484E+09"/>
  <p:tag name="SHADOWBLUR" val="5"/>
  <p:tag name="LINEWEIGHT" val="1.21252"/>
  <p:tag name="HEIGHT" val="250.0681"/>
  <p:tag name="WIDTH" val="821.1121"/>
  <p:tag name="LEFT" val="74.25063"/>
  <p:tag name="TOP" val="143.6556"/>
</p:tagLst>
</file>

<file path=ppt/theme/theme1.xml><?xml version="1.0" encoding="utf-8"?>
<a:theme xmlns:a="http://schemas.openxmlformats.org/drawingml/2006/main" name="Office 主题​​">
  <a:themeElements>
    <a:clrScheme name="自定义 2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D92C1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s3p4xvg">
      <a:majorFont>
        <a:latin typeface="Alimama ShuHeiTi"/>
        <a:ea typeface="微软雅黑"/>
        <a:cs typeface=""/>
      </a:majorFont>
      <a:minorFont>
        <a:latin typeface="Alimama ShuHeiT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250EC"/>
            </a:gs>
            <a:gs pos="100000">
              <a:srgbClr val="16B2EE"/>
            </a:gs>
          </a:gsLst>
          <a:path path="circle">
            <a:fillToRect l="100000" t="100000"/>
          </a:path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笔记" id="{D4A2A9B2-C067-433B-9DAF-5765B219752D}" vid="{3B24FB5F-0FE1-4AA2-86EB-5ED1BD9DDD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笔记</Template>
  <TotalTime>0</TotalTime>
  <Words>1010</Words>
  <Application>Microsoft Office PowerPoint</Application>
  <PresentationFormat>宽屏</PresentationFormat>
  <Paragraphs>249</Paragraphs>
  <Slides>23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思源黑体 CN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created xsi:type="dcterms:W3CDTF">2024-09-15T02:35:55Z</dcterms:created>
  <dcterms:modified xsi:type="dcterms:W3CDTF">2024-09-15T02:36:14Z</dcterms:modified>
</cp:coreProperties>
</file>