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7" r:id="rId5"/>
    <p:sldId id="266" r:id="rId6"/>
    <p:sldId id="263" r:id="rId7"/>
    <p:sldId id="265" r:id="rId8"/>
    <p:sldId id="259" r:id="rId9"/>
    <p:sldId id="269" r:id="rId10"/>
    <p:sldId id="270" r:id="rId11"/>
    <p:sldId id="271" r:id="rId12"/>
    <p:sldId id="272" r:id="rId13"/>
    <p:sldId id="268" r:id="rId14"/>
    <p:sldId id="260" r:id="rId15"/>
    <p:sldId id="273" r:id="rId16"/>
    <p:sldId id="274" r:id="rId17"/>
    <p:sldId id="275" r:id="rId18"/>
    <p:sldId id="276" r:id="rId19"/>
    <p:sldId id="261" r:id="rId20"/>
    <p:sldId id="277" r:id="rId21"/>
    <p:sldId id="278" r:id="rId22"/>
    <p:sldId id="279" r:id="rId23"/>
    <p:sldId id="280" r:id="rId24"/>
    <p:sldId id="262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8FC0"/>
    <a:srgbClr val="9C4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204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F1BF89-57E0-4299-B0EA-ED974BBFD93F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4A69E-3DF4-46FA-93EC-FE1D653447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246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91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85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04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938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6780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894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6972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2999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130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538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113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7945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397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9032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949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1224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230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187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0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19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949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01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298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4A69E-3DF4-46FA-93EC-FE1D6534470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8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羽毛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36587" y="2118360"/>
            <a:ext cx="111336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淡雅文艺商务通用模板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789555" y="3898265"/>
            <a:ext cx="6602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2841625" y="3462020"/>
            <a:ext cx="1515745" cy="1270"/>
          </a:xfrm>
          <a:prstGeom prst="line">
            <a:avLst/>
          </a:prstGeom>
          <a:ln w="15875"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824470" y="3463290"/>
            <a:ext cx="1515745" cy="1270"/>
          </a:xfrm>
          <a:prstGeom prst="line">
            <a:avLst/>
          </a:prstGeom>
          <a:ln w="15875"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4357370" y="3273425"/>
            <a:ext cx="3467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单击此处输入副标题文本</a:t>
            </a:r>
          </a:p>
        </p:txBody>
      </p:sp>
      <p:pic>
        <p:nvPicPr>
          <p:cNvPr id="2" name="Two Steps From Hell - I Love You Forev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845127" y="25630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50"/>
                            </p:stCondLst>
                            <p:childTnLst>
                              <p:par>
                                <p:cTn id="3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" grpId="0"/>
      <p:bldP spid="32" grpId="0"/>
      <p:bldP spid="32" grpId="1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408170" y="1831340"/>
            <a:ext cx="1607820" cy="1598930"/>
            <a:chOff x="6942" y="2629"/>
            <a:chExt cx="2532" cy="2518"/>
          </a:xfrm>
        </p:grpSpPr>
        <p:sp>
          <p:nvSpPr>
            <p:cNvPr id="30" name="矩形 29"/>
            <p:cNvSpPr/>
            <p:nvPr/>
          </p:nvSpPr>
          <p:spPr>
            <a:xfrm>
              <a:off x="6942" y="2629"/>
              <a:ext cx="2533" cy="2518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l="-17000" r="-2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414" tIns="30707" rIns="61414" bIns="30707" rtlCol="0" anchor="ctr"/>
            <a:lstStyle/>
            <a:p>
              <a:pPr algn="ctr"/>
              <a:endParaRPr lang="zh-CN" altLang="en-US" dirty="0">
                <a:solidFill>
                  <a:srgbClr val="323232"/>
                </a:solidFill>
                <a:ea typeface="微软雅黑" panose="020B0503020204020204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8784" y="4461"/>
              <a:ext cx="691" cy="687"/>
            </a:xfrm>
            <a:prstGeom prst="roundRect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414" tIns="30707" rIns="61414" bIns="30707" rtlCol="0" anchor="ctr"/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68390" y="1831340"/>
            <a:ext cx="1607820" cy="1598930"/>
            <a:chOff x="9819" y="2629"/>
            <a:chExt cx="2532" cy="2518"/>
          </a:xfrm>
        </p:grpSpPr>
        <p:sp>
          <p:nvSpPr>
            <p:cNvPr id="33" name="矩形 32"/>
            <p:cNvSpPr/>
            <p:nvPr/>
          </p:nvSpPr>
          <p:spPr>
            <a:xfrm>
              <a:off x="9819" y="2629"/>
              <a:ext cx="2533" cy="2518"/>
            </a:xfrm>
            <a:prstGeom prst="rect">
              <a:avLst/>
            </a:prstGeom>
            <a:blipFill rotWithShape="1">
              <a:blip r:embed="rId4" cstate="print"/>
              <a:srcRect/>
              <a:stretch>
                <a:fillRect l="-8502" r="-85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414" tIns="30707" rIns="61414" bIns="30707" rtlCol="0" anchor="ctr"/>
            <a:lstStyle/>
            <a:p>
              <a:pPr algn="ctr"/>
              <a:endParaRPr lang="zh-CN" altLang="en-US" dirty="0">
                <a:solidFill>
                  <a:srgbClr val="323232"/>
                </a:solidFill>
                <a:ea typeface="微软雅黑" panose="020B0503020204020204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9819" y="4461"/>
              <a:ext cx="691" cy="687"/>
            </a:xfrm>
            <a:prstGeom prst="roundRect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414" tIns="30707" rIns="61414" bIns="30707" rtlCol="0" anchor="ctr"/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408170" y="3582035"/>
            <a:ext cx="1607820" cy="1598930"/>
            <a:chOff x="6942" y="5491"/>
            <a:chExt cx="2532" cy="2518"/>
          </a:xfrm>
        </p:grpSpPr>
        <p:sp>
          <p:nvSpPr>
            <p:cNvPr id="36" name="矩形 35"/>
            <p:cNvSpPr/>
            <p:nvPr/>
          </p:nvSpPr>
          <p:spPr>
            <a:xfrm>
              <a:off x="6942" y="5491"/>
              <a:ext cx="2533" cy="2518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l="-16300" r="-2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414" tIns="30707" rIns="61414" bIns="30707" rtlCol="0" anchor="ctr"/>
            <a:lstStyle/>
            <a:p>
              <a:pPr algn="ctr"/>
              <a:endParaRPr lang="zh-CN" altLang="en-US" dirty="0">
                <a:solidFill>
                  <a:srgbClr val="323232"/>
                </a:solidFill>
                <a:ea typeface="微软雅黑" panose="020B0503020204020204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8784" y="5491"/>
              <a:ext cx="691" cy="687"/>
            </a:xfrm>
            <a:prstGeom prst="roundRect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414" tIns="30707" rIns="61414" bIns="30707" rtlCol="0" anchor="ctr"/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68390" y="3582035"/>
            <a:ext cx="1607820" cy="1598930"/>
            <a:chOff x="9819" y="5491"/>
            <a:chExt cx="2532" cy="2518"/>
          </a:xfrm>
        </p:grpSpPr>
        <p:sp>
          <p:nvSpPr>
            <p:cNvPr id="39" name="矩形 38"/>
            <p:cNvSpPr/>
            <p:nvPr/>
          </p:nvSpPr>
          <p:spPr>
            <a:xfrm>
              <a:off x="9819" y="5491"/>
              <a:ext cx="2533" cy="2518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l="-25000" t="-1500" r="-11000" b="-15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414" tIns="30707" rIns="61414" bIns="30707" rtlCol="0" anchor="ctr"/>
            <a:lstStyle/>
            <a:p>
              <a:pPr algn="ctr"/>
              <a:endParaRPr lang="zh-CN" altLang="en-US" dirty="0">
                <a:solidFill>
                  <a:srgbClr val="323232"/>
                </a:solidFill>
                <a:ea typeface="微软雅黑" panose="020B0503020204020204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9819" y="5491"/>
              <a:ext cx="691" cy="687"/>
            </a:xfrm>
            <a:prstGeom prst="roundRect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414" tIns="30707" rIns="61414" bIns="30707" rtlCol="0" anchor="ctr"/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315210" y="1831340"/>
            <a:ext cx="19919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11200" y="2150745"/>
            <a:ext cx="35960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15210" y="4018280"/>
            <a:ext cx="19919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11200" y="4337685"/>
            <a:ext cx="35960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955280" y="1831340"/>
            <a:ext cx="19919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955280" y="2150745"/>
            <a:ext cx="35960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955280" y="4018280"/>
            <a:ext cx="19919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955280" y="4337685"/>
            <a:ext cx="35960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56" grpId="0"/>
      <p:bldP spid="57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906010" y="2037080"/>
            <a:ext cx="1176020" cy="1353820"/>
            <a:chOff x="7726" y="3208"/>
            <a:chExt cx="1852" cy="2132"/>
          </a:xfrm>
        </p:grpSpPr>
        <p:sp>
          <p:nvSpPr>
            <p:cNvPr id="19465" name="Freeform 9"/>
            <p:cNvSpPr/>
            <p:nvPr/>
          </p:nvSpPr>
          <p:spPr bwMode="auto">
            <a:xfrm>
              <a:off x="7726" y="3208"/>
              <a:ext cx="1852" cy="2132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82" name="Freeform 26"/>
            <p:cNvSpPr>
              <a:spLocks noEditPoints="1"/>
            </p:cNvSpPr>
            <p:nvPr/>
          </p:nvSpPr>
          <p:spPr bwMode="auto">
            <a:xfrm>
              <a:off x="8335" y="3952"/>
              <a:ext cx="639" cy="645"/>
            </a:xfrm>
            <a:custGeom>
              <a:avLst/>
              <a:gdLst>
                <a:gd name="T0" fmla="*/ 52 w 105"/>
                <a:gd name="T1" fmla="*/ 0 h 106"/>
                <a:gd name="T2" fmla="*/ 89 w 105"/>
                <a:gd name="T3" fmla="*/ 16 h 106"/>
                <a:gd name="T4" fmla="*/ 90 w 105"/>
                <a:gd name="T5" fmla="*/ 16 h 106"/>
                <a:gd name="T6" fmla="*/ 105 w 105"/>
                <a:gd name="T7" fmla="*/ 53 h 106"/>
                <a:gd name="T8" fmla="*/ 89 w 105"/>
                <a:gd name="T9" fmla="*/ 90 h 106"/>
                <a:gd name="T10" fmla="*/ 89 w 105"/>
                <a:gd name="T11" fmla="*/ 90 h 106"/>
                <a:gd name="T12" fmla="*/ 52 w 105"/>
                <a:gd name="T13" fmla="*/ 106 h 106"/>
                <a:gd name="T14" fmla="*/ 15 w 105"/>
                <a:gd name="T15" fmla="*/ 90 h 106"/>
                <a:gd name="T16" fmla="*/ 0 w 105"/>
                <a:gd name="T17" fmla="*/ 53 h 106"/>
                <a:gd name="T18" fmla="*/ 15 w 105"/>
                <a:gd name="T19" fmla="*/ 16 h 106"/>
                <a:gd name="T20" fmla="*/ 15 w 105"/>
                <a:gd name="T21" fmla="*/ 16 h 106"/>
                <a:gd name="T22" fmla="*/ 15 w 105"/>
                <a:gd name="T23" fmla="*/ 16 h 106"/>
                <a:gd name="T24" fmla="*/ 52 w 105"/>
                <a:gd name="T25" fmla="*/ 0 h 106"/>
                <a:gd name="T26" fmla="*/ 75 w 105"/>
                <a:gd name="T27" fmla="*/ 49 h 106"/>
                <a:gd name="T28" fmla="*/ 75 w 105"/>
                <a:gd name="T29" fmla="*/ 49 h 106"/>
                <a:gd name="T30" fmla="*/ 56 w 105"/>
                <a:gd name="T31" fmla="*/ 49 h 106"/>
                <a:gd name="T32" fmla="*/ 56 w 105"/>
                <a:gd name="T33" fmla="*/ 17 h 106"/>
                <a:gd name="T34" fmla="*/ 52 w 105"/>
                <a:gd name="T35" fmla="*/ 13 h 106"/>
                <a:gd name="T36" fmla="*/ 48 w 105"/>
                <a:gd name="T37" fmla="*/ 17 h 106"/>
                <a:gd name="T38" fmla="*/ 48 w 105"/>
                <a:gd name="T39" fmla="*/ 53 h 106"/>
                <a:gd name="T40" fmla="*/ 48 w 105"/>
                <a:gd name="T41" fmla="*/ 53 h 106"/>
                <a:gd name="T42" fmla="*/ 52 w 105"/>
                <a:gd name="T43" fmla="*/ 57 h 106"/>
                <a:gd name="T44" fmla="*/ 75 w 105"/>
                <a:gd name="T45" fmla="*/ 57 h 106"/>
                <a:gd name="T46" fmla="*/ 79 w 105"/>
                <a:gd name="T47" fmla="*/ 53 h 106"/>
                <a:gd name="T48" fmla="*/ 75 w 105"/>
                <a:gd name="T49" fmla="*/ 49 h 106"/>
                <a:gd name="T50" fmla="*/ 84 w 105"/>
                <a:gd name="T51" fmla="*/ 22 h 106"/>
                <a:gd name="T52" fmla="*/ 84 w 105"/>
                <a:gd name="T53" fmla="*/ 22 h 106"/>
                <a:gd name="T54" fmla="*/ 52 w 105"/>
                <a:gd name="T55" fmla="*/ 8 h 106"/>
                <a:gd name="T56" fmla="*/ 21 w 105"/>
                <a:gd name="T57" fmla="*/ 21 h 106"/>
                <a:gd name="T58" fmla="*/ 21 w 105"/>
                <a:gd name="T59" fmla="*/ 22 h 106"/>
                <a:gd name="T60" fmla="*/ 8 w 105"/>
                <a:gd name="T61" fmla="*/ 53 h 106"/>
                <a:gd name="T62" fmla="*/ 21 w 105"/>
                <a:gd name="T63" fmla="*/ 84 h 106"/>
                <a:gd name="T64" fmla="*/ 52 w 105"/>
                <a:gd name="T65" fmla="*/ 98 h 106"/>
                <a:gd name="T66" fmla="*/ 83 w 105"/>
                <a:gd name="T67" fmla="*/ 85 h 106"/>
                <a:gd name="T68" fmla="*/ 84 w 105"/>
                <a:gd name="T69" fmla="*/ 84 h 106"/>
                <a:gd name="T70" fmla="*/ 97 w 105"/>
                <a:gd name="T71" fmla="*/ 53 h 106"/>
                <a:gd name="T72" fmla="*/ 84 w 105"/>
                <a:gd name="T73" fmla="*/ 22 h 106"/>
                <a:gd name="T74" fmla="*/ 84 w 105"/>
                <a:gd name="T75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6">
                  <a:moveTo>
                    <a:pt x="52" y="0"/>
                  </a:moveTo>
                  <a:cubicBezTo>
                    <a:pt x="67" y="0"/>
                    <a:pt x="80" y="6"/>
                    <a:pt x="89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9" y="26"/>
                    <a:pt x="105" y="39"/>
                    <a:pt x="105" y="53"/>
                  </a:cubicBezTo>
                  <a:cubicBezTo>
                    <a:pt x="105" y="68"/>
                    <a:pt x="99" y="81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0" y="100"/>
                    <a:pt x="67" y="106"/>
                    <a:pt x="52" y="106"/>
                  </a:cubicBezTo>
                  <a:cubicBezTo>
                    <a:pt x="38" y="106"/>
                    <a:pt x="24" y="100"/>
                    <a:pt x="15" y="90"/>
                  </a:cubicBezTo>
                  <a:cubicBezTo>
                    <a:pt x="5" y="81"/>
                    <a:pt x="0" y="68"/>
                    <a:pt x="0" y="53"/>
                  </a:cubicBezTo>
                  <a:cubicBezTo>
                    <a:pt x="0" y="39"/>
                    <a:pt x="5" y="25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4" y="6"/>
                    <a:pt x="38" y="0"/>
                    <a:pt x="52" y="0"/>
                  </a:cubicBezTo>
                  <a:close/>
                  <a:moveTo>
                    <a:pt x="75" y="49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5"/>
                    <a:pt x="54" y="13"/>
                    <a:pt x="52" y="13"/>
                  </a:cubicBezTo>
                  <a:cubicBezTo>
                    <a:pt x="50" y="13"/>
                    <a:pt x="48" y="15"/>
                    <a:pt x="48" y="17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8" y="55"/>
                    <a:pt x="50" y="57"/>
                    <a:pt x="52" y="57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7" y="57"/>
                    <a:pt x="79" y="55"/>
                    <a:pt x="79" y="53"/>
                  </a:cubicBezTo>
                  <a:cubicBezTo>
                    <a:pt x="79" y="51"/>
                    <a:pt x="77" y="49"/>
                    <a:pt x="75" y="49"/>
                  </a:cubicBezTo>
                  <a:close/>
                  <a:moveTo>
                    <a:pt x="84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76" y="13"/>
                    <a:pt x="64" y="8"/>
                    <a:pt x="52" y="8"/>
                  </a:cubicBezTo>
                  <a:cubicBezTo>
                    <a:pt x="40" y="8"/>
                    <a:pt x="29" y="13"/>
                    <a:pt x="21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3" y="30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3"/>
                    <a:pt x="40" y="98"/>
                    <a:pt x="52" y="98"/>
                  </a:cubicBezTo>
                  <a:cubicBezTo>
                    <a:pt x="64" y="98"/>
                    <a:pt x="75" y="93"/>
                    <a:pt x="83" y="85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92" y="76"/>
                    <a:pt x="97" y="65"/>
                    <a:pt x="97" y="53"/>
                  </a:cubicBezTo>
                  <a:cubicBezTo>
                    <a:pt x="97" y="41"/>
                    <a:pt x="92" y="30"/>
                    <a:pt x="84" y="22"/>
                  </a:cubicBezTo>
                  <a:cubicBezTo>
                    <a:pt x="84" y="22"/>
                    <a:pt x="84" y="22"/>
                    <a:pt x="8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02760" y="3081020"/>
            <a:ext cx="1173480" cy="1353820"/>
            <a:chOff x="6776" y="4852"/>
            <a:chExt cx="1848" cy="2132"/>
          </a:xfrm>
        </p:grpSpPr>
        <p:sp>
          <p:nvSpPr>
            <p:cNvPr id="19468" name="Freeform 12"/>
            <p:cNvSpPr/>
            <p:nvPr/>
          </p:nvSpPr>
          <p:spPr bwMode="auto">
            <a:xfrm>
              <a:off x="6776" y="4852"/>
              <a:ext cx="1849" cy="2132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83" name="Freeform 27"/>
            <p:cNvSpPr>
              <a:spLocks noEditPoints="1"/>
            </p:cNvSpPr>
            <p:nvPr/>
          </p:nvSpPr>
          <p:spPr bwMode="auto">
            <a:xfrm>
              <a:off x="7453" y="5596"/>
              <a:ext cx="505" cy="645"/>
            </a:xfrm>
            <a:custGeom>
              <a:avLst/>
              <a:gdLst>
                <a:gd name="T0" fmla="*/ 59 w 83"/>
                <a:gd name="T1" fmla="*/ 70 h 106"/>
                <a:gd name="T2" fmla="*/ 59 w 83"/>
                <a:gd name="T3" fmla="*/ 70 h 106"/>
                <a:gd name="T4" fmla="*/ 75 w 83"/>
                <a:gd name="T5" fmla="*/ 42 h 106"/>
                <a:gd name="T6" fmla="*/ 41 w 83"/>
                <a:gd name="T7" fmla="*/ 8 h 106"/>
                <a:gd name="T8" fmla="*/ 8 w 83"/>
                <a:gd name="T9" fmla="*/ 42 h 106"/>
                <a:gd name="T10" fmla="*/ 24 w 83"/>
                <a:gd name="T11" fmla="*/ 70 h 106"/>
                <a:gd name="T12" fmla="*/ 24 w 83"/>
                <a:gd name="T13" fmla="*/ 70 h 106"/>
                <a:gd name="T14" fmla="*/ 41 w 83"/>
                <a:gd name="T15" fmla="*/ 75 h 106"/>
                <a:gd name="T16" fmla="*/ 43 w 83"/>
                <a:gd name="T17" fmla="*/ 46 h 106"/>
                <a:gd name="T18" fmla="*/ 40 w 83"/>
                <a:gd name="T19" fmla="*/ 46 h 106"/>
                <a:gd name="T20" fmla="*/ 30 w 83"/>
                <a:gd name="T21" fmla="*/ 42 h 106"/>
                <a:gd name="T22" fmla="*/ 20 w 83"/>
                <a:gd name="T23" fmla="*/ 46 h 106"/>
                <a:gd name="T24" fmla="*/ 17 w 83"/>
                <a:gd name="T25" fmla="*/ 42 h 106"/>
                <a:gd name="T26" fmla="*/ 30 w 83"/>
                <a:gd name="T27" fmla="*/ 37 h 106"/>
                <a:gd name="T28" fmla="*/ 41 w 83"/>
                <a:gd name="T29" fmla="*/ 41 h 106"/>
                <a:gd name="T30" fmla="*/ 52 w 83"/>
                <a:gd name="T31" fmla="*/ 37 h 106"/>
                <a:gd name="T32" fmla="*/ 65 w 83"/>
                <a:gd name="T33" fmla="*/ 42 h 106"/>
                <a:gd name="T34" fmla="*/ 62 w 83"/>
                <a:gd name="T35" fmla="*/ 46 h 106"/>
                <a:gd name="T36" fmla="*/ 52 w 83"/>
                <a:gd name="T37" fmla="*/ 42 h 106"/>
                <a:gd name="T38" fmla="*/ 43 w 83"/>
                <a:gd name="T39" fmla="*/ 46 h 106"/>
                <a:gd name="T40" fmla="*/ 65 w 83"/>
                <a:gd name="T41" fmla="*/ 76 h 106"/>
                <a:gd name="T42" fmla="*/ 61 w 83"/>
                <a:gd name="T43" fmla="*/ 97 h 106"/>
                <a:gd name="T44" fmla="*/ 53 w 83"/>
                <a:gd name="T45" fmla="*/ 97 h 106"/>
                <a:gd name="T46" fmla="*/ 41 w 83"/>
                <a:gd name="T47" fmla="*/ 106 h 106"/>
                <a:gd name="T48" fmla="*/ 29 w 83"/>
                <a:gd name="T49" fmla="*/ 97 h 106"/>
                <a:gd name="T50" fmla="*/ 18 w 83"/>
                <a:gd name="T51" fmla="*/ 93 h 106"/>
                <a:gd name="T52" fmla="*/ 18 w 83"/>
                <a:gd name="T53" fmla="*/ 76 h 106"/>
                <a:gd name="T54" fmla="*/ 0 w 83"/>
                <a:gd name="T55" fmla="*/ 42 h 106"/>
                <a:gd name="T56" fmla="*/ 41 w 83"/>
                <a:gd name="T57" fmla="*/ 0 h 106"/>
                <a:gd name="T58" fmla="*/ 83 w 83"/>
                <a:gd name="T59" fmla="*/ 42 h 106"/>
                <a:gd name="T60" fmla="*/ 65 w 83"/>
                <a:gd name="T61" fmla="*/ 76 h 106"/>
                <a:gd name="T62" fmla="*/ 26 w 83"/>
                <a:gd name="T63" fmla="*/ 80 h 106"/>
                <a:gd name="T64" fmla="*/ 32 w 83"/>
                <a:gd name="T65" fmla="*/ 89 h 106"/>
                <a:gd name="T66" fmla="*/ 37 w 83"/>
                <a:gd name="T67" fmla="*/ 93 h 106"/>
                <a:gd name="T68" fmla="*/ 38 w 83"/>
                <a:gd name="T69" fmla="*/ 96 h 106"/>
                <a:gd name="T70" fmla="*/ 41 w 83"/>
                <a:gd name="T71" fmla="*/ 98 h 106"/>
                <a:gd name="T72" fmla="*/ 45 w 83"/>
                <a:gd name="T73" fmla="*/ 96 h 106"/>
                <a:gd name="T74" fmla="*/ 46 w 83"/>
                <a:gd name="T75" fmla="*/ 93 h 106"/>
                <a:gd name="T76" fmla="*/ 57 w 83"/>
                <a:gd name="T77" fmla="*/ 89 h 106"/>
                <a:gd name="T78" fmla="*/ 41 w 83"/>
                <a:gd name="T79" fmla="*/ 8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3" h="106">
                  <a:moveTo>
                    <a:pt x="59" y="70"/>
                  </a:move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1" y="69"/>
                    <a:pt x="63" y="67"/>
                    <a:pt x="65" y="66"/>
                  </a:cubicBezTo>
                  <a:cubicBezTo>
                    <a:pt x="71" y="59"/>
                    <a:pt x="75" y="51"/>
                    <a:pt x="75" y="42"/>
                  </a:cubicBezTo>
                  <a:cubicBezTo>
                    <a:pt x="75" y="33"/>
                    <a:pt x="71" y="24"/>
                    <a:pt x="65" y="18"/>
                  </a:cubicBezTo>
                  <a:cubicBezTo>
                    <a:pt x="59" y="12"/>
                    <a:pt x="50" y="8"/>
                    <a:pt x="41" y="8"/>
                  </a:cubicBezTo>
                  <a:cubicBezTo>
                    <a:pt x="32" y="8"/>
                    <a:pt x="24" y="12"/>
                    <a:pt x="18" y="18"/>
                  </a:cubicBezTo>
                  <a:cubicBezTo>
                    <a:pt x="12" y="24"/>
                    <a:pt x="8" y="33"/>
                    <a:pt x="8" y="42"/>
                  </a:cubicBezTo>
                  <a:cubicBezTo>
                    <a:pt x="8" y="51"/>
                    <a:pt x="12" y="59"/>
                    <a:pt x="18" y="66"/>
                  </a:cubicBezTo>
                  <a:cubicBezTo>
                    <a:pt x="19" y="67"/>
                    <a:pt x="22" y="69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9" y="73"/>
                    <a:pt x="35" y="75"/>
                    <a:pt x="41" y="75"/>
                  </a:cubicBezTo>
                  <a:cubicBezTo>
                    <a:pt x="48" y="75"/>
                    <a:pt x="53" y="73"/>
                    <a:pt x="59" y="70"/>
                  </a:cubicBezTo>
                  <a:close/>
                  <a:moveTo>
                    <a:pt x="43" y="46"/>
                  </a:moveTo>
                  <a:cubicBezTo>
                    <a:pt x="43" y="46"/>
                    <a:pt x="43" y="46"/>
                    <a:pt x="43" y="46"/>
                  </a:cubicBezTo>
                  <a:cubicBezTo>
                    <a:pt x="42" y="47"/>
                    <a:pt x="40" y="47"/>
                    <a:pt x="40" y="46"/>
                  </a:cubicBezTo>
                  <a:cubicBezTo>
                    <a:pt x="38" y="45"/>
                    <a:pt x="37" y="44"/>
                    <a:pt x="35" y="43"/>
                  </a:cubicBezTo>
                  <a:cubicBezTo>
                    <a:pt x="34" y="42"/>
                    <a:pt x="32" y="42"/>
                    <a:pt x="30" y="42"/>
                  </a:cubicBezTo>
                  <a:cubicBezTo>
                    <a:pt x="28" y="42"/>
                    <a:pt x="26" y="42"/>
                    <a:pt x="25" y="43"/>
                  </a:cubicBezTo>
                  <a:cubicBezTo>
                    <a:pt x="23" y="44"/>
                    <a:pt x="22" y="45"/>
                    <a:pt x="20" y="46"/>
                  </a:cubicBezTo>
                  <a:cubicBezTo>
                    <a:pt x="19" y="47"/>
                    <a:pt x="18" y="47"/>
                    <a:pt x="17" y="46"/>
                  </a:cubicBezTo>
                  <a:cubicBezTo>
                    <a:pt x="16" y="45"/>
                    <a:pt x="16" y="43"/>
                    <a:pt x="17" y="42"/>
                  </a:cubicBezTo>
                  <a:cubicBezTo>
                    <a:pt x="19" y="41"/>
                    <a:pt x="21" y="39"/>
                    <a:pt x="23" y="39"/>
                  </a:cubicBezTo>
                  <a:cubicBezTo>
                    <a:pt x="25" y="38"/>
                    <a:pt x="28" y="37"/>
                    <a:pt x="30" y="37"/>
                  </a:cubicBezTo>
                  <a:cubicBezTo>
                    <a:pt x="32" y="37"/>
                    <a:pt x="35" y="38"/>
                    <a:pt x="37" y="39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3" y="40"/>
                    <a:pt x="44" y="39"/>
                    <a:pt x="45" y="39"/>
                  </a:cubicBezTo>
                  <a:cubicBezTo>
                    <a:pt x="48" y="38"/>
                    <a:pt x="50" y="37"/>
                    <a:pt x="52" y="37"/>
                  </a:cubicBezTo>
                  <a:cubicBezTo>
                    <a:pt x="55" y="37"/>
                    <a:pt x="57" y="38"/>
                    <a:pt x="59" y="39"/>
                  </a:cubicBezTo>
                  <a:cubicBezTo>
                    <a:pt x="62" y="39"/>
                    <a:pt x="64" y="41"/>
                    <a:pt x="65" y="42"/>
                  </a:cubicBezTo>
                  <a:cubicBezTo>
                    <a:pt x="66" y="43"/>
                    <a:pt x="66" y="45"/>
                    <a:pt x="65" y="46"/>
                  </a:cubicBezTo>
                  <a:cubicBezTo>
                    <a:pt x="65" y="47"/>
                    <a:pt x="63" y="47"/>
                    <a:pt x="62" y="46"/>
                  </a:cubicBezTo>
                  <a:cubicBezTo>
                    <a:pt x="61" y="45"/>
                    <a:pt x="59" y="44"/>
                    <a:pt x="58" y="43"/>
                  </a:cubicBezTo>
                  <a:cubicBezTo>
                    <a:pt x="56" y="42"/>
                    <a:pt x="54" y="42"/>
                    <a:pt x="52" y="42"/>
                  </a:cubicBezTo>
                  <a:cubicBezTo>
                    <a:pt x="51" y="42"/>
                    <a:pt x="49" y="42"/>
                    <a:pt x="47" y="43"/>
                  </a:cubicBezTo>
                  <a:cubicBezTo>
                    <a:pt x="46" y="44"/>
                    <a:pt x="44" y="45"/>
                    <a:pt x="43" y="46"/>
                  </a:cubicBezTo>
                  <a:close/>
                  <a:moveTo>
                    <a:pt x="65" y="76"/>
                  </a:moveTo>
                  <a:cubicBezTo>
                    <a:pt x="65" y="76"/>
                    <a:pt x="65" y="76"/>
                    <a:pt x="65" y="76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5"/>
                    <a:pt x="63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99"/>
                    <a:pt x="52" y="100"/>
                    <a:pt x="50" y="102"/>
                  </a:cubicBezTo>
                  <a:cubicBezTo>
                    <a:pt x="48" y="104"/>
                    <a:pt x="45" y="106"/>
                    <a:pt x="41" y="106"/>
                  </a:cubicBezTo>
                  <a:cubicBezTo>
                    <a:pt x="38" y="106"/>
                    <a:pt x="35" y="104"/>
                    <a:pt x="32" y="102"/>
                  </a:cubicBezTo>
                  <a:cubicBezTo>
                    <a:pt x="31" y="100"/>
                    <a:pt x="30" y="99"/>
                    <a:pt x="29" y="97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0" y="97"/>
                    <a:pt x="18" y="95"/>
                    <a:pt x="18" y="93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6" y="75"/>
                    <a:pt x="14" y="73"/>
                    <a:pt x="12" y="71"/>
                  </a:cubicBezTo>
                  <a:cubicBezTo>
                    <a:pt x="4" y="64"/>
                    <a:pt x="0" y="53"/>
                    <a:pt x="0" y="42"/>
                  </a:cubicBezTo>
                  <a:cubicBezTo>
                    <a:pt x="0" y="30"/>
                    <a:pt x="4" y="20"/>
                    <a:pt x="12" y="13"/>
                  </a:cubicBezTo>
                  <a:cubicBezTo>
                    <a:pt x="19" y="5"/>
                    <a:pt x="30" y="0"/>
                    <a:pt x="41" y="0"/>
                  </a:cubicBezTo>
                  <a:cubicBezTo>
                    <a:pt x="53" y="0"/>
                    <a:pt x="63" y="5"/>
                    <a:pt x="71" y="13"/>
                  </a:cubicBezTo>
                  <a:cubicBezTo>
                    <a:pt x="78" y="20"/>
                    <a:pt x="83" y="30"/>
                    <a:pt x="83" y="42"/>
                  </a:cubicBezTo>
                  <a:cubicBezTo>
                    <a:pt x="83" y="53"/>
                    <a:pt x="78" y="64"/>
                    <a:pt x="71" y="71"/>
                  </a:cubicBezTo>
                  <a:cubicBezTo>
                    <a:pt x="69" y="73"/>
                    <a:pt x="67" y="75"/>
                    <a:pt x="65" y="76"/>
                  </a:cubicBezTo>
                  <a:close/>
                  <a:moveTo>
                    <a:pt x="26" y="80"/>
                  </a:moveTo>
                  <a:cubicBezTo>
                    <a:pt x="26" y="80"/>
                    <a:pt x="26" y="80"/>
                    <a:pt x="26" y="80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5" y="89"/>
                    <a:pt x="37" y="90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4"/>
                    <a:pt x="37" y="95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9" y="97"/>
                    <a:pt x="40" y="98"/>
                    <a:pt x="41" y="98"/>
                  </a:cubicBezTo>
                  <a:cubicBezTo>
                    <a:pt x="43" y="98"/>
                    <a:pt x="44" y="97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5"/>
                    <a:pt x="46" y="94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0"/>
                    <a:pt x="48" y="89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2" y="82"/>
                    <a:pt x="47" y="83"/>
                    <a:pt x="41" y="83"/>
                  </a:cubicBezTo>
                  <a:cubicBezTo>
                    <a:pt x="36" y="83"/>
                    <a:pt x="31" y="82"/>
                    <a:pt x="26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14490" y="3081020"/>
            <a:ext cx="1176020" cy="1353820"/>
            <a:chOff x="10574" y="4852"/>
            <a:chExt cx="1852" cy="2132"/>
          </a:xfrm>
        </p:grpSpPr>
        <p:sp>
          <p:nvSpPr>
            <p:cNvPr id="19469" name="Freeform 13"/>
            <p:cNvSpPr/>
            <p:nvPr/>
          </p:nvSpPr>
          <p:spPr bwMode="auto">
            <a:xfrm>
              <a:off x="10574" y="4852"/>
              <a:ext cx="1852" cy="2132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84" name="Freeform 28"/>
            <p:cNvSpPr>
              <a:spLocks noEditPoints="1"/>
            </p:cNvSpPr>
            <p:nvPr/>
          </p:nvSpPr>
          <p:spPr bwMode="auto">
            <a:xfrm>
              <a:off x="11210" y="5607"/>
              <a:ext cx="578" cy="622"/>
            </a:xfrm>
            <a:custGeom>
              <a:avLst/>
              <a:gdLst>
                <a:gd name="T0" fmla="*/ 4 w 95"/>
                <a:gd name="T1" fmla="*/ 12 h 102"/>
                <a:gd name="T2" fmla="*/ 4 w 95"/>
                <a:gd name="T3" fmla="*/ 12 h 102"/>
                <a:gd name="T4" fmla="*/ 43 w 95"/>
                <a:gd name="T5" fmla="*/ 12 h 102"/>
                <a:gd name="T6" fmla="*/ 45 w 95"/>
                <a:gd name="T7" fmla="*/ 2 h 102"/>
                <a:gd name="T8" fmla="*/ 46 w 95"/>
                <a:gd name="T9" fmla="*/ 1 h 102"/>
                <a:gd name="T10" fmla="*/ 47 w 95"/>
                <a:gd name="T11" fmla="*/ 0 h 102"/>
                <a:gd name="T12" fmla="*/ 48 w 95"/>
                <a:gd name="T13" fmla="*/ 0 h 102"/>
                <a:gd name="T14" fmla="*/ 49 w 95"/>
                <a:gd name="T15" fmla="*/ 0 h 102"/>
                <a:gd name="T16" fmla="*/ 50 w 95"/>
                <a:gd name="T17" fmla="*/ 1 h 102"/>
                <a:gd name="T18" fmla="*/ 50 w 95"/>
                <a:gd name="T19" fmla="*/ 2 h 102"/>
                <a:gd name="T20" fmla="*/ 53 w 95"/>
                <a:gd name="T21" fmla="*/ 12 h 102"/>
                <a:gd name="T22" fmla="*/ 91 w 95"/>
                <a:gd name="T23" fmla="*/ 12 h 102"/>
                <a:gd name="T24" fmla="*/ 95 w 95"/>
                <a:gd name="T25" fmla="*/ 16 h 102"/>
                <a:gd name="T26" fmla="*/ 95 w 95"/>
                <a:gd name="T27" fmla="*/ 16 h 102"/>
                <a:gd name="T28" fmla="*/ 95 w 95"/>
                <a:gd name="T29" fmla="*/ 71 h 102"/>
                <a:gd name="T30" fmla="*/ 91 w 95"/>
                <a:gd name="T31" fmla="*/ 75 h 102"/>
                <a:gd name="T32" fmla="*/ 91 w 95"/>
                <a:gd name="T33" fmla="*/ 75 h 102"/>
                <a:gd name="T34" fmla="*/ 70 w 95"/>
                <a:gd name="T35" fmla="*/ 75 h 102"/>
                <a:gd name="T36" fmla="*/ 76 w 95"/>
                <a:gd name="T37" fmla="*/ 99 h 102"/>
                <a:gd name="T38" fmla="*/ 74 w 95"/>
                <a:gd name="T39" fmla="*/ 102 h 102"/>
                <a:gd name="T40" fmla="*/ 71 w 95"/>
                <a:gd name="T41" fmla="*/ 100 h 102"/>
                <a:gd name="T42" fmla="*/ 65 w 95"/>
                <a:gd name="T43" fmla="*/ 75 h 102"/>
                <a:gd name="T44" fmla="*/ 50 w 95"/>
                <a:gd name="T45" fmla="*/ 75 h 102"/>
                <a:gd name="T46" fmla="*/ 50 w 95"/>
                <a:gd name="T47" fmla="*/ 89 h 102"/>
                <a:gd name="T48" fmla="*/ 48 w 95"/>
                <a:gd name="T49" fmla="*/ 92 h 102"/>
                <a:gd name="T50" fmla="*/ 45 w 95"/>
                <a:gd name="T51" fmla="*/ 89 h 102"/>
                <a:gd name="T52" fmla="*/ 45 w 95"/>
                <a:gd name="T53" fmla="*/ 75 h 102"/>
                <a:gd name="T54" fmla="*/ 31 w 95"/>
                <a:gd name="T55" fmla="*/ 75 h 102"/>
                <a:gd name="T56" fmla="*/ 24 w 95"/>
                <a:gd name="T57" fmla="*/ 100 h 102"/>
                <a:gd name="T58" fmla="*/ 21 w 95"/>
                <a:gd name="T59" fmla="*/ 102 h 102"/>
                <a:gd name="T60" fmla="*/ 19 w 95"/>
                <a:gd name="T61" fmla="*/ 99 h 102"/>
                <a:gd name="T62" fmla="*/ 26 w 95"/>
                <a:gd name="T63" fmla="*/ 75 h 102"/>
                <a:gd name="T64" fmla="*/ 4 w 95"/>
                <a:gd name="T65" fmla="*/ 75 h 102"/>
                <a:gd name="T66" fmla="*/ 0 w 95"/>
                <a:gd name="T67" fmla="*/ 71 h 102"/>
                <a:gd name="T68" fmla="*/ 0 w 95"/>
                <a:gd name="T69" fmla="*/ 71 h 102"/>
                <a:gd name="T70" fmla="*/ 0 w 95"/>
                <a:gd name="T71" fmla="*/ 16 h 102"/>
                <a:gd name="T72" fmla="*/ 4 w 95"/>
                <a:gd name="T73" fmla="*/ 12 h 102"/>
                <a:gd name="T74" fmla="*/ 25 w 95"/>
                <a:gd name="T75" fmla="*/ 64 h 102"/>
                <a:gd name="T76" fmla="*/ 25 w 95"/>
                <a:gd name="T77" fmla="*/ 64 h 102"/>
                <a:gd name="T78" fmla="*/ 71 w 95"/>
                <a:gd name="T79" fmla="*/ 64 h 102"/>
                <a:gd name="T80" fmla="*/ 73 w 95"/>
                <a:gd name="T81" fmla="*/ 61 h 102"/>
                <a:gd name="T82" fmla="*/ 71 w 95"/>
                <a:gd name="T83" fmla="*/ 59 h 102"/>
                <a:gd name="T84" fmla="*/ 25 w 95"/>
                <a:gd name="T85" fmla="*/ 59 h 102"/>
                <a:gd name="T86" fmla="*/ 22 w 95"/>
                <a:gd name="T87" fmla="*/ 61 h 102"/>
                <a:gd name="T88" fmla="*/ 25 w 95"/>
                <a:gd name="T89" fmla="*/ 64 h 102"/>
                <a:gd name="T90" fmla="*/ 87 w 95"/>
                <a:gd name="T91" fmla="*/ 20 h 102"/>
                <a:gd name="T92" fmla="*/ 87 w 95"/>
                <a:gd name="T93" fmla="*/ 20 h 102"/>
                <a:gd name="T94" fmla="*/ 8 w 95"/>
                <a:gd name="T95" fmla="*/ 20 h 102"/>
                <a:gd name="T96" fmla="*/ 8 w 95"/>
                <a:gd name="T97" fmla="*/ 67 h 102"/>
                <a:gd name="T98" fmla="*/ 87 w 95"/>
                <a:gd name="T99" fmla="*/ 67 h 102"/>
                <a:gd name="T100" fmla="*/ 87 w 95"/>
                <a:gd name="T101" fmla="*/ 2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102"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2"/>
                    <a:pt x="46" y="1"/>
                  </a:cubicBezTo>
                  <a:cubicBezTo>
                    <a:pt x="46" y="1"/>
                    <a:pt x="46" y="1"/>
                    <a:pt x="47" y="0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48" y="0"/>
                    <a:pt x="48" y="0"/>
                    <a:pt x="49" y="0"/>
                  </a:cubicBezTo>
                  <a:cubicBezTo>
                    <a:pt x="49" y="1"/>
                    <a:pt x="50" y="1"/>
                    <a:pt x="50" y="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3" y="12"/>
                    <a:pt x="95" y="13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3" y="75"/>
                    <a:pt x="91" y="75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2"/>
                    <a:pt x="74" y="102"/>
                  </a:cubicBezTo>
                  <a:cubicBezTo>
                    <a:pt x="73" y="102"/>
                    <a:pt x="72" y="102"/>
                    <a:pt x="71" y="10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1"/>
                    <a:pt x="49" y="92"/>
                    <a:pt x="48" y="92"/>
                  </a:cubicBezTo>
                  <a:cubicBezTo>
                    <a:pt x="46" y="92"/>
                    <a:pt x="45" y="91"/>
                    <a:pt x="45" y="89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2"/>
                    <a:pt x="22" y="102"/>
                    <a:pt x="21" y="102"/>
                  </a:cubicBezTo>
                  <a:cubicBezTo>
                    <a:pt x="20" y="102"/>
                    <a:pt x="19" y="100"/>
                    <a:pt x="19" y="99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2" y="75"/>
                    <a:pt x="0" y="73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2"/>
                    <a:pt x="4" y="12"/>
                  </a:cubicBezTo>
                  <a:close/>
                  <a:moveTo>
                    <a:pt x="25" y="64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2" y="64"/>
                    <a:pt x="73" y="63"/>
                    <a:pt x="73" y="61"/>
                  </a:cubicBezTo>
                  <a:cubicBezTo>
                    <a:pt x="73" y="60"/>
                    <a:pt x="72" y="59"/>
                    <a:pt x="71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3" y="59"/>
                    <a:pt x="22" y="60"/>
                    <a:pt x="22" y="61"/>
                  </a:cubicBezTo>
                  <a:cubicBezTo>
                    <a:pt x="22" y="63"/>
                    <a:pt x="23" y="64"/>
                    <a:pt x="25" y="64"/>
                  </a:cubicBezTo>
                  <a:close/>
                  <a:moveTo>
                    <a:pt x="87" y="20"/>
                  </a:moveTo>
                  <a:cubicBezTo>
                    <a:pt x="87" y="20"/>
                    <a:pt x="87" y="20"/>
                    <a:pt x="8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20"/>
                    <a:pt x="87" y="20"/>
                    <a:pt x="8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11240" y="2037080"/>
            <a:ext cx="1176020" cy="1353820"/>
            <a:chOff x="9624" y="3208"/>
            <a:chExt cx="1852" cy="2132"/>
          </a:xfrm>
        </p:grpSpPr>
        <p:sp>
          <p:nvSpPr>
            <p:cNvPr id="19464" name="Freeform 8"/>
            <p:cNvSpPr/>
            <p:nvPr/>
          </p:nvSpPr>
          <p:spPr bwMode="auto">
            <a:xfrm>
              <a:off x="9624" y="3208"/>
              <a:ext cx="1852" cy="2132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85" name="Freeform 29"/>
            <p:cNvSpPr>
              <a:spLocks noEditPoints="1"/>
            </p:cNvSpPr>
            <p:nvPr/>
          </p:nvSpPr>
          <p:spPr bwMode="auto">
            <a:xfrm>
              <a:off x="10312" y="3963"/>
              <a:ext cx="525" cy="622"/>
            </a:xfrm>
            <a:custGeom>
              <a:avLst/>
              <a:gdLst>
                <a:gd name="T0" fmla="*/ 76 w 86"/>
                <a:gd name="T1" fmla="*/ 1 h 102"/>
                <a:gd name="T2" fmla="*/ 74 w 86"/>
                <a:gd name="T3" fmla="*/ 7 h 102"/>
                <a:gd name="T4" fmla="*/ 86 w 86"/>
                <a:gd name="T5" fmla="*/ 39 h 102"/>
                <a:gd name="T6" fmla="*/ 72 w 86"/>
                <a:gd name="T7" fmla="*/ 72 h 102"/>
                <a:gd name="T8" fmla="*/ 56 w 86"/>
                <a:gd name="T9" fmla="*/ 83 h 102"/>
                <a:gd name="T10" fmla="*/ 42 w 86"/>
                <a:gd name="T11" fmla="*/ 87 h 102"/>
                <a:gd name="T12" fmla="*/ 58 w 86"/>
                <a:gd name="T13" fmla="*/ 94 h 102"/>
                <a:gd name="T14" fmla="*/ 58 w 86"/>
                <a:gd name="T15" fmla="*/ 102 h 102"/>
                <a:gd name="T16" fmla="*/ 38 w 86"/>
                <a:gd name="T17" fmla="*/ 102 h 102"/>
                <a:gd name="T18" fmla="*/ 19 w 86"/>
                <a:gd name="T19" fmla="*/ 102 h 102"/>
                <a:gd name="T20" fmla="*/ 19 w 86"/>
                <a:gd name="T21" fmla="*/ 94 h 102"/>
                <a:gd name="T22" fmla="*/ 34 w 86"/>
                <a:gd name="T23" fmla="*/ 87 h 102"/>
                <a:gd name="T24" fmla="*/ 20 w 86"/>
                <a:gd name="T25" fmla="*/ 82 h 102"/>
                <a:gd name="T26" fmla="*/ 7 w 86"/>
                <a:gd name="T27" fmla="*/ 74 h 102"/>
                <a:gd name="T28" fmla="*/ 1 w 86"/>
                <a:gd name="T29" fmla="*/ 76 h 102"/>
                <a:gd name="T30" fmla="*/ 9 w 86"/>
                <a:gd name="T31" fmla="*/ 64 h 102"/>
                <a:gd name="T32" fmla="*/ 11 w 86"/>
                <a:gd name="T33" fmla="*/ 11 h 102"/>
                <a:gd name="T34" fmla="*/ 38 w 86"/>
                <a:gd name="T35" fmla="*/ 0 h 102"/>
                <a:gd name="T36" fmla="*/ 69 w 86"/>
                <a:gd name="T37" fmla="*/ 5 h 102"/>
                <a:gd name="T38" fmla="*/ 69 w 86"/>
                <a:gd name="T39" fmla="*/ 5 h 102"/>
                <a:gd name="T40" fmla="*/ 73 w 86"/>
                <a:gd name="T41" fmla="*/ 1 h 102"/>
                <a:gd name="T42" fmla="*/ 70 w 86"/>
                <a:gd name="T43" fmla="*/ 10 h 102"/>
                <a:gd name="T44" fmla="*/ 77 w 86"/>
                <a:gd name="T45" fmla="*/ 39 h 102"/>
                <a:gd name="T46" fmla="*/ 65 w 86"/>
                <a:gd name="T47" fmla="*/ 66 h 102"/>
                <a:gd name="T48" fmla="*/ 13 w 86"/>
                <a:gd name="T49" fmla="*/ 67 h 102"/>
                <a:gd name="T50" fmla="*/ 22 w 86"/>
                <a:gd name="T51" fmla="*/ 78 h 102"/>
                <a:gd name="T52" fmla="*/ 55 w 86"/>
                <a:gd name="T53" fmla="*/ 78 h 102"/>
                <a:gd name="T54" fmla="*/ 69 w 86"/>
                <a:gd name="T55" fmla="*/ 69 h 102"/>
                <a:gd name="T56" fmla="*/ 69 w 86"/>
                <a:gd name="T57" fmla="*/ 69 h 102"/>
                <a:gd name="T58" fmla="*/ 81 w 86"/>
                <a:gd name="T59" fmla="*/ 39 h 102"/>
                <a:gd name="T60" fmla="*/ 70 w 86"/>
                <a:gd name="T61" fmla="*/ 10 h 102"/>
                <a:gd name="T62" fmla="*/ 60 w 86"/>
                <a:gd name="T63" fmla="*/ 17 h 102"/>
                <a:gd name="T64" fmla="*/ 17 w 86"/>
                <a:gd name="T65" fmla="*/ 17 h 102"/>
                <a:gd name="T66" fmla="*/ 17 w 86"/>
                <a:gd name="T67" fmla="*/ 60 h 102"/>
                <a:gd name="T68" fmla="*/ 60 w 86"/>
                <a:gd name="T69" fmla="*/ 60 h 102"/>
                <a:gd name="T70" fmla="*/ 69 w 86"/>
                <a:gd name="T71" fmla="*/ 39 h 102"/>
                <a:gd name="T72" fmla="*/ 60 w 86"/>
                <a:gd name="T73" fmla="*/ 1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102">
                  <a:moveTo>
                    <a:pt x="73" y="1"/>
                  </a:moveTo>
                  <a:cubicBezTo>
                    <a:pt x="74" y="0"/>
                    <a:pt x="75" y="0"/>
                    <a:pt x="76" y="1"/>
                  </a:cubicBezTo>
                  <a:cubicBezTo>
                    <a:pt x="77" y="2"/>
                    <a:pt x="77" y="3"/>
                    <a:pt x="76" y="4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7" y="11"/>
                    <a:pt x="80" y="15"/>
                    <a:pt x="82" y="20"/>
                  </a:cubicBezTo>
                  <a:cubicBezTo>
                    <a:pt x="85" y="26"/>
                    <a:pt x="86" y="32"/>
                    <a:pt x="86" y="39"/>
                  </a:cubicBezTo>
                  <a:cubicBezTo>
                    <a:pt x="86" y="45"/>
                    <a:pt x="85" y="51"/>
                    <a:pt x="82" y="57"/>
                  </a:cubicBezTo>
                  <a:cubicBezTo>
                    <a:pt x="80" y="63"/>
                    <a:pt x="76" y="68"/>
                    <a:pt x="72" y="72"/>
                  </a:cubicBezTo>
                  <a:cubicBezTo>
                    <a:pt x="68" y="77"/>
                    <a:pt x="62" y="80"/>
                    <a:pt x="57" y="8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4"/>
                    <a:pt x="47" y="85"/>
                    <a:pt x="42" y="86"/>
                  </a:cubicBezTo>
                  <a:cubicBezTo>
                    <a:pt x="42" y="86"/>
                    <a:pt x="42" y="86"/>
                    <a:pt x="42" y="87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60" y="94"/>
                    <a:pt x="62" y="96"/>
                    <a:pt x="62" y="98"/>
                  </a:cubicBezTo>
                  <a:cubicBezTo>
                    <a:pt x="62" y="100"/>
                    <a:pt x="60" y="102"/>
                    <a:pt x="5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17" y="102"/>
                    <a:pt x="15" y="100"/>
                    <a:pt x="15" y="98"/>
                  </a:cubicBezTo>
                  <a:cubicBezTo>
                    <a:pt x="15" y="96"/>
                    <a:pt x="17" y="94"/>
                    <a:pt x="19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29" y="85"/>
                    <a:pt x="25" y="84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5" y="80"/>
                    <a:pt x="11" y="77"/>
                    <a:pt x="7" y="7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3" y="77"/>
                    <a:pt x="2" y="77"/>
                    <a:pt x="1" y="76"/>
                  </a:cubicBezTo>
                  <a:cubicBezTo>
                    <a:pt x="0" y="75"/>
                    <a:pt x="0" y="74"/>
                    <a:pt x="1" y="73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3" y="57"/>
                    <a:pt x="0" y="48"/>
                    <a:pt x="0" y="39"/>
                  </a:cubicBezTo>
                  <a:cubicBezTo>
                    <a:pt x="0" y="28"/>
                    <a:pt x="4" y="18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8" y="4"/>
                    <a:pt x="28" y="0"/>
                    <a:pt x="38" y="0"/>
                  </a:cubicBezTo>
                  <a:cubicBezTo>
                    <a:pt x="48" y="0"/>
                    <a:pt x="57" y="4"/>
                    <a:pt x="64" y="1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3" y="1"/>
                    <a:pt x="73" y="1"/>
                    <a:pt x="73" y="1"/>
                  </a:cubicBezTo>
                  <a:close/>
                  <a:moveTo>
                    <a:pt x="70" y="10"/>
                  </a:moveTo>
                  <a:cubicBezTo>
                    <a:pt x="70" y="10"/>
                    <a:pt x="70" y="10"/>
                    <a:pt x="70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73" y="20"/>
                    <a:pt x="77" y="29"/>
                    <a:pt x="77" y="39"/>
                  </a:cubicBezTo>
                  <a:cubicBezTo>
                    <a:pt x="77" y="49"/>
                    <a:pt x="73" y="59"/>
                    <a:pt x="66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59" y="73"/>
                    <a:pt x="49" y="77"/>
                    <a:pt x="38" y="77"/>
                  </a:cubicBezTo>
                  <a:cubicBezTo>
                    <a:pt x="29" y="77"/>
                    <a:pt x="20" y="73"/>
                    <a:pt x="13" y="67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4"/>
                    <a:pt x="18" y="76"/>
                    <a:pt x="22" y="78"/>
                  </a:cubicBezTo>
                  <a:cubicBezTo>
                    <a:pt x="27" y="80"/>
                    <a:pt x="33" y="81"/>
                    <a:pt x="38" y="81"/>
                  </a:cubicBezTo>
                  <a:cubicBezTo>
                    <a:pt x="44" y="81"/>
                    <a:pt x="50" y="80"/>
                    <a:pt x="55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60" y="76"/>
                    <a:pt x="65" y="73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65"/>
                    <a:pt x="76" y="60"/>
                    <a:pt x="78" y="55"/>
                  </a:cubicBezTo>
                  <a:cubicBezTo>
                    <a:pt x="80" y="50"/>
                    <a:pt x="81" y="44"/>
                    <a:pt x="81" y="39"/>
                  </a:cubicBezTo>
                  <a:cubicBezTo>
                    <a:pt x="81" y="33"/>
                    <a:pt x="80" y="27"/>
                    <a:pt x="78" y="22"/>
                  </a:cubicBezTo>
                  <a:cubicBezTo>
                    <a:pt x="76" y="18"/>
                    <a:pt x="73" y="14"/>
                    <a:pt x="70" y="10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7"/>
                    <a:pt x="60" y="17"/>
                  </a:cubicBezTo>
                  <a:cubicBezTo>
                    <a:pt x="54" y="11"/>
                    <a:pt x="47" y="8"/>
                    <a:pt x="38" y="8"/>
                  </a:cubicBezTo>
                  <a:cubicBezTo>
                    <a:pt x="30" y="8"/>
                    <a:pt x="22" y="11"/>
                    <a:pt x="17" y="17"/>
                  </a:cubicBezTo>
                  <a:cubicBezTo>
                    <a:pt x="11" y="22"/>
                    <a:pt x="8" y="30"/>
                    <a:pt x="8" y="39"/>
                  </a:cubicBezTo>
                  <a:cubicBezTo>
                    <a:pt x="8" y="47"/>
                    <a:pt x="11" y="55"/>
                    <a:pt x="17" y="60"/>
                  </a:cubicBezTo>
                  <a:cubicBezTo>
                    <a:pt x="22" y="66"/>
                    <a:pt x="30" y="69"/>
                    <a:pt x="38" y="69"/>
                  </a:cubicBezTo>
                  <a:cubicBezTo>
                    <a:pt x="47" y="69"/>
                    <a:pt x="54" y="66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6" y="55"/>
                    <a:pt x="69" y="47"/>
                    <a:pt x="69" y="39"/>
                  </a:cubicBezTo>
                  <a:cubicBezTo>
                    <a:pt x="69" y="30"/>
                    <a:pt x="66" y="22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11240" y="4124960"/>
            <a:ext cx="1176020" cy="1353820"/>
            <a:chOff x="9624" y="6496"/>
            <a:chExt cx="1852" cy="2132"/>
          </a:xfrm>
        </p:grpSpPr>
        <p:sp>
          <p:nvSpPr>
            <p:cNvPr id="19466" name="Freeform 10"/>
            <p:cNvSpPr/>
            <p:nvPr/>
          </p:nvSpPr>
          <p:spPr bwMode="auto">
            <a:xfrm>
              <a:off x="9624" y="6496"/>
              <a:ext cx="1852" cy="2132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86" name="Freeform 30"/>
            <p:cNvSpPr>
              <a:spLocks noEditPoints="1"/>
            </p:cNvSpPr>
            <p:nvPr/>
          </p:nvSpPr>
          <p:spPr bwMode="auto">
            <a:xfrm>
              <a:off x="10318" y="7196"/>
              <a:ext cx="514" cy="645"/>
            </a:xfrm>
            <a:custGeom>
              <a:avLst/>
              <a:gdLst>
                <a:gd name="T0" fmla="*/ 62 w 84"/>
                <a:gd name="T1" fmla="*/ 60 h 106"/>
                <a:gd name="T2" fmla="*/ 55 w 84"/>
                <a:gd name="T3" fmla="*/ 96 h 106"/>
                <a:gd name="T4" fmla="*/ 80 w 84"/>
                <a:gd name="T5" fmla="*/ 98 h 106"/>
                <a:gd name="T6" fmla="*/ 80 w 84"/>
                <a:gd name="T7" fmla="*/ 106 h 106"/>
                <a:gd name="T8" fmla="*/ 0 w 84"/>
                <a:gd name="T9" fmla="*/ 102 h 106"/>
                <a:gd name="T10" fmla="*/ 30 w 84"/>
                <a:gd name="T11" fmla="*/ 98 h 106"/>
                <a:gd name="T12" fmla="*/ 49 w 84"/>
                <a:gd name="T13" fmla="*/ 91 h 106"/>
                <a:gd name="T14" fmla="*/ 6 w 84"/>
                <a:gd name="T15" fmla="*/ 88 h 106"/>
                <a:gd name="T16" fmla="*/ 6 w 84"/>
                <a:gd name="T17" fmla="*/ 83 h 106"/>
                <a:gd name="T18" fmla="*/ 56 w 84"/>
                <a:gd name="T19" fmla="*/ 72 h 106"/>
                <a:gd name="T20" fmla="*/ 50 w 84"/>
                <a:gd name="T21" fmla="*/ 55 h 106"/>
                <a:gd name="T22" fmla="*/ 42 w 84"/>
                <a:gd name="T23" fmla="*/ 56 h 106"/>
                <a:gd name="T24" fmla="*/ 32 w 84"/>
                <a:gd name="T25" fmla="*/ 68 h 106"/>
                <a:gd name="T26" fmla="*/ 28 w 84"/>
                <a:gd name="T27" fmla="*/ 70 h 106"/>
                <a:gd name="T28" fmla="*/ 14 w 84"/>
                <a:gd name="T29" fmla="*/ 65 h 106"/>
                <a:gd name="T30" fmla="*/ 16 w 84"/>
                <a:gd name="T31" fmla="*/ 58 h 106"/>
                <a:gd name="T32" fmla="*/ 13 w 84"/>
                <a:gd name="T33" fmla="*/ 54 h 106"/>
                <a:gd name="T34" fmla="*/ 38 w 84"/>
                <a:gd name="T35" fmla="*/ 15 h 106"/>
                <a:gd name="T36" fmla="*/ 40 w 84"/>
                <a:gd name="T37" fmla="*/ 16 h 106"/>
                <a:gd name="T38" fmla="*/ 41 w 84"/>
                <a:gd name="T39" fmla="*/ 9 h 106"/>
                <a:gd name="T40" fmla="*/ 45 w 84"/>
                <a:gd name="T41" fmla="*/ 2 h 106"/>
                <a:gd name="T42" fmla="*/ 66 w 84"/>
                <a:gd name="T43" fmla="*/ 18 h 106"/>
                <a:gd name="T44" fmla="*/ 58 w 84"/>
                <a:gd name="T45" fmla="*/ 18 h 106"/>
                <a:gd name="T46" fmla="*/ 57 w 84"/>
                <a:gd name="T47" fmla="*/ 26 h 106"/>
                <a:gd name="T48" fmla="*/ 52 w 84"/>
                <a:gd name="T49" fmla="*/ 38 h 106"/>
                <a:gd name="T50" fmla="*/ 55 w 84"/>
                <a:gd name="T51" fmla="*/ 49 h 106"/>
                <a:gd name="T52" fmla="*/ 54 w 84"/>
                <a:gd name="T53" fmla="*/ 16 h 106"/>
                <a:gd name="T54" fmla="*/ 44 w 84"/>
                <a:gd name="T55" fmla="*/ 19 h 106"/>
                <a:gd name="T56" fmla="*/ 54 w 84"/>
                <a:gd name="T57" fmla="*/ 16 h 106"/>
                <a:gd name="T58" fmla="*/ 48 w 84"/>
                <a:gd name="T59" fmla="*/ 35 h 106"/>
                <a:gd name="T60" fmla="*/ 37 w 84"/>
                <a:gd name="T61" fmla="*/ 20 h 106"/>
                <a:gd name="T62" fmla="*/ 33 w 84"/>
                <a:gd name="T63" fmla="*/ 62 h 106"/>
                <a:gd name="T64" fmla="*/ 34 w 84"/>
                <a:gd name="T65" fmla="*/ 46 h 106"/>
                <a:gd name="T66" fmla="*/ 37 w 84"/>
                <a:gd name="T67" fmla="*/ 38 h 106"/>
                <a:gd name="T68" fmla="*/ 49 w 84"/>
                <a:gd name="T69" fmla="*/ 42 h 106"/>
                <a:gd name="T70" fmla="*/ 40 w 84"/>
                <a:gd name="T71" fmla="*/ 42 h 106"/>
                <a:gd name="T72" fmla="*/ 40 w 84"/>
                <a:gd name="T73" fmla="*/ 42 h 106"/>
                <a:gd name="T74" fmla="*/ 45 w 84"/>
                <a:gd name="T75" fmla="*/ 52 h 106"/>
                <a:gd name="T76" fmla="*/ 49 w 84"/>
                <a:gd name="T77" fmla="*/ 50 h 106"/>
                <a:gd name="T78" fmla="*/ 49 w 84"/>
                <a:gd name="T79" fmla="*/ 42 h 106"/>
                <a:gd name="T80" fmla="*/ 20 w 84"/>
                <a:gd name="T81" fmla="*/ 61 h 106"/>
                <a:gd name="T82" fmla="*/ 19 w 84"/>
                <a:gd name="T83" fmla="*/ 62 h 106"/>
                <a:gd name="T84" fmla="*/ 26 w 84"/>
                <a:gd name="T85" fmla="*/ 6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106">
                  <a:moveTo>
                    <a:pt x="55" y="49"/>
                  </a:moveTo>
                  <a:cubicBezTo>
                    <a:pt x="58" y="52"/>
                    <a:pt x="61" y="56"/>
                    <a:pt x="62" y="60"/>
                  </a:cubicBezTo>
                  <a:cubicBezTo>
                    <a:pt x="64" y="63"/>
                    <a:pt x="65" y="68"/>
                    <a:pt x="65" y="72"/>
                  </a:cubicBezTo>
                  <a:cubicBezTo>
                    <a:pt x="65" y="82"/>
                    <a:pt x="61" y="90"/>
                    <a:pt x="55" y="96"/>
                  </a:cubicBezTo>
                  <a:cubicBezTo>
                    <a:pt x="54" y="97"/>
                    <a:pt x="53" y="98"/>
                    <a:pt x="53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100"/>
                    <a:pt x="84" y="102"/>
                  </a:cubicBezTo>
                  <a:cubicBezTo>
                    <a:pt x="84" y="104"/>
                    <a:pt x="82" y="106"/>
                    <a:pt x="80" y="106"/>
                  </a:cubicBezTo>
                  <a:cubicBezTo>
                    <a:pt x="54" y="106"/>
                    <a:pt x="29" y="106"/>
                    <a:pt x="4" y="106"/>
                  </a:cubicBezTo>
                  <a:cubicBezTo>
                    <a:pt x="2" y="106"/>
                    <a:pt x="0" y="104"/>
                    <a:pt x="0" y="102"/>
                  </a:cubicBezTo>
                  <a:cubicBezTo>
                    <a:pt x="0" y="100"/>
                    <a:pt x="2" y="98"/>
                    <a:pt x="4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8" y="98"/>
                    <a:pt x="44" y="95"/>
                    <a:pt x="49" y="91"/>
                  </a:cubicBezTo>
                  <a:cubicBezTo>
                    <a:pt x="50" y="90"/>
                    <a:pt x="50" y="89"/>
                    <a:pt x="51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8"/>
                    <a:pt x="4" y="87"/>
                    <a:pt x="4" y="86"/>
                  </a:cubicBezTo>
                  <a:cubicBezTo>
                    <a:pt x="4" y="85"/>
                    <a:pt x="5" y="83"/>
                    <a:pt x="6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6" y="80"/>
                    <a:pt x="56" y="76"/>
                    <a:pt x="56" y="72"/>
                  </a:cubicBezTo>
                  <a:cubicBezTo>
                    <a:pt x="56" y="69"/>
                    <a:pt x="56" y="66"/>
                    <a:pt x="55" y="63"/>
                  </a:cubicBezTo>
                  <a:cubicBezTo>
                    <a:pt x="54" y="60"/>
                    <a:pt x="52" y="58"/>
                    <a:pt x="50" y="55"/>
                  </a:cubicBezTo>
                  <a:cubicBezTo>
                    <a:pt x="49" y="56"/>
                    <a:pt x="47" y="57"/>
                    <a:pt x="45" y="57"/>
                  </a:cubicBezTo>
                  <a:cubicBezTo>
                    <a:pt x="44" y="57"/>
                    <a:pt x="43" y="57"/>
                    <a:pt x="42" y="56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8"/>
                    <a:pt x="33" y="68"/>
                    <a:pt x="32" y="68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7" y="71"/>
                    <a:pt x="25" y="72"/>
                    <a:pt x="24" y="71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3" y="65"/>
                    <a:pt x="13" y="63"/>
                    <a:pt x="14" y="62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6"/>
                    <a:pt x="12" y="55"/>
                    <a:pt x="13" y="54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5"/>
                    <a:pt x="37" y="14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9" y="7"/>
                    <a:pt x="39" y="5"/>
                    <a:pt x="40" y="3"/>
                  </a:cubicBezTo>
                  <a:cubicBezTo>
                    <a:pt x="41" y="1"/>
                    <a:pt x="43" y="0"/>
                    <a:pt x="45" y="2"/>
                  </a:cubicBezTo>
                  <a:cubicBezTo>
                    <a:pt x="52" y="5"/>
                    <a:pt x="58" y="9"/>
                    <a:pt x="64" y="12"/>
                  </a:cubicBezTo>
                  <a:cubicBezTo>
                    <a:pt x="66" y="13"/>
                    <a:pt x="67" y="16"/>
                    <a:pt x="66" y="18"/>
                  </a:cubicBezTo>
                  <a:cubicBezTo>
                    <a:pt x="64" y="20"/>
                    <a:pt x="62" y="21"/>
                    <a:pt x="60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8"/>
                    <a:pt x="57" y="2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5" y="40"/>
                    <a:pt x="56" y="43"/>
                    <a:pt x="56" y="46"/>
                  </a:cubicBezTo>
                  <a:cubicBezTo>
                    <a:pt x="56" y="47"/>
                    <a:pt x="56" y="48"/>
                    <a:pt x="55" y="49"/>
                  </a:cubicBezTo>
                  <a:close/>
                  <a:moveTo>
                    <a:pt x="54" y="16"/>
                  </a:moveTo>
                  <a:cubicBezTo>
                    <a:pt x="54" y="16"/>
                    <a:pt x="54" y="16"/>
                    <a:pt x="54" y="16"/>
                  </a:cubicBezTo>
                  <a:cubicBezTo>
                    <a:pt x="52" y="15"/>
                    <a:pt x="50" y="13"/>
                    <a:pt x="48" y="12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4" y="16"/>
                    <a:pt x="54" y="16"/>
                    <a:pt x="54" y="16"/>
                  </a:cubicBezTo>
                  <a:close/>
                  <a:moveTo>
                    <a:pt x="48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7" y="26"/>
                    <a:pt x="42" y="23"/>
                    <a:pt x="37" y="2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7"/>
                    <a:pt x="28" y="60"/>
                    <a:pt x="33" y="62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5" y="52"/>
                    <a:pt x="34" y="49"/>
                    <a:pt x="34" y="46"/>
                  </a:cubicBezTo>
                  <a:cubicBezTo>
                    <a:pt x="34" y="43"/>
                    <a:pt x="35" y="40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40" y="35"/>
                    <a:pt x="44" y="34"/>
                    <a:pt x="48" y="35"/>
                  </a:cubicBezTo>
                  <a:close/>
                  <a:moveTo>
                    <a:pt x="49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7" y="39"/>
                    <a:pt x="43" y="39"/>
                    <a:pt x="40" y="42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3"/>
                    <a:pt x="39" y="44"/>
                    <a:pt x="39" y="46"/>
                  </a:cubicBezTo>
                  <a:cubicBezTo>
                    <a:pt x="39" y="49"/>
                    <a:pt x="41" y="52"/>
                    <a:pt x="45" y="52"/>
                  </a:cubicBezTo>
                  <a:cubicBezTo>
                    <a:pt x="47" y="52"/>
                    <a:pt x="48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50" y="49"/>
                    <a:pt x="51" y="48"/>
                    <a:pt x="51" y="46"/>
                  </a:cubicBezTo>
                  <a:cubicBezTo>
                    <a:pt x="51" y="44"/>
                    <a:pt x="50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lose/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0" y="61"/>
                    <a:pt x="20" y="61"/>
                    <a:pt x="20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06010" y="4124960"/>
            <a:ext cx="1176020" cy="1353820"/>
            <a:chOff x="7726" y="6496"/>
            <a:chExt cx="1852" cy="2132"/>
          </a:xfrm>
        </p:grpSpPr>
        <p:sp>
          <p:nvSpPr>
            <p:cNvPr id="19467" name="Freeform 11"/>
            <p:cNvSpPr/>
            <p:nvPr/>
          </p:nvSpPr>
          <p:spPr bwMode="auto">
            <a:xfrm>
              <a:off x="7726" y="6496"/>
              <a:ext cx="1852" cy="2132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87" name="Freeform 31"/>
            <p:cNvSpPr>
              <a:spLocks noEditPoints="1"/>
            </p:cNvSpPr>
            <p:nvPr/>
          </p:nvSpPr>
          <p:spPr bwMode="auto">
            <a:xfrm>
              <a:off x="8431" y="7245"/>
              <a:ext cx="438" cy="633"/>
            </a:xfrm>
            <a:custGeom>
              <a:avLst/>
              <a:gdLst>
                <a:gd name="T0" fmla="*/ 2 w 72"/>
                <a:gd name="T1" fmla="*/ 71 h 104"/>
                <a:gd name="T2" fmla="*/ 14 w 72"/>
                <a:gd name="T3" fmla="*/ 69 h 104"/>
                <a:gd name="T4" fmla="*/ 23 w 72"/>
                <a:gd name="T5" fmla="*/ 44 h 104"/>
                <a:gd name="T6" fmla="*/ 23 w 72"/>
                <a:gd name="T7" fmla="*/ 44 h 104"/>
                <a:gd name="T8" fmla="*/ 23 w 72"/>
                <a:gd name="T9" fmla="*/ 17 h 104"/>
                <a:gd name="T10" fmla="*/ 32 w 72"/>
                <a:gd name="T11" fmla="*/ 13 h 104"/>
                <a:gd name="T12" fmla="*/ 36 w 72"/>
                <a:gd name="T13" fmla="*/ 0 h 104"/>
                <a:gd name="T14" fmla="*/ 40 w 72"/>
                <a:gd name="T15" fmla="*/ 13 h 104"/>
                <a:gd name="T16" fmla="*/ 55 w 72"/>
                <a:gd name="T17" fmla="*/ 31 h 104"/>
                <a:gd name="T18" fmla="*/ 49 w 72"/>
                <a:gd name="T19" fmla="*/ 44 h 104"/>
                <a:gd name="T20" fmla="*/ 58 w 72"/>
                <a:gd name="T21" fmla="*/ 69 h 104"/>
                <a:gd name="T22" fmla="*/ 70 w 72"/>
                <a:gd name="T23" fmla="*/ 71 h 104"/>
                <a:gd name="T24" fmla="*/ 61 w 72"/>
                <a:gd name="T25" fmla="*/ 74 h 104"/>
                <a:gd name="T26" fmla="*/ 69 w 72"/>
                <a:gd name="T27" fmla="*/ 95 h 104"/>
                <a:gd name="T28" fmla="*/ 72 w 72"/>
                <a:gd name="T29" fmla="*/ 100 h 104"/>
                <a:gd name="T30" fmla="*/ 67 w 72"/>
                <a:gd name="T31" fmla="*/ 102 h 104"/>
                <a:gd name="T32" fmla="*/ 65 w 72"/>
                <a:gd name="T33" fmla="*/ 97 h 104"/>
                <a:gd name="T34" fmla="*/ 52 w 72"/>
                <a:gd name="T35" fmla="*/ 74 h 104"/>
                <a:gd name="T36" fmla="*/ 40 w 72"/>
                <a:gd name="T37" fmla="*/ 77 h 104"/>
                <a:gd name="T38" fmla="*/ 32 w 72"/>
                <a:gd name="T39" fmla="*/ 77 h 104"/>
                <a:gd name="T40" fmla="*/ 20 w 72"/>
                <a:gd name="T41" fmla="*/ 74 h 104"/>
                <a:gd name="T42" fmla="*/ 7 w 72"/>
                <a:gd name="T43" fmla="*/ 97 h 104"/>
                <a:gd name="T44" fmla="*/ 5 w 72"/>
                <a:gd name="T45" fmla="*/ 102 h 104"/>
                <a:gd name="T46" fmla="*/ 0 w 72"/>
                <a:gd name="T47" fmla="*/ 100 h 104"/>
                <a:gd name="T48" fmla="*/ 3 w 72"/>
                <a:gd name="T49" fmla="*/ 95 h 104"/>
                <a:gd name="T50" fmla="*/ 11 w 72"/>
                <a:gd name="T51" fmla="*/ 74 h 104"/>
                <a:gd name="T52" fmla="*/ 32 w 72"/>
                <a:gd name="T53" fmla="*/ 69 h 104"/>
                <a:gd name="T54" fmla="*/ 32 w 72"/>
                <a:gd name="T55" fmla="*/ 66 h 104"/>
                <a:gd name="T56" fmla="*/ 40 w 72"/>
                <a:gd name="T57" fmla="*/ 66 h 104"/>
                <a:gd name="T58" fmla="*/ 49 w 72"/>
                <a:gd name="T59" fmla="*/ 69 h 104"/>
                <a:gd name="T60" fmla="*/ 32 w 72"/>
                <a:gd name="T61" fmla="*/ 49 h 104"/>
                <a:gd name="T62" fmla="*/ 32 w 72"/>
                <a:gd name="T63" fmla="*/ 69 h 104"/>
                <a:gd name="T64" fmla="*/ 44 w 72"/>
                <a:gd name="T65" fmla="*/ 23 h 104"/>
                <a:gd name="T66" fmla="*/ 29 w 72"/>
                <a:gd name="T67" fmla="*/ 23 h 104"/>
                <a:gd name="T68" fmla="*/ 29 w 72"/>
                <a:gd name="T69" fmla="*/ 38 h 104"/>
                <a:gd name="T70" fmla="*/ 40 w 72"/>
                <a:gd name="T71" fmla="*/ 40 h 104"/>
                <a:gd name="T72" fmla="*/ 44 w 72"/>
                <a:gd name="T73" fmla="*/ 38 h 104"/>
                <a:gd name="T74" fmla="*/ 44 w 72"/>
                <a:gd name="T75" fmla="*/ 2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104">
                  <a:moveTo>
                    <a:pt x="4" y="74"/>
                  </a:moveTo>
                  <a:cubicBezTo>
                    <a:pt x="3" y="74"/>
                    <a:pt x="2" y="73"/>
                    <a:pt x="2" y="71"/>
                  </a:cubicBezTo>
                  <a:cubicBezTo>
                    <a:pt x="2" y="70"/>
                    <a:pt x="3" y="69"/>
                    <a:pt x="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5"/>
                    <a:pt x="24" y="45"/>
                    <a:pt x="23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0" y="40"/>
                    <a:pt x="17" y="36"/>
                    <a:pt x="17" y="31"/>
                  </a:cubicBezTo>
                  <a:cubicBezTo>
                    <a:pt x="17" y="26"/>
                    <a:pt x="20" y="21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6" y="15"/>
                    <a:pt x="29" y="13"/>
                    <a:pt x="32" y="1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4" y="13"/>
                    <a:pt x="47" y="15"/>
                    <a:pt x="49" y="17"/>
                  </a:cubicBezTo>
                  <a:cubicBezTo>
                    <a:pt x="53" y="21"/>
                    <a:pt x="55" y="26"/>
                    <a:pt x="55" y="31"/>
                  </a:cubicBezTo>
                  <a:cubicBezTo>
                    <a:pt x="55" y="36"/>
                    <a:pt x="53" y="40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8" y="45"/>
                    <a:pt x="48" y="45"/>
                    <a:pt x="47" y="4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9"/>
                    <a:pt x="70" y="70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92"/>
                    <a:pt x="70" y="94"/>
                    <a:pt x="69" y="95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2"/>
                    <a:pt x="72" y="103"/>
                    <a:pt x="71" y="104"/>
                  </a:cubicBezTo>
                  <a:cubicBezTo>
                    <a:pt x="69" y="104"/>
                    <a:pt x="68" y="104"/>
                    <a:pt x="67" y="102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7"/>
                    <a:pt x="62" y="96"/>
                    <a:pt x="62" y="95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79"/>
                    <a:pt x="38" y="81"/>
                    <a:pt x="36" y="81"/>
                  </a:cubicBezTo>
                  <a:cubicBezTo>
                    <a:pt x="34" y="81"/>
                    <a:pt x="32" y="79"/>
                    <a:pt x="32" y="77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6"/>
                    <a:pt x="9" y="97"/>
                    <a:pt x="7" y="97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4" y="104"/>
                    <a:pt x="3" y="104"/>
                    <a:pt x="2" y="104"/>
                  </a:cubicBezTo>
                  <a:cubicBezTo>
                    <a:pt x="0" y="103"/>
                    <a:pt x="0" y="102"/>
                    <a:pt x="0" y="100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4"/>
                    <a:pt x="3" y="92"/>
                    <a:pt x="3" y="91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4" y="74"/>
                    <a:pt x="4" y="74"/>
                    <a:pt x="4" y="74"/>
                  </a:cubicBezTo>
                  <a:close/>
                  <a:moveTo>
                    <a:pt x="32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4"/>
                    <a:pt x="34" y="62"/>
                    <a:pt x="36" y="62"/>
                  </a:cubicBezTo>
                  <a:cubicBezTo>
                    <a:pt x="38" y="62"/>
                    <a:pt x="40" y="64"/>
                    <a:pt x="40" y="66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7" y="49"/>
                    <a:pt x="35" y="49"/>
                    <a:pt x="32" y="4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32" y="69"/>
                    <a:pt x="32" y="69"/>
                    <a:pt x="32" y="69"/>
                  </a:cubicBezTo>
                  <a:close/>
                  <a:moveTo>
                    <a:pt x="44" y="23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0" y="19"/>
                    <a:pt x="33" y="19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7" y="25"/>
                    <a:pt x="26" y="28"/>
                    <a:pt x="26" y="31"/>
                  </a:cubicBezTo>
                  <a:cubicBezTo>
                    <a:pt x="26" y="34"/>
                    <a:pt x="27" y="36"/>
                    <a:pt x="29" y="38"/>
                  </a:cubicBezTo>
                  <a:cubicBezTo>
                    <a:pt x="32" y="41"/>
                    <a:pt x="36" y="42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1" y="40"/>
                    <a:pt x="43" y="39"/>
                    <a:pt x="43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36"/>
                    <a:pt x="47" y="34"/>
                    <a:pt x="47" y="31"/>
                  </a:cubicBezTo>
                  <a:cubicBezTo>
                    <a:pt x="47" y="28"/>
                    <a:pt x="45" y="25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488" name="Rectangle 32"/>
          <p:cNvSpPr>
            <a:spLocks noChangeArrowheads="1"/>
          </p:cNvSpPr>
          <p:nvPr/>
        </p:nvSpPr>
        <p:spPr bwMode="auto">
          <a:xfrm>
            <a:off x="7496175" y="2277745"/>
            <a:ext cx="2867025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 defTabSz="1216660">
              <a:lnSpc>
                <a:spcPct val="10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  <a:p>
            <a:pPr algn="l" defTabSz="914400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0" name="Rectangle 34"/>
          <p:cNvSpPr>
            <a:spLocks noChangeArrowheads="1"/>
          </p:cNvSpPr>
          <p:nvPr/>
        </p:nvSpPr>
        <p:spPr bwMode="auto">
          <a:xfrm>
            <a:off x="8070850" y="3321050"/>
            <a:ext cx="2867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 defTabSz="1216660">
              <a:lnSpc>
                <a:spcPct val="10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  <a:p>
            <a:pPr algn="l" defTabSz="914400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7485380" y="4364355"/>
            <a:ext cx="2867025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 defTabSz="1216660">
              <a:lnSpc>
                <a:spcPct val="10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  <a:p>
            <a:pPr algn="l" defTabSz="914400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1866265" y="2215515"/>
            <a:ext cx="286639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  <a:p>
            <a:pPr algn="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1247775" y="3260090"/>
            <a:ext cx="28670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  <a:p>
            <a:pPr algn="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9" name="Rectangle 43"/>
          <p:cNvSpPr>
            <a:spLocks noChangeArrowheads="1"/>
          </p:cNvSpPr>
          <p:nvPr/>
        </p:nvSpPr>
        <p:spPr bwMode="auto">
          <a:xfrm>
            <a:off x="1866265" y="4364990"/>
            <a:ext cx="2866390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660">
              <a:lnSpc>
                <a:spcPct val="10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  <a:p>
            <a:pPr algn="r" defTabSz="914400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9488" grpId="0"/>
      <p:bldP spid="19490" grpId="0"/>
      <p:bldP spid="19495" grpId="0"/>
      <p:bldP spid="19497" grpId="0"/>
      <p:bldP spid="19498" grpId="0"/>
      <p:bldP spid="194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1841500" y="3731260"/>
            <a:ext cx="4175760" cy="206438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5860" y="3731260"/>
            <a:ext cx="4175760" cy="206438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Rectangle 31"/>
          <p:cNvSpPr/>
          <p:nvPr/>
        </p:nvSpPr>
        <p:spPr>
          <a:xfrm>
            <a:off x="1841500" y="2118995"/>
            <a:ext cx="4175760" cy="1010858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914400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41500" y="1786890"/>
            <a:ext cx="2044700" cy="30162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l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400" b="1" dirty="0">
                <a:solidFill>
                  <a:srgbClr val="5A8F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" name="Rectangle 31"/>
          <p:cNvSpPr/>
          <p:nvPr/>
        </p:nvSpPr>
        <p:spPr>
          <a:xfrm>
            <a:off x="6245860" y="2118995"/>
            <a:ext cx="4175760" cy="1010858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914400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4" name="TextBox 41"/>
          <p:cNvSpPr txBox="1"/>
          <p:nvPr/>
        </p:nvSpPr>
        <p:spPr>
          <a:xfrm>
            <a:off x="6245860" y="1786890"/>
            <a:ext cx="2044700" cy="30162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l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400" b="1" dirty="0">
                <a:solidFill>
                  <a:srgbClr val="5A8F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32" grpId="0"/>
      <p:bldP spid="42" grpId="0"/>
      <p:bldP spid="6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cxnSp>
        <p:nvCxnSpPr>
          <p:cNvPr id="5" name="Straight Connector 7"/>
          <p:cNvCxnSpPr/>
          <p:nvPr/>
        </p:nvCxnSpPr>
        <p:spPr>
          <a:xfrm>
            <a:off x="1329854" y="5482488"/>
            <a:ext cx="9546074" cy="2118"/>
          </a:xfrm>
          <a:prstGeom prst="line">
            <a:avLst/>
          </a:prstGeom>
          <a:ln w="12700" cap="flat">
            <a:solidFill>
              <a:srgbClr val="5A8FC0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61"/>
          <p:cNvGrpSpPr/>
          <p:nvPr/>
        </p:nvGrpSpPr>
        <p:grpSpPr>
          <a:xfrm>
            <a:off x="2734034" y="2126789"/>
            <a:ext cx="1812289" cy="3494534"/>
            <a:chOff x="2005914" y="1637612"/>
            <a:chExt cx="1359577" cy="2620294"/>
          </a:xfrm>
        </p:grpSpPr>
        <p:sp>
          <p:nvSpPr>
            <p:cNvPr id="18" name="Oval 12"/>
            <p:cNvSpPr/>
            <p:nvPr/>
          </p:nvSpPr>
          <p:spPr>
            <a:xfrm>
              <a:off x="2111286" y="4049700"/>
              <a:ext cx="208206" cy="208206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Rectangle 43"/>
            <p:cNvSpPr/>
            <p:nvPr/>
          </p:nvSpPr>
          <p:spPr>
            <a:xfrm>
              <a:off x="2315558" y="2286114"/>
              <a:ext cx="1049933" cy="819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ms-MY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pitchFamily="34" charset="0"/>
                <a:sym typeface="+mn-ea"/>
              </a:endParaRPr>
            </a:p>
          </p:txBody>
        </p:sp>
        <p:cxnSp>
          <p:nvCxnSpPr>
            <p:cNvPr id="15" name="Straight Connector 26"/>
            <p:cNvCxnSpPr/>
            <p:nvPr/>
          </p:nvCxnSpPr>
          <p:spPr>
            <a:xfrm rot="16200000" flipH="1">
              <a:off x="1337273" y="3163270"/>
              <a:ext cx="1763355" cy="8809"/>
            </a:xfrm>
            <a:prstGeom prst="line">
              <a:avLst/>
            </a:prstGeom>
            <a:ln>
              <a:solidFill>
                <a:srgbClr val="5A8F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59"/>
            <p:cNvGrpSpPr/>
            <p:nvPr/>
          </p:nvGrpSpPr>
          <p:grpSpPr>
            <a:xfrm>
              <a:off x="2005914" y="1637612"/>
              <a:ext cx="418280" cy="418280"/>
              <a:chOff x="2005914" y="1637612"/>
              <a:chExt cx="418280" cy="418280"/>
            </a:xfrm>
          </p:grpSpPr>
          <p:sp>
            <p:nvSpPr>
              <p:cNvPr id="22" name="Teardrop 25"/>
              <p:cNvSpPr/>
              <p:nvPr/>
            </p:nvSpPr>
            <p:spPr>
              <a:xfrm rot="8100000">
                <a:off x="2005914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5A8F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Freeform 63"/>
              <p:cNvSpPr>
                <a:spLocks noEditPoints="1"/>
              </p:cNvSpPr>
              <p:nvPr/>
            </p:nvSpPr>
            <p:spPr bwMode="auto">
              <a:xfrm>
                <a:off x="2115407" y="1762183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7" name="Group 72"/>
          <p:cNvGrpSpPr/>
          <p:nvPr/>
        </p:nvGrpSpPr>
        <p:grpSpPr>
          <a:xfrm>
            <a:off x="6828725" y="2126789"/>
            <a:ext cx="1854835" cy="3494534"/>
            <a:chOff x="5077748" y="1637612"/>
            <a:chExt cx="1391495" cy="2620294"/>
          </a:xfrm>
        </p:grpSpPr>
        <p:sp>
          <p:nvSpPr>
            <p:cNvPr id="28" name="Oval 16"/>
            <p:cNvSpPr/>
            <p:nvPr/>
          </p:nvSpPr>
          <p:spPr>
            <a:xfrm>
              <a:off x="5183120" y="4049700"/>
              <a:ext cx="208206" cy="208206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9" name="Straight Connector 38"/>
            <p:cNvCxnSpPr/>
            <p:nvPr/>
          </p:nvCxnSpPr>
          <p:spPr>
            <a:xfrm rot="16200000" flipH="1">
              <a:off x="4409107" y="3163270"/>
              <a:ext cx="1763355" cy="8809"/>
            </a:xfrm>
            <a:prstGeom prst="line">
              <a:avLst/>
            </a:prstGeom>
            <a:ln>
              <a:solidFill>
                <a:srgbClr val="5A8F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49"/>
            <p:cNvSpPr/>
            <p:nvPr/>
          </p:nvSpPr>
          <p:spPr>
            <a:xfrm>
              <a:off x="5391204" y="2286114"/>
              <a:ext cx="1078039" cy="819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ms-MY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pitchFamily="34" charset="0"/>
                <a:sym typeface="+mn-ea"/>
              </a:endParaRPr>
            </a:p>
          </p:txBody>
        </p:sp>
        <p:grpSp>
          <p:nvGrpSpPr>
            <p:cNvPr id="32" name="Group 63"/>
            <p:cNvGrpSpPr/>
            <p:nvPr/>
          </p:nvGrpSpPr>
          <p:grpSpPr>
            <a:xfrm>
              <a:off x="5077748" y="1637612"/>
              <a:ext cx="418280" cy="418280"/>
              <a:chOff x="5077748" y="1637612"/>
              <a:chExt cx="418280" cy="418280"/>
            </a:xfrm>
          </p:grpSpPr>
          <p:sp>
            <p:nvSpPr>
              <p:cNvPr id="36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5A8F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7" name="Freeform 100"/>
              <p:cNvSpPr/>
              <p:nvPr/>
            </p:nvSpPr>
            <p:spPr bwMode="auto">
              <a:xfrm>
                <a:off x="5169641" y="1770740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8" name="Group 71"/>
          <p:cNvGrpSpPr/>
          <p:nvPr/>
        </p:nvGrpSpPr>
        <p:grpSpPr>
          <a:xfrm>
            <a:off x="4734700" y="3202309"/>
            <a:ext cx="2216786" cy="2419015"/>
            <a:chOff x="3506811" y="2444065"/>
            <a:chExt cx="1663030" cy="1813841"/>
          </a:xfrm>
        </p:grpSpPr>
        <p:sp>
          <p:nvSpPr>
            <p:cNvPr id="39" name="Oval 14"/>
            <p:cNvSpPr/>
            <p:nvPr/>
          </p:nvSpPr>
          <p:spPr>
            <a:xfrm>
              <a:off x="3611484" y="4049700"/>
              <a:ext cx="208206" cy="208206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0" name="Straight Connector 34"/>
            <p:cNvCxnSpPr/>
            <p:nvPr/>
          </p:nvCxnSpPr>
          <p:spPr>
            <a:xfrm rot="5400000">
              <a:off x="3251191" y="3584212"/>
              <a:ext cx="928694" cy="1588"/>
            </a:xfrm>
            <a:prstGeom prst="line">
              <a:avLst/>
            </a:prstGeom>
            <a:ln>
              <a:solidFill>
                <a:srgbClr val="5A8F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7"/>
            <p:cNvSpPr/>
            <p:nvPr/>
          </p:nvSpPr>
          <p:spPr>
            <a:xfrm>
              <a:off x="3815503" y="3120659"/>
              <a:ext cx="1354338" cy="669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ms-MY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pitchFamily="34" charset="0"/>
                <a:sym typeface="+mn-ea"/>
              </a:endParaRPr>
            </a:p>
          </p:txBody>
        </p:sp>
        <p:grpSp>
          <p:nvGrpSpPr>
            <p:cNvPr id="44" name="Group 62"/>
            <p:cNvGrpSpPr/>
            <p:nvPr/>
          </p:nvGrpSpPr>
          <p:grpSpPr>
            <a:xfrm>
              <a:off x="3506811" y="2444065"/>
              <a:ext cx="418280" cy="418280"/>
              <a:chOff x="3506811" y="2444065"/>
              <a:chExt cx="418280" cy="418280"/>
            </a:xfrm>
          </p:grpSpPr>
          <p:sp>
            <p:nvSpPr>
              <p:cNvPr id="45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5A8F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Freeform 103"/>
              <p:cNvSpPr/>
              <p:nvPr/>
            </p:nvSpPr>
            <p:spPr bwMode="auto">
              <a:xfrm>
                <a:off x="3628143" y="2604458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7" name="Group 73"/>
          <p:cNvGrpSpPr/>
          <p:nvPr/>
        </p:nvGrpSpPr>
        <p:grpSpPr>
          <a:xfrm>
            <a:off x="8924618" y="3202309"/>
            <a:ext cx="2206626" cy="2419015"/>
            <a:chOff x="6650083" y="2444065"/>
            <a:chExt cx="1655408" cy="1813841"/>
          </a:xfrm>
        </p:grpSpPr>
        <p:sp>
          <p:nvSpPr>
            <p:cNvPr id="48" name="Oval 18"/>
            <p:cNvSpPr/>
            <p:nvPr/>
          </p:nvSpPr>
          <p:spPr>
            <a:xfrm>
              <a:off x="6754756" y="4049700"/>
              <a:ext cx="208206" cy="208206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9" name="Straight Connector 24"/>
            <p:cNvCxnSpPr/>
            <p:nvPr/>
          </p:nvCxnSpPr>
          <p:spPr>
            <a:xfrm rot="5400000">
              <a:off x="6394463" y="3584212"/>
              <a:ext cx="928694" cy="1588"/>
            </a:xfrm>
            <a:prstGeom prst="line">
              <a:avLst/>
            </a:prstGeom>
            <a:ln>
              <a:solidFill>
                <a:srgbClr val="5A8F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1"/>
            <p:cNvSpPr/>
            <p:nvPr/>
          </p:nvSpPr>
          <p:spPr>
            <a:xfrm>
              <a:off x="6962586" y="3120659"/>
              <a:ext cx="1342905" cy="669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ms-MY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pitchFamily="34" charset="0"/>
                <a:sym typeface="+mn-ea"/>
              </a:endParaRPr>
            </a:p>
          </p:txBody>
        </p:sp>
        <p:grpSp>
          <p:nvGrpSpPr>
            <p:cNvPr id="51" name="Group 64"/>
            <p:cNvGrpSpPr/>
            <p:nvPr/>
          </p:nvGrpSpPr>
          <p:grpSpPr>
            <a:xfrm>
              <a:off x="6650083" y="2444065"/>
              <a:ext cx="418280" cy="418280"/>
              <a:chOff x="6650083" y="2444065"/>
              <a:chExt cx="418280" cy="418280"/>
            </a:xfrm>
          </p:grpSpPr>
          <p:sp>
            <p:nvSpPr>
              <p:cNvPr id="52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5A8F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55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chemeClr val="bg1"/>
              </a:solidFill>
            </p:grpSpPr>
            <p:sp>
              <p:nvSpPr>
                <p:cNvPr id="56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882" tIns="60941" rIns="121882" bIns="60941" numCol="1" anchor="t" anchorCtr="0" compatLnSpc="1"/>
                <a:lstStyle/>
                <a:p>
                  <a:endParaRPr lang="en-US" sz="24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7" name="Freeform 109"/>
                <p:cNvSpPr/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882" tIns="60941" rIns="121882" bIns="60941" numCol="1" anchor="t" anchorCtr="0" compatLnSpc="1"/>
                <a:lstStyle/>
                <a:p>
                  <a:endParaRPr lang="en-US" sz="24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5715"/>
            <a:ext cx="12213590" cy="6870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8210" y="2221865"/>
            <a:ext cx="7816215" cy="2415540"/>
          </a:xfrm>
          <a:prstGeom prst="rect">
            <a:avLst/>
          </a:prstGeom>
          <a:noFill/>
          <a:ln>
            <a:solidFill>
              <a:srgbClr val="5A8F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03145" y="2540635"/>
            <a:ext cx="19634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03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650105" y="2711450"/>
            <a:ext cx="509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50105" y="3356610"/>
            <a:ext cx="50952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266565" y="2832735"/>
            <a:ext cx="0" cy="1236345"/>
          </a:xfrm>
          <a:prstGeom prst="line">
            <a:avLst/>
          </a:prstGeom>
          <a:ln w="19050"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1233805" y="2038985"/>
            <a:ext cx="472440" cy="472440"/>
          </a:xfrm>
          <a:prstGeom prst="ellipse">
            <a:avLst/>
          </a:prstGeom>
          <a:solidFill>
            <a:srgbClr val="5A8FC0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798195" y="2429510"/>
            <a:ext cx="328930" cy="328930"/>
          </a:xfrm>
          <a:prstGeom prst="ellipse">
            <a:avLst/>
          </a:prstGeom>
          <a:solidFill>
            <a:srgbClr val="5A8FC0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383540" y="2429510"/>
            <a:ext cx="226695" cy="226695"/>
          </a:xfrm>
          <a:prstGeom prst="ellipse">
            <a:avLst/>
          </a:prstGeom>
          <a:solidFill>
            <a:srgbClr val="5A8FC0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701925"/>
            <a:ext cx="762635" cy="762635"/>
          </a:xfrm>
          <a:prstGeom prst="ellipse">
            <a:avLst/>
          </a:prstGeom>
          <a:solidFill>
            <a:srgbClr val="5A8FC0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80260" y="2345690"/>
            <a:ext cx="825500" cy="817880"/>
            <a:chOff x="3276" y="4240"/>
            <a:chExt cx="1300" cy="1288"/>
          </a:xfrm>
        </p:grpSpPr>
        <p:sp>
          <p:nvSpPr>
            <p:cNvPr id="20490" name="Oval 10"/>
            <p:cNvSpPr>
              <a:spLocks noChangeArrowheads="1"/>
            </p:cNvSpPr>
            <p:nvPr/>
          </p:nvSpPr>
          <p:spPr bwMode="auto">
            <a:xfrm>
              <a:off x="3276" y="4240"/>
              <a:ext cx="1301" cy="1288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0515" name="Group 35"/>
            <p:cNvGrpSpPr/>
            <p:nvPr/>
          </p:nvGrpSpPr>
          <p:grpSpPr bwMode="auto">
            <a:xfrm>
              <a:off x="3714" y="4627"/>
              <a:ext cx="425" cy="528"/>
              <a:chOff x="0" y="0"/>
              <a:chExt cx="156" cy="194"/>
            </a:xfrm>
          </p:grpSpPr>
          <p:sp>
            <p:nvSpPr>
              <p:cNvPr id="20516" name="Freeform 36"/>
              <p:cNvSpPr/>
              <p:nvPr/>
            </p:nvSpPr>
            <p:spPr bwMode="auto">
              <a:xfrm>
                <a:off x="0" y="69"/>
                <a:ext cx="156" cy="125"/>
              </a:xfrm>
              <a:custGeom>
                <a:avLst/>
                <a:gdLst>
                  <a:gd name="T0" fmla="*/ 66 w 66"/>
                  <a:gd name="T1" fmla="*/ 9 h 53"/>
                  <a:gd name="T2" fmla="*/ 45 w 66"/>
                  <a:gd name="T3" fmla="*/ 48 h 53"/>
                  <a:gd name="T4" fmla="*/ 33 w 66"/>
                  <a:gd name="T5" fmla="*/ 53 h 53"/>
                  <a:gd name="T6" fmla="*/ 27 w 66"/>
                  <a:gd name="T7" fmla="*/ 52 h 53"/>
                  <a:gd name="T8" fmla="*/ 3 w 66"/>
                  <a:gd name="T9" fmla="*/ 23 h 53"/>
                  <a:gd name="T10" fmla="*/ 3 w 66"/>
                  <a:gd name="T11" fmla="*/ 22 h 53"/>
                  <a:gd name="T12" fmla="*/ 0 w 66"/>
                  <a:gd name="T13" fmla="*/ 9 h 53"/>
                  <a:gd name="T14" fmla="*/ 1 w 66"/>
                  <a:gd name="T15" fmla="*/ 1 h 53"/>
                  <a:gd name="T16" fmla="*/ 1 w 66"/>
                  <a:gd name="T17" fmla="*/ 1 h 53"/>
                  <a:gd name="T18" fmla="*/ 1 w 66"/>
                  <a:gd name="T19" fmla="*/ 1 h 53"/>
                  <a:gd name="T20" fmla="*/ 2 w 66"/>
                  <a:gd name="T21" fmla="*/ 0 h 53"/>
                  <a:gd name="T22" fmla="*/ 3 w 66"/>
                  <a:gd name="T23" fmla="*/ 1 h 53"/>
                  <a:gd name="T24" fmla="*/ 3 w 66"/>
                  <a:gd name="T25" fmla="*/ 1 h 53"/>
                  <a:gd name="T26" fmla="*/ 30 w 66"/>
                  <a:gd name="T27" fmla="*/ 42 h 53"/>
                  <a:gd name="T28" fmla="*/ 33 w 66"/>
                  <a:gd name="T29" fmla="*/ 43 h 53"/>
                  <a:gd name="T30" fmla="*/ 41 w 66"/>
                  <a:gd name="T31" fmla="*/ 40 h 53"/>
                  <a:gd name="T32" fmla="*/ 56 w 66"/>
                  <a:gd name="T33" fmla="*/ 20 h 53"/>
                  <a:gd name="T34" fmla="*/ 62 w 66"/>
                  <a:gd name="T35" fmla="*/ 1 h 53"/>
                  <a:gd name="T36" fmla="*/ 62 w 66"/>
                  <a:gd name="T37" fmla="*/ 1 h 53"/>
                  <a:gd name="T38" fmla="*/ 62 w 66"/>
                  <a:gd name="T39" fmla="*/ 1 h 53"/>
                  <a:gd name="T40" fmla="*/ 64 w 66"/>
                  <a:gd name="T41" fmla="*/ 0 h 53"/>
                  <a:gd name="T42" fmla="*/ 65 w 66"/>
                  <a:gd name="T43" fmla="*/ 0 h 53"/>
                  <a:gd name="T44" fmla="*/ 65 w 66"/>
                  <a:gd name="T45" fmla="*/ 1 h 53"/>
                  <a:gd name="T46" fmla="*/ 66 w 66"/>
                  <a:gd name="T47" fmla="*/ 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" h="53">
                    <a:moveTo>
                      <a:pt x="66" y="9"/>
                    </a:moveTo>
                    <a:cubicBezTo>
                      <a:pt x="66" y="21"/>
                      <a:pt x="56" y="40"/>
                      <a:pt x="45" y="48"/>
                    </a:cubicBezTo>
                    <a:cubicBezTo>
                      <a:pt x="41" y="51"/>
                      <a:pt x="37" y="53"/>
                      <a:pt x="33" y="53"/>
                    </a:cubicBezTo>
                    <a:cubicBezTo>
                      <a:pt x="31" y="53"/>
                      <a:pt x="29" y="52"/>
                      <a:pt x="27" y="52"/>
                    </a:cubicBezTo>
                    <a:cubicBezTo>
                      <a:pt x="17" y="48"/>
                      <a:pt x="8" y="36"/>
                      <a:pt x="3" y="23"/>
                    </a:cubicBezTo>
                    <a:cubicBezTo>
                      <a:pt x="3" y="23"/>
                      <a:pt x="3" y="23"/>
                      <a:pt x="3" y="22"/>
                    </a:cubicBezTo>
                    <a:cubicBezTo>
                      <a:pt x="1" y="18"/>
                      <a:pt x="0" y="13"/>
                      <a:pt x="0" y="9"/>
                    </a:cubicBezTo>
                    <a:cubicBezTo>
                      <a:pt x="0" y="6"/>
                      <a:pt x="0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17"/>
                      <a:pt x="17" y="40"/>
                      <a:pt x="30" y="42"/>
                    </a:cubicBezTo>
                    <a:cubicBezTo>
                      <a:pt x="31" y="43"/>
                      <a:pt x="32" y="43"/>
                      <a:pt x="33" y="43"/>
                    </a:cubicBezTo>
                    <a:cubicBezTo>
                      <a:pt x="36" y="43"/>
                      <a:pt x="38" y="42"/>
                      <a:pt x="41" y="40"/>
                    </a:cubicBezTo>
                    <a:cubicBezTo>
                      <a:pt x="47" y="36"/>
                      <a:pt x="52" y="29"/>
                      <a:pt x="56" y="20"/>
                    </a:cubicBezTo>
                    <a:cubicBezTo>
                      <a:pt x="59" y="14"/>
                      <a:pt x="61" y="7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0"/>
                      <a:pt x="63" y="0"/>
                      <a:pt x="64" y="0"/>
                    </a:cubicBezTo>
                    <a:cubicBezTo>
                      <a:pt x="64" y="0"/>
                      <a:pt x="64" y="0"/>
                      <a:pt x="65" y="0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3"/>
                      <a:pt x="66" y="6"/>
                      <a:pt x="6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17" name="Freeform 37"/>
              <p:cNvSpPr>
                <a:spLocks noEditPoints="1"/>
              </p:cNvSpPr>
              <p:nvPr/>
            </p:nvSpPr>
            <p:spPr bwMode="auto">
              <a:xfrm>
                <a:off x="19" y="0"/>
                <a:ext cx="116" cy="151"/>
              </a:xfrm>
              <a:custGeom>
                <a:avLst/>
                <a:gdLst>
                  <a:gd name="T0" fmla="*/ 48 w 49"/>
                  <a:gd name="T1" fmla="*/ 17 h 64"/>
                  <a:gd name="T2" fmla="*/ 25 w 49"/>
                  <a:gd name="T3" fmla="*/ 0 h 64"/>
                  <a:gd name="T4" fmla="*/ 3 w 49"/>
                  <a:gd name="T5" fmla="*/ 12 h 64"/>
                  <a:gd name="T6" fmla="*/ 1 w 49"/>
                  <a:gd name="T7" fmla="*/ 17 h 64"/>
                  <a:gd name="T8" fmla="*/ 0 w 49"/>
                  <a:gd name="T9" fmla="*/ 24 h 64"/>
                  <a:gd name="T10" fmla="*/ 25 w 49"/>
                  <a:gd name="T11" fmla="*/ 64 h 64"/>
                  <a:gd name="T12" fmla="*/ 30 w 49"/>
                  <a:gd name="T13" fmla="*/ 63 h 64"/>
                  <a:gd name="T14" fmla="*/ 43 w 49"/>
                  <a:gd name="T15" fmla="*/ 48 h 64"/>
                  <a:gd name="T16" fmla="*/ 47 w 49"/>
                  <a:gd name="T17" fmla="*/ 38 h 64"/>
                  <a:gd name="T18" fmla="*/ 47 w 49"/>
                  <a:gd name="T19" fmla="*/ 38 h 64"/>
                  <a:gd name="T20" fmla="*/ 49 w 49"/>
                  <a:gd name="T21" fmla="*/ 24 h 64"/>
                  <a:gd name="T22" fmla="*/ 48 w 49"/>
                  <a:gd name="T23" fmla="*/ 17 h 64"/>
                  <a:gd name="T24" fmla="*/ 25 w 49"/>
                  <a:gd name="T25" fmla="*/ 32 h 64"/>
                  <a:gd name="T26" fmla="*/ 24 w 49"/>
                  <a:gd name="T27" fmla="*/ 32 h 64"/>
                  <a:gd name="T28" fmla="*/ 16 w 49"/>
                  <a:gd name="T29" fmla="*/ 24 h 64"/>
                  <a:gd name="T30" fmla="*/ 16 w 49"/>
                  <a:gd name="T31" fmla="*/ 23 h 64"/>
                  <a:gd name="T32" fmla="*/ 25 w 49"/>
                  <a:gd name="T33" fmla="*/ 15 h 64"/>
                  <a:gd name="T34" fmla="*/ 33 w 49"/>
                  <a:gd name="T35" fmla="*/ 23 h 64"/>
                  <a:gd name="T36" fmla="*/ 25 w 49"/>
                  <a:gd name="T37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64">
                    <a:moveTo>
                      <a:pt x="48" y="17"/>
                    </a:moveTo>
                    <a:cubicBezTo>
                      <a:pt x="45" y="7"/>
                      <a:pt x="36" y="0"/>
                      <a:pt x="25" y="0"/>
                    </a:cubicBezTo>
                    <a:cubicBezTo>
                      <a:pt x="16" y="0"/>
                      <a:pt x="8" y="5"/>
                      <a:pt x="3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1" y="19"/>
                      <a:pt x="0" y="22"/>
                      <a:pt x="0" y="24"/>
                    </a:cubicBezTo>
                    <a:cubicBezTo>
                      <a:pt x="0" y="38"/>
                      <a:pt x="11" y="64"/>
                      <a:pt x="25" y="64"/>
                    </a:cubicBezTo>
                    <a:cubicBezTo>
                      <a:pt x="27" y="64"/>
                      <a:pt x="29" y="64"/>
                      <a:pt x="30" y="63"/>
                    </a:cubicBezTo>
                    <a:cubicBezTo>
                      <a:pt x="35" y="60"/>
                      <a:pt x="40" y="55"/>
                      <a:pt x="43" y="48"/>
                    </a:cubicBezTo>
                    <a:cubicBezTo>
                      <a:pt x="44" y="45"/>
                      <a:pt x="46" y="42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3"/>
                      <a:pt x="49" y="28"/>
                      <a:pt x="49" y="24"/>
                    </a:cubicBezTo>
                    <a:cubicBezTo>
                      <a:pt x="49" y="22"/>
                      <a:pt x="49" y="19"/>
                      <a:pt x="48" y="17"/>
                    </a:cubicBezTo>
                    <a:close/>
                    <a:moveTo>
                      <a:pt x="25" y="32"/>
                    </a:moveTo>
                    <a:cubicBezTo>
                      <a:pt x="25" y="32"/>
                      <a:pt x="24" y="32"/>
                      <a:pt x="24" y="32"/>
                    </a:cubicBezTo>
                    <a:cubicBezTo>
                      <a:pt x="20" y="31"/>
                      <a:pt x="17" y="28"/>
                      <a:pt x="16" y="24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16" y="19"/>
                      <a:pt x="20" y="15"/>
                      <a:pt x="25" y="15"/>
                    </a:cubicBezTo>
                    <a:cubicBezTo>
                      <a:pt x="30" y="15"/>
                      <a:pt x="33" y="19"/>
                      <a:pt x="33" y="23"/>
                    </a:cubicBezTo>
                    <a:cubicBezTo>
                      <a:pt x="33" y="28"/>
                      <a:pt x="30" y="32"/>
                      <a:pt x="25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390265" y="3031490"/>
            <a:ext cx="943610" cy="943610"/>
            <a:chOff x="5339" y="5320"/>
            <a:chExt cx="1486" cy="1486"/>
          </a:xfrm>
        </p:grpSpPr>
        <p:sp>
          <p:nvSpPr>
            <p:cNvPr id="20489" name="Oval 9"/>
            <p:cNvSpPr>
              <a:spLocks noChangeArrowheads="1"/>
            </p:cNvSpPr>
            <p:nvPr/>
          </p:nvSpPr>
          <p:spPr bwMode="auto">
            <a:xfrm>
              <a:off x="5339" y="5320"/>
              <a:ext cx="1487" cy="1487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0518" name="Group 38"/>
            <p:cNvGrpSpPr/>
            <p:nvPr/>
          </p:nvGrpSpPr>
          <p:grpSpPr bwMode="auto">
            <a:xfrm>
              <a:off x="5848" y="5729"/>
              <a:ext cx="489" cy="650"/>
              <a:chOff x="0" y="0"/>
              <a:chExt cx="201" cy="269"/>
            </a:xfrm>
          </p:grpSpPr>
          <p:sp>
            <p:nvSpPr>
              <p:cNvPr id="20519" name="Freeform 39"/>
              <p:cNvSpPr/>
              <p:nvPr/>
            </p:nvSpPr>
            <p:spPr bwMode="auto">
              <a:xfrm>
                <a:off x="75" y="0"/>
                <a:ext cx="52" cy="30"/>
              </a:xfrm>
              <a:custGeom>
                <a:avLst/>
                <a:gdLst>
                  <a:gd name="T0" fmla="*/ 20 w 22"/>
                  <a:gd name="T1" fmla="*/ 7 h 13"/>
                  <a:gd name="T2" fmla="*/ 22 w 22"/>
                  <a:gd name="T3" fmla="*/ 12 h 13"/>
                  <a:gd name="T4" fmla="*/ 17 w 22"/>
                  <a:gd name="T5" fmla="*/ 12 h 13"/>
                  <a:gd name="T6" fmla="*/ 11 w 22"/>
                  <a:gd name="T7" fmla="*/ 12 h 13"/>
                  <a:gd name="T8" fmla="*/ 4 w 22"/>
                  <a:gd name="T9" fmla="*/ 12 h 13"/>
                  <a:gd name="T10" fmla="*/ 0 w 22"/>
                  <a:gd name="T11" fmla="*/ 12 h 13"/>
                  <a:gd name="T12" fmla="*/ 1 w 22"/>
                  <a:gd name="T13" fmla="*/ 7 h 13"/>
                  <a:gd name="T14" fmla="*/ 11 w 22"/>
                  <a:gd name="T15" fmla="*/ 0 h 13"/>
                  <a:gd name="T16" fmla="*/ 20 w 22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3">
                    <a:moveTo>
                      <a:pt x="20" y="7"/>
                    </a:moveTo>
                    <a:cubicBezTo>
                      <a:pt x="21" y="9"/>
                      <a:pt x="22" y="12"/>
                      <a:pt x="22" y="12"/>
                    </a:cubicBezTo>
                    <a:cubicBezTo>
                      <a:pt x="22" y="13"/>
                      <a:pt x="20" y="13"/>
                      <a:pt x="17" y="12"/>
                    </a:cubicBezTo>
                    <a:cubicBezTo>
                      <a:pt x="17" y="12"/>
                      <a:pt x="15" y="12"/>
                      <a:pt x="11" y="12"/>
                    </a:cubicBezTo>
                    <a:cubicBezTo>
                      <a:pt x="6" y="12"/>
                      <a:pt x="4" y="12"/>
                      <a:pt x="4" y="12"/>
                    </a:cubicBezTo>
                    <a:cubicBezTo>
                      <a:pt x="2" y="13"/>
                      <a:pt x="0" y="13"/>
                      <a:pt x="0" y="12"/>
                    </a:cubicBezTo>
                    <a:cubicBezTo>
                      <a:pt x="0" y="12"/>
                      <a:pt x="0" y="9"/>
                      <a:pt x="1" y="7"/>
                    </a:cubicBezTo>
                    <a:cubicBezTo>
                      <a:pt x="1" y="7"/>
                      <a:pt x="5" y="0"/>
                      <a:pt x="11" y="0"/>
                    </a:cubicBezTo>
                    <a:cubicBezTo>
                      <a:pt x="17" y="0"/>
                      <a:pt x="20" y="7"/>
                      <a:pt x="2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20" name="Freeform 40"/>
              <p:cNvSpPr/>
              <p:nvPr/>
            </p:nvSpPr>
            <p:spPr bwMode="auto">
              <a:xfrm>
                <a:off x="64" y="241"/>
                <a:ext cx="75" cy="28"/>
              </a:xfrm>
              <a:custGeom>
                <a:avLst/>
                <a:gdLst>
                  <a:gd name="T0" fmla="*/ 29 w 32"/>
                  <a:gd name="T1" fmla="*/ 1 h 12"/>
                  <a:gd name="T2" fmla="*/ 30 w 32"/>
                  <a:gd name="T3" fmla="*/ 3 h 12"/>
                  <a:gd name="T4" fmla="*/ 16 w 32"/>
                  <a:gd name="T5" fmla="*/ 12 h 12"/>
                  <a:gd name="T6" fmla="*/ 1 w 32"/>
                  <a:gd name="T7" fmla="*/ 3 h 12"/>
                  <a:gd name="T8" fmla="*/ 3 w 32"/>
                  <a:gd name="T9" fmla="*/ 1 h 12"/>
                  <a:gd name="T10" fmla="*/ 11 w 32"/>
                  <a:gd name="T11" fmla="*/ 2 h 12"/>
                  <a:gd name="T12" fmla="*/ 20 w 32"/>
                  <a:gd name="T13" fmla="*/ 2 h 12"/>
                  <a:gd name="T14" fmla="*/ 29 w 32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2">
                    <a:moveTo>
                      <a:pt x="29" y="1"/>
                    </a:moveTo>
                    <a:cubicBezTo>
                      <a:pt x="31" y="0"/>
                      <a:pt x="32" y="1"/>
                      <a:pt x="30" y="3"/>
                    </a:cubicBezTo>
                    <a:cubicBezTo>
                      <a:pt x="30" y="3"/>
                      <a:pt x="24" y="12"/>
                      <a:pt x="16" y="12"/>
                    </a:cubicBezTo>
                    <a:cubicBezTo>
                      <a:pt x="8" y="12"/>
                      <a:pt x="1" y="3"/>
                      <a:pt x="1" y="3"/>
                    </a:cubicBezTo>
                    <a:cubicBezTo>
                      <a:pt x="0" y="1"/>
                      <a:pt x="0" y="0"/>
                      <a:pt x="3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4" y="2"/>
                      <a:pt x="18" y="2"/>
                      <a:pt x="20" y="2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21" name="Freeform 41"/>
              <p:cNvSpPr/>
              <p:nvPr/>
            </p:nvSpPr>
            <p:spPr bwMode="auto">
              <a:xfrm>
                <a:off x="0" y="42"/>
                <a:ext cx="201" cy="189"/>
              </a:xfrm>
              <a:custGeom>
                <a:avLst/>
                <a:gdLst>
                  <a:gd name="T0" fmla="*/ 85 w 85"/>
                  <a:gd name="T1" fmla="*/ 63 h 80"/>
                  <a:gd name="T2" fmla="*/ 85 w 85"/>
                  <a:gd name="T3" fmla="*/ 63 h 80"/>
                  <a:gd name="T4" fmla="*/ 77 w 85"/>
                  <a:gd name="T5" fmla="*/ 37 h 80"/>
                  <a:gd name="T6" fmla="*/ 76 w 85"/>
                  <a:gd name="T7" fmla="*/ 34 h 80"/>
                  <a:gd name="T8" fmla="*/ 76 w 85"/>
                  <a:gd name="T9" fmla="*/ 33 h 80"/>
                  <a:gd name="T10" fmla="*/ 76 w 85"/>
                  <a:gd name="T11" fmla="*/ 32 h 80"/>
                  <a:gd name="T12" fmla="*/ 75 w 85"/>
                  <a:gd name="T13" fmla="*/ 31 h 80"/>
                  <a:gd name="T14" fmla="*/ 75 w 85"/>
                  <a:gd name="T15" fmla="*/ 30 h 80"/>
                  <a:gd name="T16" fmla="*/ 74 w 85"/>
                  <a:gd name="T17" fmla="*/ 28 h 80"/>
                  <a:gd name="T18" fmla="*/ 74 w 85"/>
                  <a:gd name="T19" fmla="*/ 28 h 80"/>
                  <a:gd name="T20" fmla="*/ 74 w 85"/>
                  <a:gd name="T21" fmla="*/ 27 h 80"/>
                  <a:gd name="T22" fmla="*/ 43 w 85"/>
                  <a:gd name="T23" fmla="*/ 0 h 80"/>
                  <a:gd name="T24" fmla="*/ 11 w 85"/>
                  <a:gd name="T25" fmla="*/ 27 h 80"/>
                  <a:gd name="T26" fmla="*/ 11 w 85"/>
                  <a:gd name="T27" fmla="*/ 28 h 80"/>
                  <a:gd name="T28" fmla="*/ 11 w 85"/>
                  <a:gd name="T29" fmla="*/ 28 h 80"/>
                  <a:gd name="T30" fmla="*/ 10 w 85"/>
                  <a:gd name="T31" fmla="*/ 30 h 80"/>
                  <a:gd name="T32" fmla="*/ 10 w 85"/>
                  <a:gd name="T33" fmla="*/ 31 h 80"/>
                  <a:gd name="T34" fmla="*/ 10 w 85"/>
                  <a:gd name="T35" fmla="*/ 32 h 80"/>
                  <a:gd name="T36" fmla="*/ 9 w 85"/>
                  <a:gd name="T37" fmla="*/ 33 h 80"/>
                  <a:gd name="T38" fmla="*/ 9 w 85"/>
                  <a:gd name="T39" fmla="*/ 34 h 80"/>
                  <a:gd name="T40" fmla="*/ 8 w 85"/>
                  <a:gd name="T41" fmla="*/ 37 h 80"/>
                  <a:gd name="T42" fmla="*/ 1 w 85"/>
                  <a:gd name="T43" fmla="*/ 63 h 80"/>
                  <a:gd name="T44" fmla="*/ 1 w 85"/>
                  <a:gd name="T45" fmla="*/ 63 h 80"/>
                  <a:gd name="T46" fmla="*/ 3 w 85"/>
                  <a:gd name="T47" fmla="*/ 69 h 80"/>
                  <a:gd name="T48" fmla="*/ 4 w 85"/>
                  <a:gd name="T49" fmla="*/ 69 h 80"/>
                  <a:gd name="T50" fmla="*/ 5 w 85"/>
                  <a:gd name="T51" fmla="*/ 70 h 80"/>
                  <a:gd name="T52" fmla="*/ 12 w 85"/>
                  <a:gd name="T53" fmla="*/ 73 h 80"/>
                  <a:gd name="T54" fmla="*/ 16 w 85"/>
                  <a:gd name="T55" fmla="*/ 75 h 80"/>
                  <a:gd name="T56" fmla="*/ 24 w 85"/>
                  <a:gd name="T57" fmla="*/ 77 h 80"/>
                  <a:gd name="T58" fmla="*/ 25 w 85"/>
                  <a:gd name="T59" fmla="*/ 77 h 80"/>
                  <a:gd name="T60" fmla="*/ 27 w 85"/>
                  <a:gd name="T61" fmla="*/ 78 h 80"/>
                  <a:gd name="T62" fmla="*/ 43 w 85"/>
                  <a:gd name="T63" fmla="*/ 80 h 80"/>
                  <a:gd name="T64" fmla="*/ 58 w 85"/>
                  <a:gd name="T65" fmla="*/ 78 h 80"/>
                  <a:gd name="T66" fmla="*/ 60 w 85"/>
                  <a:gd name="T67" fmla="*/ 77 h 80"/>
                  <a:gd name="T68" fmla="*/ 61 w 85"/>
                  <a:gd name="T69" fmla="*/ 77 h 80"/>
                  <a:gd name="T70" fmla="*/ 74 w 85"/>
                  <a:gd name="T71" fmla="*/ 73 h 80"/>
                  <a:gd name="T72" fmla="*/ 78 w 85"/>
                  <a:gd name="T73" fmla="*/ 71 h 80"/>
                  <a:gd name="T74" fmla="*/ 79 w 85"/>
                  <a:gd name="T75" fmla="*/ 70 h 80"/>
                  <a:gd name="T76" fmla="*/ 82 w 85"/>
                  <a:gd name="T77" fmla="*/ 69 h 80"/>
                  <a:gd name="T78" fmla="*/ 82 w 85"/>
                  <a:gd name="T79" fmla="*/ 69 h 80"/>
                  <a:gd name="T80" fmla="*/ 83 w 85"/>
                  <a:gd name="T81" fmla="*/ 69 h 80"/>
                  <a:gd name="T82" fmla="*/ 85 w 85"/>
                  <a:gd name="T8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5" h="80">
                    <a:moveTo>
                      <a:pt x="85" y="63"/>
                    </a:moveTo>
                    <a:cubicBezTo>
                      <a:pt x="85" y="63"/>
                      <a:pt x="85" y="63"/>
                      <a:pt x="85" y="63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7" y="36"/>
                      <a:pt x="76" y="35"/>
                      <a:pt x="76" y="34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2"/>
                      <a:pt x="76" y="32"/>
                    </a:cubicBezTo>
                    <a:cubicBezTo>
                      <a:pt x="76" y="32"/>
                      <a:pt x="75" y="32"/>
                      <a:pt x="75" y="31"/>
                    </a:cubicBezTo>
                    <a:cubicBezTo>
                      <a:pt x="75" y="31"/>
                      <a:pt x="75" y="30"/>
                      <a:pt x="75" y="30"/>
                    </a:cubicBezTo>
                    <a:cubicBezTo>
                      <a:pt x="75" y="30"/>
                      <a:pt x="75" y="29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7"/>
                      <a:pt x="74" y="27"/>
                    </a:cubicBezTo>
                    <a:cubicBezTo>
                      <a:pt x="69" y="12"/>
                      <a:pt x="63" y="0"/>
                      <a:pt x="43" y="0"/>
                    </a:cubicBezTo>
                    <a:cubicBezTo>
                      <a:pt x="23" y="0"/>
                      <a:pt x="17" y="12"/>
                      <a:pt x="11" y="27"/>
                    </a:cubicBezTo>
                    <a:cubicBezTo>
                      <a:pt x="11" y="27"/>
                      <a:pt x="11" y="27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9"/>
                      <a:pt x="10" y="30"/>
                      <a:pt x="10" y="30"/>
                    </a:cubicBezTo>
                    <a:cubicBezTo>
                      <a:pt x="10" y="30"/>
                      <a:pt x="10" y="31"/>
                      <a:pt x="10" y="31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9" y="33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5"/>
                      <a:pt x="9" y="36"/>
                      <a:pt x="8" y="37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0" y="65"/>
                      <a:pt x="1" y="68"/>
                      <a:pt x="3" y="69"/>
                    </a:cubicBezTo>
                    <a:cubicBezTo>
                      <a:pt x="3" y="69"/>
                      <a:pt x="3" y="69"/>
                      <a:pt x="4" y="69"/>
                    </a:cubicBezTo>
                    <a:cubicBezTo>
                      <a:pt x="4" y="69"/>
                      <a:pt x="5" y="70"/>
                      <a:pt x="5" y="70"/>
                    </a:cubicBezTo>
                    <a:cubicBezTo>
                      <a:pt x="7" y="71"/>
                      <a:pt x="9" y="72"/>
                      <a:pt x="12" y="73"/>
                    </a:cubicBezTo>
                    <a:cubicBezTo>
                      <a:pt x="13" y="74"/>
                      <a:pt x="14" y="74"/>
                      <a:pt x="16" y="75"/>
                    </a:cubicBezTo>
                    <a:cubicBezTo>
                      <a:pt x="18" y="75"/>
                      <a:pt x="21" y="76"/>
                      <a:pt x="24" y="77"/>
                    </a:cubicBezTo>
                    <a:cubicBezTo>
                      <a:pt x="24" y="77"/>
                      <a:pt x="25" y="77"/>
                      <a:pt x="25" y="77"/>
                    </a:cubicBezTo>
                    <a:cubicBezTo>
                      <a:pt x="26" y="78"/>
                      <a:pt x="27" y="78"/>
                      <a:pt x="27" y="78"/>
                    </a:cubicBezTo>
                    <a:cubicBezTo>
                      <a:pt x="32" y="79"/>
                      <a:pt x="37" y="80"/>
                      <a:pt x="43" y="80"/>
                    </a:cubicBezTo>
                    <a:cubicBezTo>
                      <a:pt x="48" y="80"/>
                      <a:pt x="53" y="79"/>
                      <a:pt x="58" y="78"/>
                    </a:cubicBezTo>
                    <a:cubicBezTo>
                      <a:pt x="59" y="78"/>
                      <a:pt x="59" y="78"/>
                      <a:pt x="60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6" y="76"/>
                      <a:pt x="71" y="74"/>
                      <a:pt x="74" y="73"/>
                    </a:cubicBezTo>
                    <a:cubicBezTo>
                      <a:pt x="76" y="72"/>
                      <a:pt x="77" y="71"/>
                      <a:pt x="78" y="71"/>
                    </a:cubicBezTo>
                    <a:cubicBezTo>
                      <a:pt x="79" y="71"/>
                      <a:pt x="79" y="71"/>
                      <a:pt x="79" y="70"/>
                    </a:cubicBezTo>
                    <a:cubicBezTo>
                      <a:pt x="81" y="70"/>
                      <a:pt x="82" y="69"/>
                      <a:pt x="82" y="69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2" y="69"/>
                      <a:pt x="82" y="69"/>
                      <a:pt x="83" y="69"/>
                    </a:cubicBezTo>
                    <a:cubicBezTo>
                      <a:pt x="84" y="68"/>
                      <a:pt x="85" y="65"/>
                      <a:pt x="85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610235" y="3471545"/>
            <a:ext cx="2616835" cy="43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4954905" y="1776095"/>
            <a:ext cx="2427605" cy="3547110"/>
            <a:chOff x="0" y="0"/>
            <a:chExt cx="1335" cy="1951"/>
          </a:xfrm>
          <a:solidFill>
            <a:srgbClr val="5A8FC0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51775" y="4851400"/>
            <a:ext cx="453390" cy="453390"/>
            <a:chOff x="12155" y="8186"/>
            <a:chExt cx="714" cy="714"/>
          </a:xfrm>
        </p:grpSpPr>
        <p:sp>
          <p:nvSpPr>
            <p:cNvPr id="20498" name="Oval 18"/>
            <p:cNvSpPr>
              <a:spLocks noChangeArrowheads="1"/>
            </p:cNvSpPr>
            <p:nvPr/>
          </p:nvSpPr>
          <p:spPr bwMode="auto">
            <a:xfrm>
              <a:off x="12155" y="8186"/>
              <a:ext cx="714" cy="715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0505" name="Group 25"/>
            <p:cNvGrpSpPr/>
            <p:nvPr/>
          </p:nvGrpSpPr>
          <p:grpSpPr bwMode="auto">
            <a:xfrm>
              <a:off x="12403" y="8385"/>
              <a:ext cx="217" cy="322"/>
              <a:chOff x="0" y="0"/>
              <a:chExt cx="85" cy="127"/>
            </a:xfrm>
          </p:grpSpPr>
          <p:sp>
            <p:nvSpPr>
              <p:cNvPr id="20506" name="Freeform 26"/>
              <p:cNvSpPr>
                <a:spLocks noEditPoints="1"/>
              </p:cNvSpPr>
              <p:nvPr/>
            </p:nvSpPr>
            <p:spPr bwMode="auto">
              <a:xfrm>
                <a:off x="0" y="47"/>
                <a:ext cx="85" cy="80"/>
              </a:xfrm>
              <a:custGeom>
                <a:avLst/>
                <a:gdLst>
                  <a:gd name="T0" fmla="*/ 34 w 36"/>
                  <a:gd name="T1" fmla="*/ 0 h 34"/>
                  <a:gd name="T2" fmla="*/ 2 w 36"/>
                  <a:gd name="T3" fmla="*/ 0 h 34"/>
                  <a:gd name="T4" fmla="*/ 1 w 36"/>
                  <a:gd name="T5" fmla="*/ 0 h 34"/>
                  <a:gd name="T6" fmla="*/ 0 w 36"/>
                  <a:gd name="T7" fmla="*/ 1 h 34"/>
                  <a:gd name="T8" fmla="*/ 0 w 36"/>
                  <a:gd name="T9" fmla="*/ 6 h 34"/>
                  <a:gd name="T10" fmla="*/ 0 w 36"/>
                  <a:gd name="T11" fmla="*/ 32 h 34"/>
                  <a:gd name="T12" fmla="*/ 2 w 36"/>
                  <a:gd name="T13" fmla="*/ 34 h 34"/>
                  <a:gd name="T14" fmla="*/ 34 w 36"/>
                  <a:gd name="T15" fmla="*/ 34 h 34"/>
                  <a:gd name="T16" fmla="*/ 36 w 36"/>
                  <a:gd name="T17" fmla="*/ 32 h 34"/>
                  <a:gd name="T18" fmla="*/ 36 w 36"/>
                  <a:gd name="T19" fmla="*/ 1 h 34"/>
                  <a:gd name="T20" fmla="*/ 34 w 36"/>
                  <a:gd name="T21" fmla="*/ 0 h 34"/>
                  <a:gd name="T22" fmla="*/ 8 w 36"/>
                  <a:gd name="T23" fmla="*/ 7 h 34"/>
                  <a:gd name="T24" fmla="*/ 11 w 36"/>
                  <a:gd name="T25" fmla="*/ 7 h 34"/>
                  <a:gd name="T26" fmla="*/ 11 w 36"/>
                  <a:gd name="T27" fmla="*/ 26 h 34"/>
                  <a:gd name="T28" fmla="*/ 8 w 36"/>
                  <a:gd name="T29" fmla="*/ 26 h 34"/>
                  <a:gd name="T30" fmla="*/ 8 w 36"/>
                  <a:gd name="T31" fmla="*/ 7 h 34"/>
                  <a:gd name="T32" fmla="*/ 16 w 36"/>
                  <a:gd name="T33" fmla="*/ 7 h 34"/>
                  <a:gd name="T34" fmla="*/ 20 w 36"/>
                  <a:gd name="T35" fmla="*/ 7 h 34"/>
                  <a:gd name="T36" fmla="*/ 20 w 36"/>
                  <a:gd name="T37" fmla="*/ 26 h 34"/>
                  <a:gd name="T38" fmla="*/ 16 w 36"/>
                  <a:gd name="T39" fmla="*/ 26 h 34"/>
                  <a:gd name="T40" fmla="*/ 16 w 36"/>
                  <a:gd name="T41" fmla="*/ 7 h 34"/>
                  <a:gd name="T42" fmla="*/ 28 w 36"/>
                  <a:gd name="T43" fmla="*/ 26 h 34"/>
                  <a:gd name="T44" fmla="*/ 25 w 36"/>
                  <a:gd name="T45" fmla="*/ 26 h 34"/>
                  <a:gd name="T46" fmla="*/ 25 w 36"/>
                  <a:gd name="T47" fmla="*/ 7 h 34"/>
                  <a:gd name="T48" fmla="*/ 28 w 36"/>
                  <a:gd name="T49" fmla="*/ 7 h 34"/>
                  <a:gd name="T50" fmla="*/ 28 w 36"/>
                  <a:gd name="T51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3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1" y="34"/>
                      <a:pt x="2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4"/>
                      <a:pt x="36" y="33"/>
                      <a:pt x="36" y="3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5" y="0"/>
                      <a:pt x="34" y="0"/>
                    </a:cubicBezTo>
                    <a:close/>
                    <a:moveTo>
                      <a:pt x="8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8" y="26"/>
                      <a:pt x="8" y="26"/>
                      <a:pt x="8" y="26"/>
                    </a:cubicBezTo>
                    <a:lnTo>
                      <a:pt x="8" y="7"/>
                    </a:lnTo>
                    <a:close/>
                    <a:moveTo>
                      <a:pt x="16" y="7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7"/>
                    </a:lnTo>
                    <a:close/>
                    <a:moveTo>
                      <a:pt x="28" y="26"/>
                    </a:move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8" y="7"/>
                      <a:pt x="28" y="7"/>
                      <a:pt x="28" y="7"/>
                    </a:cubicBezTo>
                    <a:lnTo>
                      <a:pt x="28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07" name="Freeform 27"/>
              <p:cNvSpPr/>
              <p:nvPr/>
            </p:nvSpPr>
            <p:spPr bwMode="auto">
              <a:xfrm>
                <a:off x="0" y="0"/>
                <a:ext cx="85" cy="33"/>
              </a:xfrm>
              <a:custGeom>
                <a:avLst/>
                <a:gdLst>
                  <a:gd name="T0" fmla="*/ 34 w 36"/>
                  <a:gd name="T1" fmla="*/ 14 h 14"/>
                  <a:gd name="T2" fmla="*/ 36 w 36"/>
                  <a:gd name="T3" fmla="*/ 12 h 14"/>
                  <a:gd name="T4" fmla="*/ 36 w 36"/>
                  <a:gd name="T5" fmla="*/ 7 h 14"/>
                  <a:gd name="T6" fmla="*/ 34 w 36"/>
                  <a:gd name="T7" fmla="*/ 5 h 14"/>
                  <a:gd name="T8" fmla="*/ 26 w 36"/>
                  <a:gd name="T9" fmla="*/ 5 h 14"/>
                  <a:gd name="T10" fmla="*/ 25 w 36"/>
                  <a:gd name="T11" fmla="*/ 4 h 14"/>
                  <a:gd name="T12" fmla="*/ 25 w 36"/>
                  <a:gd name="T13" fmla="*/ 1 h 14"/>
                  <a:gd name="T14" fmla="*/ 23 w 36"/>
                  <a:gd name="T15" fmla="*/ 0 h 14"/>
                  <a:gd name="T16" fmla="*/ 13 w 36"/>
                  <a:gd name="T17" fmla="*/ 0 h 14"/>
                  <a:gd name="T18" fmla="*/ 12 w 36"/>
                  <a:gd name="T19" fmla="*/ 1 h 14"/>
                  <a:gd name="T20" fmla="*/ 12 w 36"/>
                  <a:gd name="T21" fmla="*/ 4 h 14"/>
                  <a:gd name="T22" fmla="*/ 10 w 36"/>
                  <a:gd name="T23" fmla="*/ 5 h 14"/>
                  <a:gd name="T24" fmla="*/ 2 w 36"/>
                  <a:gd name="T25" fmla="*/ 5 h 14"/>
                  <a:gd name="T26" fmla="*/ 0 w 36"/>
                  <a:gd name="T27" fmla="*/ 7 h 14"/>
                  <a:gd name="T28" fmla="*/ 0 w 36"/>
                  <a:gd name="T29" fmla="*/ 12 h 14"/>
                  <a:gd name="T30" fmla="*/ 2 w 36"/>
                  <a:gd name="T31" fmla="*/ 14 h 14"/>
                  <a:gd name="T32" fmla="*/ 34 w 36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14">
                    <a:moveTo>
                      <a:pt x="34" y="14"/>
                    </a:moveTo>
                    <a:cubicBezTo>
                      <a:pt x="35" y="14"/>
                      <a:pt x="36" y="13"/>
                      <a:pt x="36" y="12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6"/>
                      <a:pt x="35" y="5"/>
                      <a:pt x="34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lnTo>
                      <a:pt x="34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851775" y="3853180"/>
            <a:ext cx="453390" cy="448310"/>
            <a:chOff x="12155" y="6614"/>
            <a:chExt cx="714" cy="706"/>
          </a:xfrm>
        </p:grpSpPr>
        <p:sp>
          <p:nvSpPr>
            <p:cNvPr id="20497" name="Oval 17"/>
            <p:cNvSpPr>
              <a:spLocks noChangeArrowheads="1"/>
            </p:cNvSpPr>
            <p:nvPr/>
          </p:nvSpPr>
          <p:spPr bwMode="auto">
            <a:xfrm>
              <a:off x="12155" y="6614"/>
              <a:ext cx="714" cy="707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0508" name="Group 28"/>
            <p:cNvGrpSpPr/>
            <p:nvPr/>
          </p:nvGrpSpPr>
          <p:grpSpPr bwMode="auto">
            <a:xfrm>
              <a:off x="12344" y="6813"/>
              <a:ext cx="336" cy="273"/>
              <a:chOff x="0" y="0"/>
              <a:chExt cx="132" cy="109"/>
            </a:xfrm>
          </p:grpSpPr>
          <p:sp>
            <p:nvSpPr>
              <p:cNvPr id="20509" name="Freeform 29"/>
              <p:cNvSpPr/>
              <p:nvPr/>
            </p:nvSpPr>
            <p:spPr bwMode="auto">
              <a:xfrm>
                <a:off x="83" y="38"/>
                <a:ext cx="49" cy="71"/>
              </a:xfrm>
              <a:custGeom>
                <a:avLst/>
                <a:gdLst>
                  <a:gd name="T0" fmla="*/ 21 w 21"/>
                  <a:gd name="T1" fmla="*/ 15 h 30"/>
                  <a:gd name="T2" fmla="*/ 5 w 21"/>
                  <a:gd name="T3" fmla="*/ 30 h 30"/>
                  <a:gd name="T4" fmla="*/ 0 w 21"/>
                  <a:gd name="T5" fmla="*/ 29 h 30"/>
                  <a:gd name="T6" fmla="*/ 14 w 21"/>
                  <a:gd name="T7" fmla="*/ 9 h 30"/>
                  <a:gd name="T8" fmla="*/ 12 w 21"/>
                  <a:gd name="T9" fmla="*/ 0 h 30"/>
                  <a:gd name="T10" fmla="*/ 21 w 21"/>
                  <a:gd name="T11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0">
                    <a:moveTo>
                      <a:pt x="21" y="15"/>
                    </a:moveTo>
                    <a:cubicBezTo>
                      <a:pt x="21" y="23"/>
                      <a:pt x="14" y="30"/>
                      <a:pt x="5" y="30"/>
                    </a:cubicBezTo>
                    <a:cubicBezTo>
                      <a:pt x="4" y="30"/>
                      <a:pt x="2" y="30"/>
                      <a:pt x="0" y="29"/>
                    </a:cubicBezTo>
                    <a:cubicBezTo>
                      <a:pt x="8" y="26"/>
                      <a:pt x="14" y="18"/>
                      <a:pt x="14" y="9"/>
                    </a:cubicBezTo>
                    <a:cubicBezTo>
                      <a:pt x="14" y="6"/>
                      <a:pt x="13" y="3"/>
                      <a:pt x="12" y="0"/>
                    </a:cubicBezTo>
                    <a:cubicBezTo>
                      <a:pt x="17" y="3"/>
                      <a:pt x="21" y="8"/>
                      <a:pt x="2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Freeform 30"/>
              <p:cNvSpPr>
                <a:spLocks noEditPoints="1"/>
              </p:cNvSpPr>
              <p:nvPr/>
            </p:nvSpPr>
            <p:spPr bwMode="auto">
              <a:xfrm>
                <a:off x="0" y="0"/>
                <a:ext cx="109" cy="109"/>
              </a:xfrm>
              <a:custGeom>
                <a:avLst/>
                <a:gdLst>
                  <a:gd name="T0" fmla="*/ 45 w 46"/>
                  <a:gd name="T1" fmla="*/ 15 h 46"/>
                  <a:gd name="T2" fmla="*/ 35 w 46"/>
                  <a:gd name="T3" fmla="*/ 4 h 46"/>
                  <a:gd name="T4" fmla="*/ 35 w 46"/>
                  <a:gd name="T5" fmla="*/ 4 h 46"/>
                  <a:gd name="T6" fmla="*/ 23 w 46"/>
                  <a:gd name="T7" fmla="*/ 0 h 46"/>
                  <a:gd name="T8" fmla="*/ 4 w 46"/>
                  <a:gd name="T9" fmla="*/ 10 h 46"/>
                  <a:gd name="T10" fmla="*/ 0 w 46"/>
                  <a:gd name="T11" fmla="*/ 23 h 46"/>
                  <a:gd name="T12" fmla="*/ 5 w 46"/>
                  <a:gd name="T13" fmla="*/ 37 h 46"/>
                  <a:gd name="T14" fmla="*/ 9 w 46"/>
                  <a:gd name="T15" fmla="*/ 42 h 46"/>
                  <a:gd name="T16" fmla="*/ 14 w 46"/>
                  <a:gd name="T17" fmla="*/ 44 h 46"/>
                  <a:gd name="T18" fmla="*/ 14 w 46"/>
                  <a:gd name="T19" fmla="*/ 44 h 46"/>
                  <a:gd name="T20" fmla="*/ 23 w 46"/>
                  <a:gd name="T21" fmla="*/ 46 h 46"/>
                  <a:gd name="T22" fmla="*/ 32 w 46"/>
                  <a:gd name="T23" fmla="*/ 44 h 46"/>
                  <a:gd name="T24" fmla="*/ 36 w 46"/>
                  <a:gd name="T25" fmla="*/ 42 h 46"/>
                  <a:gd name="T26" fmla="*/ 42 w 46"/>
                  <a:gd name="T27" fmla="*/ 36 h 46"/>
                  <a:gd name="T28" fmla="*/ 46 w 46"/>
                  <a:gd name="T29" fmla="*/ 26 h 46"/>
                  <a:gd name="T30" fmla="*/ 46 w 46"/>
                  <a:gd name="T31" fmla="*/ 26 h 46"/>
                  <a:gd name="T32" fmla="*/ 46 w 46"/>
                  <a:gd name="T33" fmla="*/ 23 h 46"/>
                  <a:gd name="T34" fmla="*/ 45 w 46"/>
                  <a:gd name="T35" fmla="*/ 15 h 46"/>
                  <a:gd name="T36" fmla="*/ 31 w 46"/>
                  <a:gd name="T37" fmla="*/ 11 h 46"/>
                  <a:gd name="T38" fmla="*/ 35 w 46"/>
                  <a:gd name="T39" fmla="*/ 15 h 46"/>
                  <a:gd name="T40" fmla="*/ 35 w 46"/>
                  <a:gd name="T41" fmla="*/ 15 h 46"/>
                  <a:gd name="T42" fmla="*/ 31 w 46"/>
                  <a:gd name="T43" fmla="*/ 19 h 46"/>
                  <a:gd name="T44" fmla="*/ 27 w 46"/>
                  <a:gd name="T45" fmla="*/ 15 h 46"/>
                  <a:gd name="T46" fmla="*/ 31 w 46"/>
                  <a:gd name="T47" fmla="*/ 11 h 46"/>
                  <a:gd name="T48" fmla="*/ 31 w 46"/>
                  <a:gd name="T49" fmla="*/ 11 h 46"/>
                  <a:gd name="T50" fmla="*/ 15 w 46"/>
                  <a:gd name="T51" fmla="*/ 36 h 46"/>
                  <a:gd name="T52" fmla="*/ 11 w 46"/>
                  <a:gd name="T53" fmla="*/ 32 h 46"/>
                  <a:gd name="T54" fmla="*/ 15 w 46"/>
                  <a:gd name="T55" fmla="*/ 28 h 46"/>
                  <a:gd name="T56" fmla="*/ 19 w 46"/>
                  <a:gd name="T57" fmla="*/ 32 h 46"/>
                  <a:gd name="T58" fmla="*/ 15 w 46"/>
                  <a:gd name="T59" fmla="*/ 36 h 46"/>
                  <a:gd name="T60" fmla="*/ 15 w 46"/>
                  <a:gd name="T61" fmla="*/ 19 h 46"/>
                  <a:gd name="T62" fmla="*/ 11 w 46"/>
                  <a:gd name="T63" fmla="*/ 15 h 46"/>
                  <a:gd name="T64" fmla="*/ 15 w 46"/>
                  <a:gd name="T65" fmla="*/ 11 h 46"/>
                  <a:gd name="T66" fmla="*/ 19 w 46"/>
                  <a:gd name="T67" fmla="*/ 15 h 46"/>
                  <a:gd name="T68" fmla="*/ 15 w 46"/>
                  <a:gd name="T69" fmla="*/ 19 h 46"/>
                  <a:gd name="T70" fmla="*/ 20 w 46"/>
                  <a:gd name="T71" fmla="*/ 23 h 46"/>
                  <a:gd name="T72" fmla="*/ 22 w 46"/>
                  <a:gd name="T73" fmla="*/ 21 h 46"/>
                  <a:gd name="T74" fmla="*/ 23 w 46"/>
                  <a:gd name="T75" fmla="*/ 21 h 46"/>
                  <a:gd name="T76" fmla="*/ 26 w 46"/>
                  <a:gd name="T77" fmla="*/ 23 h 46"/>
                  <a:gd name="T78" fmla="*/ 25 w 46"/>
                  <a:gd name="T79" fmla="*/ 25 h 46"/>
                  <a:gd name="T80" fmla="*/ 23 w 46"/>
                  <a:gd name="T81" fmla="*/ 26 h 46"/>
                  <a:gd name="T82" fmla="*/ 20 w 46"/>
                  <a:gd name="T83" fmla="*/ 23 h 46"/>
                  <a:gd name="T84" fmla="*/ 31 w 46"/>
                  <a:gd name="T85" fmla="*/ 36 h 46"/>
                  <a:gd name="T86" fmla="*/ 27 w 46"/>
                  <a:gd name="T87" fmla="*/ 32 h 46"/>
                  <a:gd name="T88" fmla="*/ 31 w 46"/>
                  <a:gd name="T89" fmla="*/ 28 h 46"/>
                  <a:gd name="T90" fmla="*/ 35 w 46"/>
                  <a:gd name="T91" fmla="*/ 32 h 46"/>
                  <a:gd name="T92" fmla="*/ 31 w 46"/>
                  <a:gd name="T93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46">
                    <a:moveTo>
                      <a:pt x="45" y="15"/>
                    </a:moveTo>
                    <a:cubicBezTo>
                      <a:pt x="43" y="10"/>
                      <a:pt x="39" y="6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1" y="2"/>
                      <a:pt x="27" y="0"/>
                      <a:pt x="23" y="0"/>
                    </a:cubicBezTo>
                    <a:cubicBezTo>
                      <a:pt x="15" y="0"/>
                      <a:pt x="8" y="4"/>
                      <a:pt x="4" y="10"/>
                    </a:cubicBezTo>
                    <a:cubicBezTo>
                      <a:pt x="2" y="14"/>
                      <a:pt x="0" y="19"/>
                      <a:pt x="0" y="23"/>
                    </a:cubicBezTo>
                    <a:cubicBezTo>
                      <a:pt x="0" y="29"/>
                      <a:pt x="2" y="33"/>
                      <a:pt x="5" y="37"/>
                    </a:cubicBezTo>
                    <a:cubicBezTo>
                      <a:pt x="6" y="39"/>
                      <a:pt x="8" y="40"/>
                      <a:pt x="9" y="42"/>
                    </a:cubicBezTo>
                    <a:cubicBezTo>
                      <a:pt x="11" y="43"/>
                      <a:pt x="12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7" y="46"/>
                      <a:pt x="20" y="46"/>
                      <a:pt x="23" y="46"/>
                    </a:cubicBezTo>
                    <a:cubicBezTo>
                      <a:pt x="26" y="46"/>
                      <a:pt x="30" y="46"/>
                      <a:pt x="32" y="44"/>
                    </a:cubicBezTo>
                    <a:cubicBezTo>
                      <a:pt x="34" y="44"/>
                      <a:pt x="35" y="43"/>
                      <a:pt x="36" y="42"/>
                    </a:cubicBezTo>
                    <a:cubicBezTo>
                      <a:pt x="38" y="41"/>
                      <a:pt x="40" y="39"/>
                      <a:pt x="42" y="36"/>
                    </a:cubicBezTo>
                    <a:cubicBezTo>
                      <a:pt x="44" y="33"/>
                      <a:pt x="45" y="30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5"/>
                      <a:pt x="46" y="24"/>
                      <a:pt x="46" y="23"/>
                    </a:cubicBezTo>
                    <a:cubicBezTo>
                      <a:pt x="46" y="21"/>
                      <a:pt x="45" y="18"/>
                      <a:pt x="45" y="15"/>
                    </a:cubicBezTo>
                    <a:close/>
                    <a:moveTo>
                      <a:pt x="31" y="11"/>
                    </a:moveTo>
                    <a:cubicBezTo>
                      <a:pt x="34" y="11"/>
                      <a:pt x="35" y="13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7"/>
                      <a:pt x="33" y="19"/>
                      <a:pt x="31" y="19"/>
                    </a:cubicBezTo>
                    <a:cubicBezTo>
                      <a:pt x="29" y="19"/>
                      <a:pt x="27" y="17"/>
                      <a:pt x="27" y="15"/>
                    </a:cubicBezTo>
                    <a:cubicBezTo>
                      <a:pt x="27" y="13"/>
                      <a:pt x="29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  <a:moveTo>
                      <a:pt x="15" y="36"/>
                    </a:moveTo>
                    <a:cubicBezTo>
                      <a:pt x="12" y="36"/>
                      <a:pt x="11" y="34"/>
                      <a:pt x="11" y="32"/>
                    </a:cubicBezTo>
                    <a:cubicBezTo>
                      <a:pt x="11" y="30"/>
                      <a:pt x="12" y="28"/>
                      <a:pt x="15" y="28"/>
                    </a:cubicBezTo>
                    <a:cubicBezTo>
                      <a:pt x="17" y="28"/>
                      <a:pt x="19" y="30"/>
                      <a:pt x="19" y="32"/>
                    </a:cubicBezTo>
                    <a:cubicBezTo>
                      <a:pt x="19" y="34"/>
                      <a:pt x="17" y="36"/>
                      <a:pt x="15" y="36"/>
                    </a:cubicBezTo>
                    <a:close/>
                    <a:moveTo>
                      <a:pt x="15" y="19"/>
                    </a:moveTo>
                    <a:cubicBezTo>
                      <a:pt x="12" y="19"/>
                      <a:pt x="11" y="17"/>
                      <a:pt x="11" y="15"/>
                    </a:cubicBezTo>
                    <a:cubicBezTo>
                      <a:pt x="11" y="13"/>
                      <a:pt x="12" y="11"/>
                      <a:pt x="15" y="11"/>
                    </a:cubicBezTo>
                    <a:cubicBezTo>
                      <a:pt x="17" y="11"/>
                      <a:pt x="19" y="13"/>
                      <a:pt x="19" y="15"/>
                    </a:cubicBezTo>
                    <a:cubicBezTo>
                      <a:pt x="19" y="17"/>
                      <a:pt x="17" y="19"/>
                      <a:pt x="15" y="19"/>
                    </a:cubicBezTo>
                    <a:close/>
                    <a:moveTo>
                      <a:pt x="20" y="23"/>
                    </a:moveTo>
                    <a:cubicBezTo>
                      <a:pt x="20" y="22"/>
                      <a:pt x="21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5" y="21"/>
                      <a:pt x="26" y="22"/>
                      <a:pt x="26" y="23"/>
                    </a:cubicBezTo>
                    <a:cubicBezTo>
                      <a:pt x="26" y="24"/>
                      <a:pt x="26" y="24"/>
                      <a:pt x="25" y="25"/>
                    </a:cubicBezTo>
                    <a:cubicBezTo>
                      <a:pt x="25" y="26"/>
                      <a:pt x="24" y="26"/>
                      <a:pt x="23" y="26"/>
                    </a:cubicBezTo>
                    <a:cubicBezTo>
                      <a:pt x="22" y="26"/>
                      <a:pt x="20" y="25"/>
                      <a:pt x="20" y="23"/>
                    </a:cubicBezTo>
                    <a:close/>
                    <a:moveTo>
                      <a:pt x="31" y="36"/>
                    </a:moveTo>
                    <a:cubicBezTo>
                      <a:pt x="29" y="36"/>
                      <a:pt x="27" y="34"/>
                      <a:pt x="27" y="32"/>
                    </a:cubicBezTo>
                    <a:cubicBezTo>
                      <a:pt x="27" y="30"/>
                      <a:pt x="29" y="28"/>
                      <a:pt x="31" y="28"/>
                    </a:cubicBezTo>
                    <a:cubicBezTo>
                      <a:pt x="34" y="28"/>
                      <a:pt x="35" y="30"/>
                      <a:pt x="35" y="32"/>
                    </a:cubicBezTo>
                    <a:cubicBezTo>
                      <a:pt x="35" y="34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851775" y="2839085"/>
            <a:ext cx="453390" cy="453390"/>
            <a:chOff x="12155" y="5017"/>
            <a:chExt cx="714" cy="714"/>
          </a:xfrm>
        </p:grpSpPr>
        <p:sp>
          <p:nvSpPr>
            <p:cNvPr id="20496" name="Oval 16"/>
            <p:cNvSpPr>
              <a:spLocks noChangeArrowheads="1"/>
            </p:cNvSpPr>
            <p:nvPr/>
          </p:nvSpPr>
          <p:spPr bwMode="auto">
            <a:xfrm>
              <a:off x="12155" y="5017"/>
              <a:ext cx="714" cy="715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511" name="Freeform 31"/>
            <p:cNvSpPr>
              <a:spLocks noEditPoints="1"/>
            </p:cNvSpPr>
            <p:nvPr/>
          </p:nvSpPr>
          <p:spPr bwMode="auto">
            <a:xfrm>
              <a:off x="12348" y="5259"/>
              <a:ext cx="329" cy="281"/>
            </a:xfrm>
            <a:custGeom>
              <a:avLst/>
              <a:gdLst>
                <a:gd name="T0" fmla="*/ 52 w 54"/>
                <a:gd name="T1" fmla="*/ 0 h 47"/>
                <a:gd name="T2" fmla="*/ 11 w 54"/>
                <a:gd name="T3" fmla="*/ 0 h 47"/>
                <a:gd name="T4" fmla="*/ 9 w 54"/>
                <a:gd name="T5" fmla="*/ 2 h 47"/>
                <a:gd name="T6" fmla="*/ 9 w 54"/>
                <a:gd name="T7" fmla="*/ 4 h 47"/>
                <a:gd name="T8" fmla="*/ 9 w 54"/>
                <a:gd name="T9" fmla="*/ 5 h 47"/>
                <a:gd name="T10" fmla="*/ 9 w 54"/>
                <a:gd name="T11" fmla="*/ 6 h 47"/>
                <a:gd name="T12" fmla="*/ 9 w 54"/>
                <a:gd name="T13" fmla="*/ 9 h 47"/>
                <a:gd name="T14" fmla="*/ 10 w 54"/>
                <a:gd name="T15" fmla="*/ 9 h 47"/>
                <a:gd name="T16" fmla="*/ 2 w 54"/>
                <a:gd name="T17" fmla="*/ 9 h 47"/>
                <a:gd name="T18" fmla="*/ 0 w 54"/>
                <a:gd name="T19" fmla="*/ 11 h 47"/>
                <a:gd name="T20" fmla="*/ 0 w 54"/>
                <a:gd name="T21" fmla="*/ 45 h 47"/>
                <a:gd name="T22" fmla="*/ 2 w 54"/>
                <a:gd name="T23" fmla="*/ 47 h 47"/>
                <a:gd name="T24" fmla="*/ 43 w 54"/>
                <a:gd name="T25" fmla="*/ 47 h 47"/>
                <a:gd name="T26" fmla="*/ 45 w 54"/>
                <a:gd name="T27" fmla="*/ 45 h 47"/>
                <a:gd name="T28" fmla="*/ 45 w 54"/>
                <a:gd name="T29" fmla="*/ 38 h 47"/>
                <a:gd name="T30" fmla="*/ 52 w 54"/>
                <a:gd name="T31" fmla="*/ 38 h 47"/>
                <a:gd name="T32" fmla="*/ 54 w 54"/>
                <a:gd name="T33" fmla="*/ 36 h 47"/>
                <a:gd name="T34" fmla="*/ 54 w 54"/>
                <a:gd name="T35" fmla="*/ 34 h 47"/>
                <a:gd name="T36" fmla="*/ 54 w 54"/>
                <a:gd name="T37" fmla="*/ 33 h 47"/>
                <a:gd name="T38" fmla="*/ 54 w 54"/>
                <a:gd name="T39" fmla="*/ 31 h 47"/>
                <a:gd name="T40" fmla="*/ 54 w 54"/>
                <a:gd name="T41" fmla="*/ 7 h 47"/>
                <a:gd name="T42" fmla="*/ 54 w 54"/>
                <a:gd name="T43" fmla="*/ 5 h 47"/>
                <a:gd name="T44" fmla="*/ 54 w 54"/>
                <a:gd name="T45" fmla="*/ 4 h 47"/>
                <a:gd name="T46" fmla="*/ 54 w 54"/>
                <a:gd name="T47" fmla="*/ 2 h 47"/>
                <a:gd name="T48" fmla="*/ 52 w 54"/>
                <a:gd name="T49" fmla="*/ 0 h 47"/>
                <a:gd name="T50" fmla="*/ 26 w 54"/>
                <a:gd name="T51" fmla="*/ 22 h 47"/>
                <a:gd name="T52" fmla="*/ 30 w 54"/>
                <a:gd name="T53" fmla="*/ 18 h 47"/>
                <a:gd name="T54" fmla="*/ 34 w 54"/>
                <a:gd name="T55" fmla="*/ 22 h 47"/>
                <a:gd name="T56" fmla="*/ 30 w 54"/>
                <a:gd name="T57" fmla="*/ 26 h 47"/>
                <a:gd name="T58" fmla="*/ 26 w 54"/>
                <a:gd name="T59" fmla="*/ 22 h 47"/>
                <a:gd name="T60" fmla="*/ 38 w 54"/>
                <a:gd name="T61" fmla="*/ 42 h 47"/>
                <a:gd name="T62" fmla="*/ 7 w 54"/>
                <a:gd name="T63" fmla="*/ 42 h 47"/>
                <a:gd name="T64" fmla="*/ 5 w 54"/>
                <a:gd name="T65" fmla="*/ 40 h 47"/>
                <a:gd name="T66" fmla="*/ 5 w 54"/>
                <a:gd name="T67" fmla="*/ 37 h 47"/>
                <a:gd name="T68" fmla="*/ 5 w 54"/>
                <a:gd name="T69" fmla="*/ 36 h 47"/>
                <a:gd name="T70" fmla="*/ 6 w 54"/>
                <a:gd name="T71" fmla="*/ 34 h 47"/>
                <a:gd name="T72" fmla="*/ 20 w 54"/>
                <a:gd name="T73" fmla="*/ 29 h 47"/>
                <a:gd name="T74" fmla="*/ 23 w 54"/>
                <a:gd name="T75" fmla="*/ 30 h 47"/>
                <a:gd name="T76" fmla="*/ 26 w 54"/>
                <a:gd name="T77" fmla="*/ 32 h 47"/>
                <a:gd name="T78" fmla="*/ 38 w 54"/>
                <a:gd name="T79" fmla="*/ 32 h 47"/>
                <a:gd name="T80" fmla="*/ 39 w 54"/>
                <a:gd name="T81" fmla="*/ 32 h 47"/>
                <a:gd name="T82" fmla="*/ 40 w 54"/>
                <a:gd name="T83" fmla="*/ 33 h 47"/>
                <a:gd name="T84" fmla="*/ 40 w 54"/>
                <a:gd name="T85" fmla="*/ 40 h 47"/>
                <a:gd name="T86" fmla="*/ 38 w 54"/>
                <a:gd name="T87" fmla="*/ 42 h 47"/>
                <a:gd name="T88" fmla="*/ 49 w 54"/>
                <a:gd name="T89" fmla="*/ 31 h 47"/>
                <a:gd name="T90" fmla="*/ 48 w 54"/>
                <a:gd name="T91" fmla="*/ 33 h 47"/>
                <a:gd name="T92" fmla="*/ 47 w 54"/>
                <a:gd name="T93" fmla="*/ 33 h 47"/>
                <a:gd name="T94" fmla="*/ 45 w 54"/>
                <a:gd name="T95" fmla="*/ 33 h 47"/>
                <a:gd name="T96" fmla="*/ 45 w 54"/>
                <a:gd name="T97" fmla="*/ 11 h 47"/>
                <a:gd name="T98" fmla="*/ 43 w 54"/>
                <a:gd name="T99" fmla="*/ 9 h 47"/>
                <a:gd name="T100" fmla="*/ 14 w 54"/>
                <a:gd name="T101" fmla="*/ 9 h 47"/>
                <a:gd name="T102" fmla="*/ 14 w 54"/>
                <a:gd name="T103" fmla="*/ 9 h 47"/>
                <a:gd name="T104" fmla="*/ 14 w 54"/>
                <a:gd name="T105" fmla="*/ 7 h 47"/>
                <a:gd name="T106" fmla="*/ 15 w 54"/>
                <a:gd name="T107" fmla="*/ 6 h 47"/>
                <a:gd name="T108" fmla="*/ 16 w 54"/>
                <a:gd name="T109" fmla="*/ 5 h 47"/>
                <a:gd name="T110" fmla="*/ 47 w 54"/>
                <a:gd name="T111" fmla="*/ 5 h 47"/>
                <a:gd name="T112" fmla="*/ 49 w 54"/>
                <a:gd name="T113" fmla="*/ 7 h 47"/>
                <a:gd name="T114" fmla="*/ 49 w 54"/>
                <a:gd name="T115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47">
                  <a:moveTo>
                    <a:pt x="5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7"/>
                    <a:pt x="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7"/>
                    <a:pt x="45" y="46"/>
                    <a:pt x="45" y="45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4" y="37"/>
                    <a:pt x="54" y="36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5"/>
                    <a:pt x="54" y="5"/>
                  </a:cubicBezTo>
                  <a:cubicBezTo>
                    <a:pt x="54" y="5"/>
                    <a:pt x="54" y="4"/>
                    <a:pt x="54" y="4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26" y="22"/>
                  </a:moveTo>
                  <a:cubicBezTo>
                    <a:pt x="26" y="20"/>
                    <a:pt x="28" y="18"/>
                    <a:pt x="30" y="18"/>
                  </a:cubicBezTo>
                  <a:cubicBezTo>
                    <a:pt x="33" y="18"/>
                    <a:pt x="34" y="20"/>
                    <a:pt x="34" y="22"/>
                  </a:cubicBezTo>
                  <a:cubicBezTo>
                    <a:pt x="34" y="24"/>
                    <a:pt x="33" y="26"/>
                    <a:pt x="30" y="26"/>
                  </a:cubicBezTo>
                  <a:cubicBezTo>
                    <a:pt x="28" y="26"/>
                    <a:pt x="26" y="24"/>
                    <a:pt x="26" y="22"/>
                  </a:cubicBezTo>
                  <a:close/>
                  <a:moveTo>
                    <a:pt x="38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1"/>
                    <a:pt x="5" y="40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6" y="35"/>
                    <a:pt x="6" y="35"/>
                    <a:pt x="6" y="34"/>
                  </a:cubicBezTo>
                  <a:cubicBezTo>
                    <a:pt x="6" y="34"/>
                    <a:pt x="11" y="26"/>
                    <a:pt x="20" y="29"/>
                  </a:cubicBezTo>
                  <a:cubicBezTo>
                    <a:pt x="21" y="29"/>
                    <a:pt x="22" y="30"/>
                    <a:pt x="23" y="30"/>
                  </a:cubicBezTo>
                  <a:cubicBezTo>
                    <a:pt x="24" y="31"/>
                    <a:pt x="25" y="31"/>
                    <a:pt x="26" y="32"/>
                  </a:cubicBezTo>
                  <a:cubicBezTo>
                    <a:pt x="34" y="35"/>
                    <a:pt x="38" y="32"/>
                    <a:pt x="38" y="32"/>
                  </a:cubicBezTo>
                  <a:cubicBezTo>
                    <a:pt x="38" y="32"/>
                    <a:pt x="38" y="32"/>
                    <a:pt x="39" y="32"/>
                  </a:cubicBezTo>
                  <a:cubicBezTo>
                    <a:pt x="39" y="32"/>
                    <a:pt x="40" y="32"/>
                    <a:pt x="40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39" y="42"/>
                    <a:pt x="38" y="42"/>
                  </a:cubicBezTo>
                  <a:close/>
                  <a:moveTo>
                    <a:pt x="49" y="31"/>
                  </a:moveTo>
                  <a:cubicBezTo>
                    <a:pt x="49" y="32"/>
                    <a:pt x="48" y="32"/>
                    <a:pt x="48" y="33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4" y="9"/>
                    <a:pt x="4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5" y="6"/>
                  </a:cubicBezTo>
                  <a:cubicBezTo>
                    <a:pt x="15" y="6"/>
                    <a:pt x="15" y="5"/>
                    <a:pt x="16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49" y="7"/>
                  </a:cubicBezTo>
                  <a:lnTo>
                    <a:pt x="4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51775" y="1829435"/>
            <a:ext cx="453390" cy="453390"/>
            <a:chOff x="12155" y="3427"/>
            <a:chExt cx="714" cy="714"/>
          </a:xfrm>
        </p:grpSpPr>
        <p:sp>
          <p:nvSpPr>
            <p:cNvPr id="20495" name="Oval 15"/>
            <p:cNvSpPr>
              <a:spLocks noChangeArrowheads="1"/>
            </p:cNvSpPr>
            <p:nvPr/>
          </p:nvSpPr>
          <p:spPr bwMode="auto">
            <a:xfrm>
              <a:off x="12155" y="3427"/>
              <a:ext cx="714" cy="715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0512" name="Group 32"/>
            <p:cNvGrpSpPr/>
            <p:nvPr/>
          </p:nvGrpSpPr>
          <p:grpSpPr bwMode="auto">
            <a:xfrm>
              <a:off x="12369" y="3673"/>
              <a:ext cx="294" cy="238"/>
              <a:chOff x="0" y="0"/>
              <a:chExt cx="116" cy="94"/>
            </a:xfrm>
          </p:grpSpPr>
          <p:sp>
            <p:nvSpPr>
              <p:cNvPr id="20513" name="Freeform 33"/>
              <p:cNvSpPr/>
              <p:nvPr/>
            </p:nvSpPr>
            <p:spPr bwMode="auto">
              <a:xfrm>
                <a:off x="0" y="0"/>
                <a:ext cx="116" cy="47"/>
              </a:xfrm>
              <a:custGeom>
                <a:avLst/>
                <a:gdLst>
                  <a:gd name="T0" fmla="*/ 47 w 49"/>
                  <a:gd name="T1" fmla="*/ 0 h 20"/>
                  <a:gd name="T2" fmla="*/ 49 w 49"/>
                  <a:gd name="T3" fmla="*/ 1 h 20"/>
                  <a:gd name="T4" fmla="*/ 49 w 49"/>
                  <a:gd name="T5" fmla="*/ 1 h 20"/>
                  <a:gd name="T6" fmla="*/ 48 w 49"/>
                  <a:gd name="T7" fmla="*/ 3 h 20"/>
                  <a:gd name="T8" fmla="*/ 25 w 49"/>
                  <a:gd name="T9" fmla="*/ 20 h 20"/>
                  <a:gd name="T10" fmla="*/ 23 w 49"/>
                  <a:gd name="T11" fmla="*/ 20 h 20"/>
                  <a:gd name="T12" fmla="*/ 1 w 49"/>
                  <a:gd name="T13" fmla="*/ 3 h 20"/>
                  <a:gd name="T14" fmla="*/ 0 w 49"/>
                  <a:gd name="T15" fmla="*/ 1 h 20"/>
                  <a:gd name="T16" fmla="*/ 0 w 49"/>
                  <a:gd name="T17" fmla="*/ 1 h 20"/>
                  <a:gd name="T18" fmla="*/ 1 w 49"/>
                  <a:gd name="T19" fmla="*/ 0 h 20"/>
                  <a:gd name="T20" fmla="*/ 47 w 49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20">
                    <a:moveTo>
                      <a:pt x="47" y="0"/>
                    </a:moveTo>
                    <a:cubicBezTo>
                      <a:pt x="48" y="0"/>
                      <a:pt x="49" y="0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2"/>
                      <a:pt x="48" y="3"/>
                      <a:pt x="48" y="3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4" y="20"/>
                      <a:pt x="23" y="2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14" name="Freeform 34"/>
              <p:cNvSpPr/>
              <p:nvPr/>
            </p:nvSpPr>
            <p:spPr bwMode="auto">
              <a:xfrm>
                <a:off x="0" y="19"/>
                <a:ext cx="116" cy="75"/>
              </a:xfrm>
              <a:custGeom>
                <a:avLst/>
                <a:gdLst>
                  <a:gd name="T0" fmla="*/ 23 w 49"/>
                  <a:gd name="T1" fmla="*/ 17 h 32"/>
                  <a:gd name="T2" fmla="*/ 25 w 49"/>
                  <a:gd name="T3" fmla="*/ 17 h 32"/>
                  <a:gd name="T4" fmla="*/ 48 w 49"/>
                  <a:gd name="T5" fmla="*/ 0 h 32"/>
                  <a:gd name="T6" fmla="*/ 49 w 49"/>
                  <a:gd name="T7" fmla="*/ 1 h 32"/>
                  <a:gd name="T8" fmla="*/ 49 w 49"/>
                  <a:gd name="T9" fmla="*/ 30 h 32"/>
                  <a:gd name="T10" fmla="*/ 47 w 49"/>
                  <a:gd name="T11" fmla="*/ 32 h 32"/>
                  <a:gd name="T12" fmla="*/ 1 w 49"/>
                  <a:gd name="T13" fmla="*/ 32 h 32"/>
                  <a:gd name="T14" fmla="*/ 0 w 49"/>
                  <a:gd name="T15" fmla="*/ 30 h 32"/>
                  <a:gd name="T16" fmla="*/ 0 w 49"/>
                  <a:gd name="T17" fmla="*/ 1 h 32"/>
                  <a:gd name="T18" fmla="*/ 1 w 49"/>
                  <a:gd name="T19" fmla="*/ 0 h 32"/>
                  <a:gd name="T20" fmla="*/ 23 w 49"/>
                  <a:gd name="T2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32">
                    <a:moveTo>
                      <a:pt x="23" y="17"/>
                    </a:moveTo>
                    <a:cubicBezTo>
                      <a:pt x="24" y="17"/>
                      <a:pt x="25" y="17"/>
                      <a:pt x="25" y="1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9" y="0"/>
                      <a:pt x="49" y="1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1"/>
                      <a:pt x="48" y="32"/>
                      <a:pt x="47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23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8445500" y="1821815"/>
            <a:ext cx="311848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8445500" y="2864485"/>
            <a:ext cx="3118485" cy="43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8445500" y="3894455"/>
            <a:ext cx="311848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8446135" y="4876800"/>
            <a:ext cx="311785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5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0491" grpId="0" bldLvl="0" animBg="1"/>
      <p:bldP spid="20492" grpId="0" bldLvl="0" animBg="1"/>
      <p:bldP spid="20493" grpId="0" bldLvl="0" animBg="1"/>
      <p:bldP spid="20494" grpId="0" bldLvl="0" animBg="1"/>
      <p:bldP spid="20522" grpId="0"/>
      <p:bldP spid="20523" grpId="0"/>
      <p:bldP spid="20524" grpId="0"/>
      <p:bldP spid="20525" grpId="0"/>
      <p:bldP spid="205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grpSp>
        <p:nvGrpSpPr>
          <p:cNvPr id="3" name="Group 34"/>
          <p:cNvGrpSpPr/>
          <p:nvPr/>
        </p:nvGrpSpPr>
        <p:grpSpPr>
          <a:xfrm>
            <a:off x="6995674" y="2005726"/>
            <a:ext cx="899829" cy="486001"/>
            <a:chOff x="7166383" y="2666161"/>
            <a:chExt cx="900000" cy="486001"/>
          </a:xfrm>
          <a:solidFill>
            <a:srgbClr val="5A8FC0"/>
          </a:solidFill>
        </p:grpSpPr>
        <p:sp>
          <p:nvSpPr>
            <p:cNvPr id="5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9"/>
          <p:cNvGrpSpPr/>
          <p:nvPr/>
        </p:nvGrpSpPr>
        <p:grpSpPr>
          <a:xfrm>
            <a:off x="4412322" y="2006841"/>
            <a:ext cx="899829" cy="486001"/>
            <a:chOff x="4605752" y="2667275"/>
            <a:chExt cx="900000" cy="486001"/>
          </a:xfrm>
          <a:solidFill>
            <a:srgbClr val="5A8FC0"/>
          </a:solidFill>
        </p:grpSpPr>
        <p:sp>
          <p:nvSpPr>
            <p:cNvPr id="14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44"/>
          <p:cNvGrpSpPr/>
          <p:nvPr/>
        </p:nvGrpSpPr>
        <p:grpSpPr>
          <a:xfrm>
            <a:off x="1828972" y="2005726"/>
            <a:ext cx="899829" cy="486001"/>
            <a:chOff x="2006307" y="2666161"/>
            <a:chExt cx="900000" cy="486001"/>
          </a:xfrm>
          <a:solidFill>
            <a:srgbClr val="5A8FC0"/>
          </a:solidFill>
        </p:grpSpPr>
        <p:sp>
          <p:nvSpPr>
            <p:cNvPr id="7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49"/>
          <p:cNvGrpSpPr/>
          <p:nvPr/>
        </p:nvGrpSpPr>
        <p:grpSpPr>
          <a:xfrm>
            <a:off x="9579024" y="2005726"/>
            <a:ext cx="899829" cy="486001"/>
            <a:chOff x="9913617" y="2666161"/>
            <a:chExt cx="900000" cy="486001"/>
          </a:xfrm>
          <a:solidFill>
            <a:srgbClr val="5A8FC0"/>
          </a:solidFill>
        </p:grpSpPr>
        <p:sp>
          <p:nvSpPr>
            <p:cNvPr id="19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74"/>
          <p:cNvGrpSpPr/>
          <p:nvPr/>
        </p:nvGrpSpPr>
        <p:grpSpPr>
          <a:xfrm>
            <a:off x="1923474" y="4525492"/>
            <a:ext cx="710825" cy="710958"/>
            <a:chOff x="821491" y="4182919"/>
            <a:chExt cx="710960" cy="710958"/>
          </a:xfrm>
          <a:solidFill>
            <a:srgbClr val="5A8FC0"/>
          </a:solidFill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rgbClr val="5A8FC0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7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grpFill/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Group 76"/>
          <p:cNvGrpSpPr/>
          <p:nvPr/>
        </p:nvGrpSpPr>
        <p:grpSpPr>
          <a:xfrm>
            <a:off x="7132086" y="4525404"/>
            <a:ext cx="710825" cy="710958"/>
            <a:chOff x="6038386" y="4179022"/>
            <a:chExt cx="710960" cy="710958"/>
          </a:xfrm>
          <a:solidFill>
            <a:srgbClr val="5A8FC0"/>
          </a:solidFill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rgbClr val="5A8FC0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478" cy="316865"/>
              <a:chOff x="6040049" y="4182118"/>
              <a:chExt cx="521476" cy="459658"/>
            </a:xfrm>
            <a:grpFill/>
          </p:grpSpPr>
          <p:sp>
            <p:nvSpPr>
              <p:cNvPr id="60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/>
              <p:nvPr/>
            </p:nvSpPr>
            <p:spPr bwMode="auto">
              <a:xfrm>
                <a:off x="6437145" y="4182118"/>
                <a:ext cx="124380" cy="459658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77"/>
          <p:cNvGrpSpPr/>
          <p:nvPr/>
        </p:nvGrpSpPr>
        <p:grpSpPr>
          <a:xfrm>
            <a:off x="9673527" y="4526442"/>
            <a:ext cx="710825" cy="710958"/>
            <a:chOff x="8613835" y="4173075"/>
            <a:chExt cx="710960" cy="710958"/>
          </a:xfrm>
          <a:solidFill>
            <a:srgbClr val="5A8FC0"/>
          </a:solidFill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rgbClr val="5A8FC0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40" tIns="64271" rIns="128540" bIns="6427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75"/>
          <p:cNvGrpSpPr/>
          <p:nvPr/>
        </p:nvGrpSpPr>
        <p:grpSpPr>
          <a:xfrm>
            <a:off x="4507461" y="4525807"/>
            <a:ext cx="710825" cy="710958"/>
            <a:chOff x="3445843" y="4173075"/>
            <a:chExt cx="710960" cy="710958"/>
          </a:xfrm>
          <a:solidFill>
            <a:srgbClr val="5A8FC0"/>
          </a:solidFill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rgbClr val="5A8FC0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40" tIns="64271" rIns="128540" bIns="6427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/>
          <p:nvPr/>
        </p:nvSpPr>
        <p:spPr>
          <a:xfrm>
            <a:off x="1246018" y="2725985"/>
            <a:ext cx="2067006" cy="339213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00000"/>
              </a:lnSpc>
            </a:pPr>
            <a:r>
              <a:rPr lang="zh-CN" altLang="en-US" sz="16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7" name="Content Placeholder 2"/>
          <p:cNvSpPr txBox="1"/>
          <p:nvPr/>
        </p:nvSpPr>
        <p:spPr>
          <a:xfrm>
            <a:off x="1071245" y="3115945"/>
            <a:ext cx="2415540" cy="1057275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5" name="Content Placeholder 2"/>
          <p:cNvSpPr txBox="1"/>
          <p:nvPr/>
        </p:nvSpPr>
        <p:spPr>
          <a:xfrm>
            <a:off x="3830005" y="2725985"/>
            <a:ext cx="2067006" cy="339213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</a:pPr>
            <a:r>
              <a:rPr lang="zh-CN" altLang="en-US" sz="16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8" name="Content Placeholder 2"/>
          <p:cNvSpPr txBox="1"/>
          <p:nvPr/>
        </p:nvSpPr>
        <p:spPr>
          <a:xfrm>
            <a:off x="3656330" y="3115945"/>
            <a:ext cx="2415540" cy="1009650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79" name="Content Placeholder 2"/>
          <p:cNvSpPr txBox="1"/>
          <p:nvPr/>
        </p:nvSpPr>
        <p:spPr>
          <a:xfrm>
            <a:off x="6412086" y="2725985"/>
            <a:ext cx="2067006" cy="339213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</a:pPr>
            <a:r>
              <a:rPr lang="zh-CN" altLang="en-US" sz="16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80" name="Content Placeholder 2"/>
          <p:cNvSpPr txBox="1"/>
          <p:nvPr/>
        </p:nvSpPr>
        <p:spPr>
          <a:xfrm>
            <a:off x="6253480" y="3065145"/>
            <a:ext cx="2383790" cy="1060450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81" name="Content Placeholder 2"/>
          <p:cNvSpPr txBox="1"/>
          <p:nvPr/>
        </p:nvSpPr>
        <p:spPr>
          <a:xfrm>
            <a:off x="8995436" y="2725985"/>
            <a:ext cx="2067006" cy="339213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</a:pPr>
            <a:r>
              <a:rPr lang="zh-CN" altLang="en-US" sz="16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82" name="Content Placeholder 2"/>
          <p:cNvSpPr txBox="1"/>
          <p:nvPr/>
        </p:nvSpPr>
        <p:spPr>
          <a:xfrm>
            <a:off x="8819515" y="3065145"/>
            <a:ext cx="2495550" cy="1060450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1737995" y="1616075"/>
            <a:ext cx="2595245" cy="3274060"/>
          </a:xfrm>
          <a:prstGeom prst="rect">
            <a:avLst/>
          </a:prstGeom>
          <a:noFill/>
          <a:ln w="25400">
            <a:solidFill>
              <a:srgbClr val="5A8F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23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37410" y="2000250"/>
            <a:ext cx="2595245" cy="327406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23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4165" y="1766570"/>
            <a:ext cx="2738755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5A8F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83530" y="2118995"/>
            <a:ext cx="52609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83530" y="3071495"/>
            <a:ext cx="2738755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5A8F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382895" y="3423920"/>
            <a:ext cx="526161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82895" y="4361815"/>
            <a:ext cx="2738755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5A8F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82260" y="4714240"/>
            <a:ext cx="52616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3" grpId="0" bldLvl="0" animBg="1"/>
      <p:bldP spid="5" grpId="0" bldLvl="0" animBg="1"/>
      <p:bldP spid="14" grpId="0"/>
      <p:bldP spid="15" grpId="0"/>
      <p:bldP spid="20" grpId="0"/>
      <p:bldP spid="21" grpId="0"/>
      <p:bldP spid="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06855" y="1729740"/>
            <a:ext cx="1905000" cy="1905000"/>
            <a:chOff x="1333500" y="2019300"/>
            <a:chExt cx="1905000" cy="1905000"/>
          </a:xfrm>
        </p:grpSpPr>
        <p:sp>
          <p:nvSpPr>
            <p:cNvPr id="5" name="矩形: 圆角 6"/>
            <p:cNvSpPr/>
            <p:nvPr/>
          </p:nvSpPr>
          <p:spPr>
            <a:xfrm>
              <a:off x="1333500" y="2019300"/>
              <a:ext cx="1905000" cy="1905000"/>
            </a:xfrm>
            <a:prstGeom prst="roundRect">
              <a:avLst>
                <a:gd name="adj" fmla="val 12122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3232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34758" y="2821780"/>
              <a:ext cx="311150" cy="249237"/>
              <a:chOff x="9372601" y="3308351"/>
              <a:chExt cx="311150" cy="249237"/>
            </a:xfrm>
            <a:solidFill>
              <a:schemeClr val="bg1"/>
            </a:solidFill>
          </p:grpSpPr>
          <p:sp>
            <p:nvSpPr>
              <p:cNvPr id="14" name="Freeform 325"/>
              <p:cNvSpPr/>
              <p:nvPr/>
            </p:nvSpPr>
            <p:spPr bwMode="auto">
              <a:xfrm>
                <a:off x="9407526" y="3376613"/>
                <a:ext cx="58738" cy="134938"/>
              </a:xfrm>
              <a:custGeom>
                <a:avLst/>
                <a:gdLst>
                  <a:gd name="T0" fmla="*/ 10 w 37"/>
                  <a:gd name="T1" fmla="*/ 86 h 86"/>
                  <a:gd name="T2" fmla="*/ 27 w 37"/>
                  <a:gd name="T3" fmla="*/ 86 h 86"/>
                  <a:gd name="T4" fmla="*/ 37 w 37"/>
                  <a:gd name="T5" fmla="*/ 76 h 86"/>
                  <a:gd name="T6" fmla="*/ 37 w 37"/>
                  <a:gd name="T7" fmla="*/ 9 h 86"/>
                  <a:gd name="T8" fmla="*/ 27 w 37"/>
                  <a:gd name="T9" fmla="*/ 0 h 86"/>
                  <a:gd name="T10" fmla="*/ 10 w 37"/>
                  <a:gd name="T11" fmla="*/ 0 h 86"/>
                  <a:gd name="T12" fmla="*/ 0 w 37"/>
                  <a:gd name="T13" fmla="*/ 9 h 86"/>
                  <a:gd name="T14" fmla="*/ 0 w 37"/>
                  <a:gd name="T15" fmla="*/ 76 h 86"/>
                  <a:gd name="T16" fmla="*/ 10 w 37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86">
                    <a:moveTo>
                      <a:pt x="10" y="86"/>
                    </a:moveTo>
                    <a:cubicBezTo>
                      <a:pt x="27" y="86"/>
                      <a:pt x="27" y="86"/>
                      <a:pt x="27" y="86"/>
                    </a:cubicBezTo>
                    <a:cubicBezTo>
                      <a:pt x="32" y="86"/>
                      <a:pt x="37" y="81"/>
                      <a:pt x="37" y="76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1"/>
                      <a:pt x="5" y="86"/>
                      <a:pt x="1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15" name="Freeform 326"/>
              <p:cNvSpPr/>
              <p:nvPr/>
            </p:nvSpPr>
            <p:spPr bwMode="auto">
              <a:xfrm>
                <a:off x="9496426" y="3433763"/>
                <a:ext cx="57150" cy="77788"/>
              </a:xfrm>
              <a:custGeom>
                <a:avLst/>
                <a:gdLst>
                  <a:gd name="T0" fmla="*/ 10 w 37"/>
                  <a:gd name="T1" fmla="*/ 50 h 50"/>
                  <a:gd name="T2" fmla="*/ 27 w 37"/>
                  <a:gd name="T3" fmla="*/ 50 h 50"/>
                  <a:gd name="T4" fmla="*/ 37 w 37"/>
                  <a:gd name="T5" fmla="*/ 40 h 50"/>
                  <a:gd name="T6" fmla="*/ 37 w 37"/>
                  <a:gd name="T7" fmla="*/ 9 h 50"/>
                  <a:gd name="T8" fmla="*/ 27 w 37"/>
                  <a:gd name="T9" fmla="*/ 0 h 50"/>
                  <a:gd name="T10" fmla="*/ 10 w 37"/>
                  <a:gd name="T11" fmla="*/ 0 h 50"/>
                  <a:gd name="T12" fmla="*/ 0 w 37"/>
                  <a:gd name="T13" fmla="*/ 9 h 50"/>
                  <a:gd name="T14" fmla="*/ 0 w 37"/>
                  <a:gd name="T15" fmla="*/ 40 h 50"/>
                  <a:gd name="T16" fmla="*/ 10 w 37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50">
                    <a:moveTo>
                      <a:pt x="10" y="50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32" y="50"/>
                      <a:pt x="37" y="45"/>
                      <a:pt x="37" y="4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5"/>
                      <a:pt x="5" y="50"/>
                      <a:pt x="1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7" name="Freeform 327"/>
              <p:cNvSpPr/>
              <p:nvPr/>
            </p:nvSpPr>
            <p:spPr bwMode="auto">
              <a:xfrm>
                <a:off x="9583738" y="3308351"/>
                <a:ext cx="57150" cy="203200"/>
              </a:xfrm>
              <a:custGeom>
                <a:avLst/>
                <a:gdLst>
                  <a:gd name="T0" fmla="*/ 10 w 37"/>
                  <a:gd name="T1" fmla="*/ 130 h 130"/>
                  <a:gd name="T2" fmla="*/ 27 w 37"/>
                  <a:gd name="T3" fmla="*/ 130 h 130"/>
                  <a:gd name="T4" fmla="*/ 37 w 37"/>
                  <a:gd name="T5" fmla="*/ 120 h 130"/>
                  <a:gd name="T6" fmla="*/ 37 w 37"/>
                  <a:gd name="T7" fmla="*/ 9 h 130"/>
                  <a:gd name="T8" fmla="*/ 27 w 37"/>
                  <a:gd name="T9" fmla="*/ 0 h 130"/>
                  <a:gd name="T10" fmla="*/ 10 w 37"/>
                  <a:gd name="T11" fmla="*/ 0 h 130"/>
                  <a:gd name="T12" fmla="*/ 0 w 37"/>
                  <a:gd name="T13" fmla="*/ 9 h 130"/>
                  <a:gd name="T14" fmla="*/ 0 w 37"/>
                  <a:gd name="T15" fmla="*/ 120 h 130"/>
                  <a:gd name="T16" fmla="*/ 10 w 37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30">
                    <a:moveTo>
                      <a:pt x="10" y="130"/>
                    </a:moveTo>
                    <a:cubicBezTo>
                      <a:pt x="27" y="130"/>
                      <a:pt x="27" y="130"/>
                      <a:pt x="27" y="130"/>
                    </a:cubicBezTo>
                    <a:cubicBezTo>
                      <a:pt x="32" y="130"/>
                      <a:pt x="37" y="125"/>
                      <a:pt x="37" y="12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5" y="130"/>
                      <a:pt x="10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18" name="Freeform 328"/>
              <p:cNvSpPr/>
              <p:nvPr/>
            </p:nvSpPr>
            <p:spPr bwMode="auto">
              <a:xfrm>
                <a:off x="9372601" y="3532188"/>
                <a:ext cx="311150" cy="25400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792605" y="3787140"/>
            <a:ext cx="1619250" cy="1619250"/>
            <a:chOff x="1619250" y="4076700"/>
            <a:chExt cx="1619250" cy="1619250"/>
          </a:xfrm>
        </p:grpSpPr>
        <p:sp>
          <p:nvSpPr>
            <p:cNvPr id="20" name="矩形: 圆角 13"/>
            <p:cNvSpPr/>
            <p:nvPr/>
          </p:nvSpPr>
          <p:spPr>
            <a:xfrm>
              <a:off x="1619250" y="4076700"/>
              <a:ext cx="1619250" cy="1619250"/>
            </a:xfrm>
            <a:prstGeom prst="roundRect">
              <a:avLst>
                <a:gd name="adj" fmla="val 12122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3232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312194" y="4739482"/>
              <a:ext cx="233363" cy="293687"/>
              <a:chOff x="11293476" y="3908426"/>
              <a:chExt cx="233363" cy="293687"/>
            </a:xfrm>
            <a:solidFill>
              <a:schemeClr val="bg1"/>
            </a:solidFill>
          </p:grpSpPr>
          <p:sp>
            <p:nvSpPr>
              <p:cNvPr id="22" name="Freeform 315"/>
              <p:cNvSpPr/>
              <p:nvPr/>
            </p:nvSpPr>
            <p:spPr bwMode="auto">
              <a:xfrm>
                <a:off x="11382376" y="4173538"/>
                <a:ext cx="52388" cy="28575"/>
              </a:xfrm>
              <a:custGeom>
                <a:avLst/>
                <a:gdLst>
                  <a:gd name="T0" fmla="*/ 32 w 34"/>
                  <a:gd name="T1" fmla="*/ 0 h 18"/>
                  <a:gd name="T2" fmla="*/ 2 w 34"/>
                  <a:gd name="T3" fmla="*/ 0 h 18"/>
                  <a:gd name="T4" fmla="*/ 0 w 34"/>
                  <a:gd name="T5" fmla="*/ 2 h 18"/>
                  <a:gd name="T6" fmla="*/ 17 w 34"/>
                  <a:gd name="T7" fmla="*/ 18 h 18"/>
                  <a:gd name="T8" fmla="*/ 34 w 34"/>
                  <a:gd name="T9" fmla="*/ 2 h 18"/>
                  <a:gd name="T10" fmla="*/ 32 w 3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8" y="18"/>
                      <a:pt x="17" y="18"/>
                    </a:cubicBezTo>
                    <a:cubicBezTo>
                      <a:pt x="27" y="18"/>
                      <a:pt x="34" y="11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23" name="Freeform 316"/>
              <p:cNvSpPr/>
              <p:nvPr/>
            </p:nvSpPr>
            <p:spPr bwMode="auto">
              <a:xfrm>
                <a:off x="11293476" y="3908426"/>
                <a:ext cx="233363" cy="246063"/>
              </a:xfrm>
              <a:custGeom>
                <a:avLst/>
                <a:gdLst>
                  <a:gd name="T0" fmla="*/ 124 w 149"/>
                  <a:gd name="T1" fmla="*/ 123 h 157"/>
                  <a:gd name="T2" fmla="*/ 127 w 149"/>
                  <a:gd name="T3" fmla="*/ 108 h 157"/>
                  <a:gd name="T4" fmla="*/ 127 w 149"/>
                  <a:gd name="T5" fmla="*/ 66 h 157"/>
                  <a:gd name="T6" fmla="*/ 91 w 149"/>
                  <a:gd name="T7" fmla="*/ 20 h 157"/>
                  <a:gd name="T8" fmla="*/ 91 w 149"/>
                  <a:gd name="T9" fmla="*/ 16 h 157"/>
                  <a:gd name="T10" fmla="*/ 74 w 149"/>
                  <a:gd name="T11" fmla="*/ 0 h 157"/>
                  <a:gd name="T12" fmla="*/ 57 w 149"/>
                  <a:gd name="T13" fmla="*/ 16 h 157"/>
                  <a:gd name="T14" fmla="*/ 57 w 149"/>
                  <a:gd name="T15" fmla="*/ 20 h 157"/>
                  <a:gd name="T16" fmla="*/ 22 w 149"/>
                  <a:gd name="T17" fmla="*/ 66 h 157"/>
                  <a:gd name="T18" fmla="*/ 22 w 149"/>
                  <a:gd name="T19" fmla="*/ 108 h 157"/>
                  <a:gd name="T20" fmla="*/ 25 w 149"/>
                  <a:gd name="T21" fmla="*/ 123 h 157"/>
                  <a:gd name="T22" fmla="*/ 0 w 149"/>
                  <a:gd name="T23" fmla="*/ 140 h 157"/>
                  <a:gd name="T24" fmla="*/ 0 w 149"/>
                  <a:gd name="T25" fmla="*/ 155 h 157"/>
                  <a:gd name="T26" fmla="*/ 2 w 149"/>
                  <a:gd name="T27" fmla="*/ 157 h 157"/>
                  <a:gd name="T28" fmla="*/ 147 w 149"/>
                  <a:gd name="T29" fmla="*/ 157 h 157"/>
                  <a:gd name="T30" fmla="*/ 149 w 149"/>
                  <a:gd name="T31" fmla="*/ 155 h 157"/>
                  <a:gd name="T32" fmla="*/ 149 w 149"/>
                  <a:gd name="T33" fmla="*/ 140 h 157"/>
                  <a:gd name="T34" fmla="*/ 124 w 149"/>
                  <a:gd name="T35" fmla="*/ 12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9" h="157">
                    <a:moveTo>
                      <a:pt x="124" y="123"/>
                    </a:moveTo>
                    <a:cubicBezTo>
                      <a:pt x="126" y="118"/>
                      <a:pt x="127" y="113"/>
                      <a:pt x="127" y="108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45"/>
                      <a:pt x="113" y="27"/>
                      <a:pt x="91" y="20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1" y="7"/>
                      <a:pt x="84" y="0"/>
                      <a:pt x="74" y="0"/>
                    </a:cubicBezTo>
                    <a:cubicBezTo>
                      <a:pt x="65" y="0"/>
                      <a:pt x="57" y="7"/>
                      <a:pt x="57" y="16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36" y="27"/>
                      <a:pt x="22" y="45"/>
                      <a:pt x="22" y="66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13"/>
                      <a:pt x="23" y="118"/>
                      <a:pt x="25" y="123"/>
                    </a:cubicBezTo>
                    <a:cubicBezTo>
                      <a:pt x="11" y="124"/>
                      <a:pt x="0" y="131"/>
                      <a:pt x="0" y="140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56"/>
                      <a:pt x="1" y="157"/>
                      <a:pt x="2" y="157"/>
                    </a:cubicBezTo>
                    <a:cubicBezTo>
                      <a:pt x="147" y="157"/>
                      <a:pt x="147" y="157"/>
                      <a:pt x="147" y="157"/>
                    </a:cubicBezTo>
                    <a:cubicBezTo>
                      <a:pt x="148" y="157"/>
                      <a:pt x="149" y="156"/>
                      <a:pt x="149" y="155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31"/>
                      <a:pt x="138" y="124"/>
                      <a:pt x="124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3564255" y="2053590"/>
            <a:ext cx="1581150" cy="1581150"/>
            <a:chOff x="3390900" y="2343150"/>
            <a:chExt cx="1581150" cy="1581150"/>
          </a:xfrm>
        </p:grpSpPr>
        <p:sp>
          <p:nvSpPr>
            <p:cNvPr id="25" name="矩形: 圆角 18"/>
            <p:cNvSpPr/>
            <p:nvPr/>
          </p:nvSpPr>
          <p:spPr>
            <a:xfrm>
              <a:off x="3390900" y="2343150"/>
              <a:ext cx="1581150" cy="1581150"/>
            </a:xfrm>
            <a:prstGeom prst="roundRect">
              <a:avLst>
                <a:gd name="adj" fmla="val 12122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3232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010784" y="2976165"/>
              <a:ext cx="341382" cy="315120"/>
              <a:chOff x="8745538" y="2649538"/>
              <a:chExt cx="309563" cy="285750"/>
            </a:xfrm>
            <a:solidFill>
              <a:schemeClr val="bg1"/>
            </a:solidFill>
          </p:grpSpPr>
          <p:sp>
            <p:nvSpPr>
              <p:cNvPr id="27" name="Freeform 313"/>
              <p:cNvSpPr/>
              <p:nvPr/>
            </p:nvSpPr>
            <p:spPr bwMode="auto">
              <a:xfrm>
                <a:off x="8745538" y="2649538"/>
                <a:ext cx="309563" cy="238125"/>
              </a:xfrm>
              <a:custGeom>
                <a:avLst/>
                <a:gdLst>
                  <a:gd name="T0" fmla="*/ 197 w 198"/>
                  <a:gd name="T1" fmla="*/ 0 h 152"/>
                  <a:gd name="T2" fmla="*/ 195 w 198"/>
                  <a:gd name="T3" fmla="*/ 0 h 152"/>
                  <a:gd name="T4" fmla="*/ 1 w 198"/>
                  <a:gd name="T5" fmla="*/ 99 h 152"/>
                  <a:gd name="T6" fmla="*/ 0 w 198"/>
                  <a:gd name="T7" fmla="*/ 101 h 152"/>
                  <a:gd name="T8" fmla="*/ 2 w 198"/>
                  <a:gd name="T9" fmla="*/ 103 h 152"/>
                  <a:gd name="T10" fmla="*/ 67 w 198"/>
                  <a:gd name="T11" fmla="*/ 124 h 152"/>
                  <a:gd name="T12" fmla="*/ 68 w 198"/>
                  <a:gd name="T13" fmla="*/ 123 h 152"/>
                  <a:gd name="T14" fmla="*/ 158 w 198"/>
                  <a:gd name="T15" fmla="*/ 42 h 152"/>
                  <a:gd name="T16" fmla="*/ 87 w 198"/>
                  <a:gd name="T17" fmla="*/ 127 h 152"/>
                  <a:gd name="T18" fmla="*/ 86 w 198"/>
                  <a:gd name="T19" fmla="*/ 129 h 152"/>
                  <a:gd name="T20" fmla="*/ 88 w 198"/>
                  <a:gd name="T21" fmla="*/ 130 h 152"/>
                  <a:gd name="T22" fmla="*/ 160 w 198"/>
                  <a:gd name="T23" fmla="*/ 152 h 152"/>
                  <a:gd name="T24" fmla="*/ 160 w 198"/>
                  <a:gd name="T25" fmla="*/ 152 h 152"/>
                  <a:gd name="T26" fmla="*/ 161 w 198"/>
                  <a:gd name="T27" fmla="*/ 152 h 152"/>
                  <a:gd name="T28" fmla="*/ 162 w 198"/>
                  <a:gd name="T29" fmla="*/ 151 h 152"/>
                  <a:gd name="T30" fmla="*/ 198 w 198"/>
                  <a:gd name="T31" fmla="*/ 2 h 152"/>
                  <a:gd name="T32" fmla="*/ 197 w 198"/>
                  <a:gd name="T3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52">
                    <a:moveTo>
                      <a:pt x="197" y="0"/>
                    </a:moveTo>
                    <a:cubicBezTo>
                      <a:pt x="197" y="0"/>
                      <a:pt x="196" y="0"/>
                      <a:pt x="195" y="0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100"/>
                      <a:pt x="0" y="100"/>
                      <a:pt x="0" y="101"/>
                    </a:cubicBezTo>
                    <a:cubicBezTo>
                      <a:pt x="0" y="102"/>
                      <a:pt x="1" y="103"/>
                      <a:pt x="2" y="103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8" y="124"/>
                      <a:pt x="68" y="123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6" y="128"/>
                      <a:pt x="86" y="128"/>
                      <a:pt x="86" y="129"/>
                    </a:cubicBezTo>
                    <a:cubicBezTo>
                      <a:pt x="86" y="130"/>
                      <a:pt x="87" y="130"/>
                      <a:pt x="88" y="130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1" y="152"/>
                      <a:pt x="161" y="152"/>
                      <a:pt x="161" y="152"/>
                    </a:cubicBezTo>
                    <a:cubicBezTo>
                      <a:pt x="162" y="152"/>
                      <a:pt x="162" y="151"/>
                      <a:pt x="162" y="151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98" y="2"/>
                      <a:pt x="198" y="1"/>
                      <a:pt x="1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28" name="Freeform 314"/>
              <p:cNvSpPr/>
              <p:nvPr/>
            </p:nvSpPr>
            <p:spPr bwMode="auto">
              <a:xfrm>
                <a:off x="8880476" y="2868613"/>
                <a:ext cx="36513" cy="66675"/>
              </a:xfrm>
              <a:custGeom>
                <a:avLst/>
                <a:gdLst>
                  <a:gd name="T0" fmla="*/ 23 w 24"/>
                  <a:gd name="T1" fmla="*/ 6 h 42"/>
                  <a:gd name="T2" fmla="*/ 3 w 24"/>
                  <a:gd name="T3" fmla="*/ 0 h 42"/>
                  <a:gd name="T4" fmla="*/ 1 w 24"/>
                  <a:gd name="T5" fmla="*/ 0 h 42"/>
                  <a:gd name="T6" fmla="*/ 0 w 24"/>
                  <a:gd name="T7" fmla="*/ 2 h 42"/>
                  <a:gd name="T8" fmla="*/ 0 w 24"/>
                  <a:gd name="T9" fmla="*/ 40 h 42"/>
                  <a:gd name="T10" fmla="*/ 2 w 24"/>
                  <a:gd name="T11" fmla="*/ 41 h 42"/>
                  <a:gd name="T12" fmla="*/ 2 w 24"/>
                  <a:gd name="T13" fmla="*/ 42 h 42"/>
                  <a:gd name="T14" fmla="*/ 4 w 24"/>
                  <a:gd name="T15" fmla="*/ 41 h 42"/>
                  <a:gd name="T16" fmla="*/ 24 w 24"/>
                  <a:gd name="T17" fmla="*/ 9 h 42"/>
                  <a:gd name="T18" fmla="*/ 24 w 24"/>
                  <a:gd name="T19" fmla="*/ 7 h 42"/>
                  <a:gd name="T20" fmla="*/ 23 w 24"/>
                  <a:gd name="T2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42">
                    <a:moveTo>
                      <a:pt x="23" y="6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1" y="41"/>
                      <a:pt x="2" y="41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3" y="42"/>
                      <a:pt x="3" y="41"/>
                      <a:pt x="4" y="4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4" y="7"/>
                      <a:pt x="23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564255" y="3787140"/>
            <a:ext cx="1200150" cy="1200150"/>
            <a:chOff x="3390900" y="4076700"/>
            <a:chExt cx="1200150" cy="1200150"/>
          </a:xfrm>
        </p:grpSpPr>
        <p:sp>
          <p:nvSpPr>
            <p:cNvPr id="30" name="矩形: 圆角 23"/>
            <p:cNvSpPr/>
            <p:nvPr/>
          </p:nvSpPr>
          <p:spPr>
            <a:xfrm>
              <a:off x="3390900" y="4076700"/>
              <a:ext cx="1200150" cy="1200150"/>
            </a:xfrm>
            <a:prstGeom prst="roundRect">
              <a:avLst>
                <a:gd name="adj" fmla="val 12122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3232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835400" y="4541044"/>
              <a:ext cx="311151" cy="271463"/>
              <a:chOff x="10625138" y="2655888"/>
              <a:chExt cx="311151" cy="271463"/>
            </a:xfrm>
            <a:solidFill>
              <a:schemeClr val="bg1"/>
            </a:solidFill>
          </p:grpSpPr>
          <p:sp>
            <p:nvSpPr>
              <p:cNvPr id="32" name="Freeform 392"/>
              <p:cNvSpPr>
                <a:spLocks noEditPoints="1"/>
              </p:cNvSpPr>
              <p:nvPr/>
            </p:nvSpPr>
            <p:spPr bwMode="auto">
              <a:xfrm>
                <a:off x="10625138" y="2738438"/>
                <a:ext cx="190500" cy="188913"/>
              </a:xfrm>
              <a:custGeom>
                <a:avLst/>
                <a:gdLst>
                  <a:gd name="T0" fmla="*/ 110 w 121"/>
                  <a:gd name="T1" fmla="*/ 58 h 120"/>
                  <a:gd name="T2" fmla="*/ 114 w 121"/>
                  <a:gd name="T3" fmla="*/ 35 h 120"/>
                  <a:gd name="T4" fmla="*/ 114 w 121"/>
                  <a:gd name="T5" fmla="*/ 32 h 120"/>
                  <a:gd name="T6" fmla="*/ 102 w 121"/>
                  <a:gd name="T7" fmla="*/ 18 h 120"/>
                  <a:gd name="T8" fmla="*/ 94 w 121"/>
                  <a:gd name="T9" fmla="*/ 23 h 120"/>
                  <a:gd name="T10" fmla="*/ 80 w 121"/>
                  <a:gd name="T11" fmla="*/ 5 h 120"/>
                  <a:gd name="T12" fmla="*/ 78 w 121"/>
                  <a:gd name="T13" fmla="*/ 2 h 120"/>
                  <a:gd name="T14" fmla="*/ 60 w 121"/>
                  <a:gd name="T15" fmla="*/ 0 h 120"/>
                  <a:gd name="T16" fmla="*/ 58 w 121"/>
                  <a:gd name="T17" fmla="*/ 10 h 120"/>
                  <a:gd name="T18" fmla="*/ 35 w 121"/>
                  <a:gd name="T19" fmla="*/ 7 h 120"/>
                  <a:gd name="T20" fmla="*/ 19 w 121"/>
                  <a:gd name="T21" fmla="*/ 17 h 120"/>
                  <a:gd name="T22" fmla="*/ 18 w 121"/>
                  <a:gd name="T23" fmla="*/ 20 h 120"/>
                  <a:gd name="T24" fmla="*/ 14 w 121"/>
                  <a:gd name="T25" fmla="*/ 42 h 120"/>
                  <a:gd name="T26" fmla="*/ 4 w 121"/>
                  <a:gd name="T27" fmla="*/ 41 h 120"/>
                  <a:gd name="T28" fmla="*/ 0 w 121"/>
                  <a:gd name="T29" fmla="*/ 59 h 120"/>
                  <a:gd name="T30" fmla="*/ 10 w 121"/>
                  <a:gd name="T31" fmla="*/ 63 h 120"/>
                  <a:gd name="T32" fmla="*/ 8 w 121"/>
                  <a:gd name="T33" fmla="*/ 86 h 120"/>
                  <a:gd name="T34" fmla="*/ 17 w 121"/>
                  <a:gd name="T35" fmla="*/ 102 h 120"/>
                  <a:gd name="T36" fmla="*/ 27 w 121"/>
                  <a:gd name="T37" fmla="*/ 97 h 120"/>
                  <a:gd name="T38" fmla="*/ 41 w 121"/>
                  <a:gd name="T39" fmla="*/ 116 h 120"/>
                  <a:gd name="T40" fmla="*/ 60 w 121"/>
                  <a:gd name="T41" fmla="*/ 120 h 120"/>
                  <a:gd name="T42" fmla="*/ 62 w 121"/>
                  <a:gd name="T43" fmla="*/ 119 h 120"/>
                  <a:gd name="T44" fmla="*/ 80 w 121"/>
                  <a:gd name="T45" fmla="*/ 106 h 120"/>
                  <a:gd name="T46" fmla="*/ 89 w 121"/>
                  <a:gd name="T47" fmla="*/ 114 h 120"/>
                  <a:gd name="T48" fmla="*/ 103 w 121"/>
                  <a:gd name="T49" fmla="*/ 102 h 120"/>
                  <a:gd name="T50" fmla="*/ 97 w 121"/>
                  <a:gd name="T51" fmla="*/ 93 h 120"/>
                  <a:gd name="T52" fmla="*/ 116 w 121"/>
                  <a:gd name="T53" fmla="*/ 80 h 120"/>
                  <a:gd name="T54" fmla="*/ 121 w 121"/>
                  <a:gd name="T55" fmla="*/ 61 h 120"/>
                  <a:gd name="T56" fmla="*/ 73 w 121"/>
                  <a:gd name="T57" fmla="*/ 77 h 120"/>
                  <a:gd name="T58" fmla="*/ 43 w 121"/>
                  <a:gd name="T59" fmla="*/ 73 h 120"/>
                  <a:gd name="T60" fmla="*/ 60 w 121"/>
                  <a:gd name="T61" fmla="*/ 38 h 120"/>
                  <a:gd name="T62" fmla="*/ 73 w 121"/>
                  <a:gd name="T63" fmla="*/ 7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1" h="120">
                    <a:moveTo>
                      <a:pt x="119" y="59"/>
                    </a:move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2"/>
                      <a:pt x="109" y="46"/>
                      <a:pt x="106" y="40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5"/>
                      <a:pt x="114" y="34"/>
                      <a:pt x="114" y="33"/>
                    </a:cubicBezTo>
                    <a:cubicBezTo>
                      <a:pt x="114" y="33"/>
                      <a:pt x="114" y="32"/>
                      <a:pt x="114" y="32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3" y="18"/>
                      <a:pt x="103" y="18"/>
                      <a:pt x="102" y="18"/>
                    </a:cubicBezTo>
                    <a:cubicBezTo>
                      <a:pt x="102" y="17"/>
                      <a:pt x="101" y="18"/>
                      <a:pt x="101" y="18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0" y="19"/>
                      <a:pt x="85" y="16"/>
                      <a:pt x="79" y="13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4"/>
                      <a:pt x="80" y="4"/>
                      <a:pt x="80" y="3"/>
                    </a:cubicBezTo>
                    <a:cubicBezTo>
                      <a:pt x="79" y="3"/>
                      <a:pt x="79" y="2"/>
                      <a:pt x="78" y="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9" y="1"/>
                      <a:pt x="59" y="1"/>
                      <a:pt x="59" y="2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2" y="10"/>
                      <a:pt x="46" y="12"/>
                      <a:pt x="40" y="14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6"/>
                      <a:pt x="33" y="6"/>
                      <a:pt x="32" y="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8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9" y="31"/>
                      <a:pt x="16" y="36"/>
                      <a:pt x="14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4" y="41"/>
                      <a:pt x="4" y="41"/>
                    </a:cubicBezTo>
                    <a:cubicBezTo>
                      <a:pt x="3" y="42"/>
                      <a:pt x="3" y="42"/>
                      <a:pt x="3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1" y="62"/>
                      <a:pt x="2" y="62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1" y="69"/>
                      <a:pt x="12" y="75"/>
                      <a:pt x="15" y="8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7" y="86"/>
                      <a:pt x="6" y="88"/>
                      <a:pt x="7" y="89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8" y="103"/>
                      <a:pt x="19" y="103"/>
                      <a:pt x="20" y="103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32" y="101"/>
                      <a:pt x="37" y="104"/>
                      <a:pt x="42" y="106"/>
                    </a:cubicBezTo>
                    <a:cubicBezTo>
                      <a:pt x="41" y="116"/>
                      <a:pt x="41" y="116"/>
                      <a:pt x="41" y="116"/>
                    </a:cubicBezTo>
                    <a:cubicBezTo>
                      <a:pt x="41" y="117"/>
                      <a:pt x="42" y="118"/>
                      <a:pt x="43" y="118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1" y="120"/>
                      <a:pt x="62" y="120"/>
                      <a:pt x="62" y="119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9" y="109"/>
                      <a:pt x="75" y="108"/>
                      <a:pt x="80" y="106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7" y="114"/>
                      <a:pt x="88" y="114"/>
                      <a:pt x="89" y="114"/>
                    </a:cubicBezTo>
                    <a:cubicBezTo>
                      <a:pt x="102" y="104"/>
                      <a:pt x="102" y="104"/>
                      <a:pt x="102" y="104"/>
                    </a:cubicBezTo>
                    <a:cubicBezTo>
                      <a:pt x="103" y="103"/>
                      <a:pt x="103" y="103"/>
                      <a:pt x="103" y="102"/>
                    </a:cubicBezTo>
                    <a:cubicBezTo>
                      <a:pt x="103" y="101"/>
                      <a:pt x="103" y="101"/>
                      <a:pt x="103" y="100"/>
                    </a:cubicBezTo>
                    <a:cubicBezTo>
                      <a:pt x="97" y="93"/>
                      <a:pt x="97" y="93"/>
                      <a:pt x="97" y="93"/>
                    </a:cubicBezTo>
                    <a:cubicBezTo>
                      <a:pt x="101" y="89"/>
                      <a:pt x="104" y="84"/>
                      <a:pt x="107" y="78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17" y="80"/>
                      <a:pt x="118" y="79"/>
                      <a:pt x="118" y="78"/>
                    </a:cubicBezTo>
                    <a:cubicBezTo>
                      <a:pt x="121" y="61"/>
                      <a:pt x="121" y="61"/>
                      <a:pt x="121" y="61"/>
                    </a:cubicBezTo>
                    <a:cubicBezTo>
                      <a:pt x="121" y="60"/>
                      <a:pt x="120" y="59"/>
                      <a:pt x="119" y="59"/>
                    </a:cubicBezTo>
                    <a:close/>
                    <a:moveTo>
                      <a:pt x="73" y="77"/>
                    </a:moveTo>
                    <a:cubicBezTo>
                      <a:pt x="69" y="80"/>
                      <a:pt x="65" y="81"/>
                      <a:pt x="60" y="81"/>
                    </a:cubicBezTo>
                    <a:cubicBezTo>
                      <a:pt x="53" y="81"/>
                      <a:pt x="47" y="78"/>
                      <a:pt x="43" y="73"/>
                    </a:cubicBezTo>
                    <a:cubicBezTo>
                      <a:pt x="36" y="63"/>
                      <a:pt x="38" y="50"/>
                      <a:pt x="47" y="43"/>
                    </a:cubicBezTo>
                    <a:cubicBezTo>
                      <a:pt x="51" y="40"/>
                      <a:pt x="56" y="38"/>
                      <a:pt x="60" y="38"/>
                    </a:cubicBezTo>
                    <a:cubicBezTo>
                      <a:pt x="67" y="38"/>
                      <a:pt x="73" y="41"/>
                      <a:pt x="77" y="47"/>
                    </a:cubicBezTo>
                    <a:cubicBezTo>
                      <a:pt x="85" y="56"/>
                      <a:pt x="83" y="70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  <p:sp>
            <p:nvSpPr>
              <p:cNvPr id="33" name="Freeform 393"/>
              <p:cNvSpPr>
                <a:spLocks noEditPoints="1"/>
              </p:cNvSpPr>
              <p:nvPr/>
            </p:nvSpPr>
            <p:spPr bwMode="auto">
              <a:xfrm>
                <a:off x="10788651" y="2655888"/>
                <a:ext cx="147638" cy="149225"/>
              </a:xfrm>
              <a:custGeom>
                <a:avLst/>
                <a:gdLst>
                  <a:gd name="T0" fmla="*/ 91 w 95"/>
                  <a:gd name="T1" fmla="*/ 30 h 95"/>
                  <a:gd name="T2" fmla="*/ 89 w 95"/>
                  <a:gd name="T3" fmla="*/ 28 h 95"/>
                  <a:gd name="T4" fmla="*/ 75 w 95"/>
                  <a:gd name="T5" fmla="*/ 19 h 95"/>
                  <a:gd name="T6" fmla="*/ 77 w 95"/>
                  <a:gd name="T7" fmla="*/ 11 h 95"/>
                  <a:gd name="T8" fmla="*/ 64 w 95"/>
                  <a:gd name="T9" fmla="*/ 4 h 95"/>
                  <a:gd name="T10" fmla="*/ 60 w 95"/>
                  <a:gd name="T11" fmla="*/ 10 h 95"/>
                  <a:gd name="T12" fmla="*/ 45 w 95"/>
                  <a:gd name="T13" fmla="*/ 2 h 95"/>
                  <a:gd name="T14" fmla="*/ 30 w 95"/>
                  <a:gd name="T15" fmla="*/ 4 h 95"/>
                  <a:gd name="T16" fmla="*/ 30 w 95"/>
                  <a:gd name="T17" fmla="*/ 12 h 95"/>
                  <a:gd name="T18" fmla="*/ 14 w 95"/>
                  <a:gd name="T19" fmla="*/ 17 h 95"/>
                  <a:gd name="T20" fmla="*/ 4 w 95"/>
                  <a:gd name="T21" fmla="*/ 29 h 95"/>
                  <a:gd name="T22" fmla="*/ 5 w 95"/>
                  <a:gd name="T23" fmla="*/ 32 h 95"/>
                  <a:gd name="T24" fmla="*/ 8 w 95"/>
                  <a:gd name="T25" fmla="*/ 48 h 95"/>
                  <a:gd name="T26" fmla="*/ 1 w 95"/>
                  <a:gd name="T27" fmla="*/ 53 h 95"/>
                  <a:gd name="T28" fmla="*/ 5 w 95"/>
                  <a:gd name="T29" fmla="*/ 67 h 95"/>
                  <a:gd name="T30" fmla="*/ 13 w 95"/>
                  <a:gd name="T31" fmla="*/ 65 h 95"/>
                  <a:gd name="T32" fmla="*/ 17 w 95"/>
                  <a:gd name="T33" fmla="*/ 82 h 95"/>
                  <a:gd name="T34" fmla="*/ 29 w 95"/>
                  <a:gd name="T35" fmla="*/ 91 h 95"/>
                  <a:gd name="T36" fmla="*/ 32 w 95"/>
                  <a:gd name="T37" fmla="*/ 90 h 95"/>
                  <a:gd name="T38" fmla="*/ 48 w 95"/>
                  <a:gd name="T39" fmla="*/ 86 h 95"/>
                  <a:gd name="T40" fmla="*/ 52 w 95"/>
                  <a:gd name="T41" fmla="*/ 95 h 95"/>
                  <a:gd name="T42" fmla="*/ 65 w 95"/>
                  <a:gd name="T43" fmla="*/ 91 h 95"/>
                  <a:gd name="T44" fmla="*/ 67 w 95"/>
                  <a:gd name="T45" fmla="*/ 89 h 95"/>
                  <a:gd name="T46" fmla="*/ 76 w 95"/>
                  <a:gd name="T47" fmla="*/ 75 h 95"/>
                  <a:gd name="T48" fmla="*/ 85 w 95"/>
                  <a:gd name="T49" fmla="*/ 77 h 95"/>
                  <a:gd name="T50" fmla="*/ 91 w 95"/>
                  <a:gd name="T51" fmla="*/ 64 h 95"/>
                  <a:gd name="T52" fmla="*/ 85 w 95"/>
                  <a:gd name="T53" fmla="*/ 60 h 95"/>
                  <a:gd name="T54" fmla="*/ 93 w 95"/>
                  <a:gd name="T55" fmla="*/ 45 h 95"/>
                  <a:gd name="T56" fmla="*/ 62 w 95"/>
                  <a:gd name="T57" fmla="*/ 55 h 95"/>
                  <a:gd name="T58" fmla="*/ 48 w 95"/>
                  <a:gd name="T59" fmla="*/ 63 h 95"/>
                  <a:gd name="T60" fmla="*/ 43 w 95"/>
                  <a:gd name="T61" fmla="*/ 32 h 95"/>
                  <a:gd name="T62" fmla="*/ 63 w 95"/>
                  <a:gd name="T63" fmla="*/ 4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95">
                    <a:moveTo>
                      <a:pt x="95" y="43"/>
                    </a:move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29"/>
                      <a:pt x="91" y="29"/>
                      <a:pt x="90" y="29"/>
                    </a:cubicBezTo>
                    <a:cubicBezTo>
                      <a:pt x="90" y="28"/>
                      <a:pt x="89" y="28"/>
                      <a:pt x="89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1" y="26"/>
                      <a:pt x="78" y="22"/>
                      <a:pt x="75" y="19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9" y="13"/>
                      <a:pt x="78" y="11"/>
                      <a:pt x="77" y="11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5" y="4"/>
                      <a:pt x="64" y="4"/>
                    </a:cubicBezTo>
                    <a:cubicBezTo>
                      <a:pt x="64" y="4"/>
                      <a:pt x="63" y="5"/>
                      <a:pt x="63" y="5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6" y="9"/>
                      <a:pt x="51" y="8"/>
                      <a:pt x="47" y="8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1"/>
                      <a:pt x="44" y="0"/>
                      <a:pt x="43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9" y="4"/>
                      <a:pt x="28" y="6"/>
                      <a:pt x="28" y="7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6" y="14"/>
                      <a:pt x="22" y="17"/>
                      <a:pt x="19" y="20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1" y="17"/>
                      <a:pt x="11" y="1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4" y="30"/>
                      <a:pt x="4" y="31"/>
                    </a:cubicBezTo>
                    <a:cubicBezTo>
                      <a:pt x="4" y="32"/>
                      <a:pt x="5" y="32"/>
                      <a:pt x="5" y="32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40"/>
                      <a:pt x="8" y="44"/>
                      <a:pt x="8" y="48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2"/>
                      <a:pt x="1" y="53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6"/>
                      <a:pt x="4" y="66"/>
                      <a:pt x="5" y="67"/>
                    </a:cubicBezTo>
                    <a:cubicBezTo>
                      <a:pt x="6" y="67"/>
                      <a:pt x="6" y="67"/>
                      <a:pt x="7" y="67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9"/>
                      <a:pt x="17" y="73"/>
                      <a:pt x="21" y="76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3"/>
                      <a:pt x="17" y="84"/>
                      <a:pt x="18" y="85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30" y="91"/>
                      <a:pt x="30" y="91"/>
                      <a:pt x="31" y="91"/>
                    </a:cubicBezTo>
                    <a:cubicBezTo>
                      <a:pt x="32" y="91"/>
                      <a:pt x="32" y="91"/>
                      <a:pt x="32" y="90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40" y="86"/>
                      <a:pt x="44" y="87"/>
                      <a:pt x="48" y="86"/>
                    </a:cubicBezTo>
                    <a:cubicBezTo>
                      <a:pt x="50" y="93"/>
                      <a:pt x="50" y="93"/>
                      <a:pt x="50" y="93"/>
                    </a:cubicBezTo>
                    <a:cubicBezTo>
                      <a:pt x="50" y="94"/>
                      <a:pt x="51" y="95"/>
                      <a:pt x="52" y="95"/>
                    </a:cubicBezTo>
                    <a:cubicBezTo>
                      <a:pt x="52" y="95"/>
                      <a:pt x="53" y="95"/>
                      <a:pt x="53" y="95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6" y="91"/>
                      <a:pt x="66" y="91"/>
                      <a:pt x="67" y="90"/>
                    </a:cubicBezTo>
                    <a:cubicBezTo>
                      <a:pt x="67" y="90"/>
                      <a:pt x="67" y="89"/>
                      <a:pt x="67" y="89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0"/>
                      <a:pt x="73" y="78"/>
                      <a:pt x="76" y="75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3" y="79"/>
                      <a:pt x="84" y="78"/>
                      <a:pt x="85" y="77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5"/>
                      <a:pt x="91" y="64"/>
                    </a:cubicBezTo>
                    <a:cubicBezTo>
                      <a:pt x="91" y="64"/>
                      <a:pt x="91" y="63"/>
                      <a:pt x="90" y="63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6" y="56"/>
                      <a:pt x="87" y="51"/>
                      <a:pt x="87" y="47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lose/>
                    <a:moveTo>
                      <a:pt x="62" y="55"/>
                    </a:moveTo>
                    <a:cubicBezTo>
                      <a:pt x="59" y="59"/>
                      <a:pt x="56" y="62"/>
                      <a:pt x="52" y="63"/>
                    </a:cubicBezTo>
                    <a:cubicBezTo>
                      <a:pt x="50" y="63"/>
                      <a:pt x="49" y="63"/>
                      <a:pt x="48" y="63"/>
                    </a:cubicBezTo>
                    <a:cubicBezTo>
                      <a:pt x="40" y="63"/>
                      <a:pt x="34" y="59"/>
                      <a:pt x="32" y="51"/>
                    </a:cubicBezTo>
                    <a:cubicBezTo>
                      <a:pt x="30" y="43"/>
                      <a:pt x="35" y="34"/>
                      <a:pt x="43" y="32"/>
                    </a:cubicBezTo>
                    <a:cubicBezTo>
                      <a:pt x="45" y="31"/>
                      <a:pt x="46" y="31"/>
                      <a:pt x="48" y="31"/>
                    </a:cubicBezTo>
                    <a:cubicBezTo>
                      <a:pt x="55" y="31"/>
                      <a:pt x="61" y="36"/>
                      <a:pt x="63" y="43"/>
                    </a:cubicBezTo>
                    <a:cubicBezTo>
                      <a:pt x="64" y="47"/>
                      <a:pt x="64" y="52"/>
                      <a:pt x="62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323232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198392" y="1649912"/>
            <a:ext cx="311150" cy="249237"/>
            <a:chOff x="9372601" y="3308351"/>
            <a:chExt cx="311150" cy="249237"/>
          </a:xfrm>
          <a:solidFill>
            <a:srgbClr val="5A8FC0"/>
          </a:solidFill>
        </p:grpSpPr>
        <p:sp>
          <p:nvSpPr>
            <p:cNvPr id="35" name="Freeform 325"/>
            <p:cNvSpPr/>
            <p:nvPr/>
          </p:nvSpPr>
          <p:spPr bwMode="auto">
            <a:xfrm>
              <a:off x="9407526" y="3376613"/>
              <a:ext cx="58738" cy="134938"/>
            </a:xfrm>
            <a:custGeom>
              <a:avLst/>
              <a:gdLst>
                <a:gd name="T0" fmla="*/ 10 w 37"/>
                <a:gd name="T1" fmla="*/ 86 h 86"/>
                <a:gd name="T2" fmla="*/ 27 w 37"/>
                <a:gd name="T3" fmla="*/ 86 h 86"/>
                <a:gd name="T4" fmla="*/ 37 w 37"/>
                <a:gd name="T5" fmla="*/ 76 h 86"/>
                <a:gd name="T6" fmla="*/ 37 w 37"/>
                <a:gd name="T7" fmla="*/ 9 h 86"/>
                <a:gd name="T8" fmla="*/ 27 w 37"/>
                <a:gd name="T9" fmla="*/ 0 h 86"/>
                <a:gd name="T10" fmla="*/ 10 w 37"/>
                <a:gd name="T11" fmla="*/ 0 h 86"/>
                <a:gd name="T12" fmla="*/ 0 w 37"/>
                <a:gd name="T13" fmla="*/ 9 h 86"/>
                <a:gd name="T14" fmla="*/ 0 w 37"/>
                <a:gd name="T15" fmla="*/ 76 h 86"/>
                <a:gd name="T16" fmla="*/ 10 w 37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86">
                  <a:moveTo>
                    <a:pt x="10" y="86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32" y="86"/>
                    <a:pt x="37" y="81"/>
                    <a:pt x="37" y="7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  <p:sp>
          <p:nvSpPr>
            <p:cNvPr id="36" name="Freeform 326"/>
            <p:cNvSpPr/>
            <p:nvPr/>
          </p:nvSpPr>
          <p:spPr bwMode="auto">
            <a:xfrm>
              <a:off x="9496426" y="3433763"/>
              <a:ext cx="57150" cy="77788"/>
            </a:xfrm>
            <a:custGeom>
              <a:avLst/>
              <a:gdLst>
                <a:gd name="T0" fmla="*/ 10 w 37"/>
                <a:gd name="T1" fmla="*/ 50 h 50"/>
                <a:gd name="T2" fmla="*/ 27 w 37"/>
                <a:gd name="T3" fmla="*/ 50 h 50"/>
                <a:gd name="T4" fmla="*/ 37 w 37"/>
                <a:gd name="T5" fmla="*/ 40 h 50"/>
                <a:gd name="T6" fmla="*/ 37 w 37"/>
                <a:gd name="T7" fmla="*/ 9 h 50"/>
                <a:gd name="T8" fmla="*/ 27 w 37"/>
                <a:gd name="T9" fmla="*/ 0 h 50"/>
                <a:gd name="T10" fmla="*/ 10 w 37"/>
                <a:gd name="T11" fmla="*/ 0 h 50"/>
                <a:gd name="T12" fmla="*/ 0 w 37"/>
                <a:gd name="T13" fmla="*/ 9 h 50"/>
                <a:gd name="T14" fmla="*/ 0 w 37"/>
                <a:gd name="T15" fmla="*/ 40 h 50"/>
                <a:gd name="T16" fmla="*/ 10 w 37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50">
                  <a:moveTo>
                    <a:pt x="10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32" y="50"/>
                    <a:pt x="37" y="45"/>
                    <a:pt x="37" y="4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5" y="50"/>
                    <a:pt x="1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  <p:sp>
          <p:nvSpPr>
            <p:cNvPr id="37" name="Freeform 327"/>
            <p:cNvSpPr/>
            <p:nvPr/>
          </p:nvSpPr>
          <p:spPr bwMode="auto">
            <a:xfrm>
              <a:off x="9583738" y="3308351"/>
              <a:ext cx="57150" cy="203200"/>
            </a:xfrm>
            <a:custGeom>
              <a:avLst/>
              <a:gdLst>
                <a:gd name="T0" fmla="*/ 10 w 37"/>
                <a:gd name="T1" fmla="*/ 130 h 130"/>
                <a:gd name="T2" fmla="*/ 27 w 37"/>
                <a:gd name="T3" fmla="*/ 130 h 130"/>
                <a:gd name="T4" fmla="*/ 37 w 37"/>
                <a:gd name="T5" fmla="*/ 120 h 130"/>
                <a:gd name="T6" fmla="*/ 37 w 37"/>
                <a:gd name="T7" fmla="*/ 9 h 130"/>
                <a:gd name="T8" fmla="*/ 27 w 37"/>
                <a:gd name="T9" fmla="*/ 0 h 130"/>
                <a:gd name="T10" fmla="*/ 10 w 37"/>
                <a:gd name="T11" fmla="*/ 0 h 130"/>
                <a:gd name="T12" fmla="*/ 0 w 37"/>
                <a:gd name="T13" fmla="*/ 9 h 130"/>
                <a:gd name="T14" fmla="*/ 0 w 37"/>
                <a:gd name="T15" fmla="*/ 120 h 130"/>
                <a:gd name="T16" fmla="*/ 10 w 37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30">
                  <a:moveTo>
                    <a:pt x="10" y="130"/>
                  </a:moveTo>
                  <a:cubicBezTo>
                    <a:pt x="27" y="130"/>
                    <a:pt x="27" y="130"/>
                    <a:pt x="27" y="130"/>
                  </a:cubicBezTo>
                  <a:cubicBezTo>
                    <a:pt x="32" y="130"/>
                    <a:pt x="37" y="125"/>
                    <a:pt x="37" y="12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5" y="130"/>
                    <a:pt x="1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  <p:sp>
          <p:nvSpPr>
            <p:cNvPr id="38" name="Freeform 328"/>
            <p:cNvSpPr/>
            <p:nvPr/>
          </p:nvSpPr>
          <p:spPr bwMode="auto">
            <a:xfrm>
              <a:off x="9372601" y="3532188"/>
              <a:ext cx="311150" cy="25400"/>
            </a:xfrm>
            <a:custGeom>
              <a:avLst/>
              <a:gdLst>
                <a:gd name="T0" fmla="*/ 191 w 199"/>
                <a:gd name="T1" fmla="*/ 0 h 16"/>
                <a:gd name="T2" fmla="*/ 8 w 199"/>
                <a:gd name="T3" fmla="*/ 0 h 16"/>
                <a:gd name="T4" fmla="*/ 0 w 199"/>
                <a:gd name="T5" fmla="*/ 8 h 16"/>
                <a:gd name="T6" fmla="*/ 0 w 199"/>
                <a:gd name="T7" fmla="*/ 8 h 16"/>
                <a:gd name="T8" fmla="*/ 8 w 199"/>
                <a:gd name="T9" fmla="*/ 16 h 16"/>
                <a:gd name="T10" fmla="*/ 191 w 199"/>
                <a:gd name="T11" fmla="*/ 16 h 16"/>
                <a:gd name="T12" fmla="*/ 199 w 199"/>
                <a:gd name="T13" fmla="*/ 8 h 16"/>
                <a:gd name="T14" fmla="*/ 199 w 199"/>
                <a:gd name="T15" fmla="*/ 8 h 16"/>
                <a:gd name="T16" fmla="*/ 191 w 19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6">
                  <a:moveTo>
                    <a:pt x="19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6" y="16"/>
                    <a:pt x="199" y="13"/>
                    <a:pt x="199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3"/>
                    <a:pt x="196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37286" y="3975901"/>
            <a:ext cx="233363" cy="293687"/>
            <a:chOff x="11293476" y="3908426"/>
            <a:chExt cx="233363" cy="293687"/>
          </a:xfrm>
          <a:solidFill>
            <a:srgbClr val="5A8FC0"/>
          </a:solidFill>
        </p:grpSpPr>
        <p:sp>
          <p:nvSpPr>
            <p:cNvPr id="40" name="Freeform 315"/>
            <p:cNvSpPr/>
            <p:nvPr/>
          </p:nvSpPr>
          <p:spPr bwMode="auto">
            <a:xfrm>
              <a:off x="11382376" y="4173538"/>
              <a:ext cx="52388" cy="28575"/>
            </a:xfrm>
            <a:custGeom>
              <a:avLst/>
              <a:gdLst>
                <a:gd name="T0" fmla="*/ 32 w 34"/>
                <a:gd name="T1" fmla="*/ 0 h 18"/>
                <a:gd name="T2" fmla="*/ 2 w 34"/>
                <a:gd name="T3" fmla="*/ 0 h 18"/>
                <a:gd name="T4" fmla="*/ 0 w 34"/>
                <a:gd name="T5" fmla="*/ 2 h 18"/>
                <a:gd name="T6" fmla="*/ 17 w 34"/>
                <a:gd name="T7" fmla="*/ 18 h 18"/>
                <a:gd name="T8" fmla="*/ 34 w 34"/>
                <a:gd name="T9" fmla="*/ 2 h 18"/>
                <a:gd name="T10" fmla="*/ 32 w 3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8" y="18"/>
                    <a:pt x="17" y="18"/>
                  </a:cubicBezTo>
                  <a:cubicBezTo>
                    <a:pt x="27" y="18"/>
                    <a:pt x="34" y="11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  <p:sp>
          <p:nvSpPr>
            <p:cNvPr id="41" name="Freeform 316"/>
            <p:cNvSpPr/>
            <p:nvPr/>
          </p:nvSpPr>
          <p:spPr bwMode="auto">
            <a:xfrm>
              <a:off x="11293476" y="3908426"/>
              <a:ext cx="233363" cy="246063"/>
            </a:xfrm>
            <a:custGeom>
              <a:avLst/>
              <a:gdLst>
                <a:gd name="T0" fmla="*/ 124 w 149"/>
                <a:gd name="T1" fmla="*/ 123 h 157"/>
                <a:gd name="T2" fmla="*/ 127 w 149"/>
                <a:gd name="T3" fmla="*/ 108 h 157"/>
                <a:gd name="T4" fmla="*/ 127 w 149"/>
                <a:gd name="T5" fmla="*/ 66 h 157"/>
                <a:gd name="T6" fmla="*/ 91 w 149"/>
                <a:gd name="T7" fmla="*/ 20 h 157"/>
                <a:gd name="T8" fmla="*/ 91 w 149"/>
                <a:gd name="T9" fmla="*/ 16 h 157"/>
                <a:gd name="T10" fmla="*/ 74 w 149"/>
                <a:gd name="T11" fmla="*/ 0 h 157"/>
                <a:gd name="T12" fmla="*/ 57 w 149"/>
                <a:gd name="T13" fmla="*/ 16 h 157"/>
                <a:gd name="T14" fmla="*/ 57 w 149"/>
                <a:gd name="T15" fmla="*/ 20 h 157"/>
                <a:gd name="T16" fmla="*/ 22 w 149"/>
                <a:gd name="T17" fmla="*/ 66 h 157"/>
                <a:gd name="T18" fmla="*/ 22 w 149"/>
                <a:gd name="T19" fmla="*/ 108 h 157"/>
                <a:gd name="T20" fmla="*/ 25 w 149"/>
                <a:gd name="T21" fmla="*/ 123 h 157"/>
                <a:gd name="T22" fmla="*/ 0 w 149"/>
                <a:gd name="T23" fmla="*/ 140 h 157"/>
                <a:gd name="T24" fmla="*/ 0 w 149"/>
                <a:gd name="T25" fmla="*/ 155 h 157"/>
                <a:gd name="T26" fmla="*/ 2 w 149"/>
                <a:gd name="T27" fmla="*/ 157 h 157"/>
                <a:gd name="T28" fmla="*/ 147 w 149"/>
                <a:gd name="T29" fmla="*/ 157 h 157"/>
                <a:gd name="T30" fmla="*/ 149 w 149"/>
                <a:gd name="T31" fmla="*/ 155 h 157"/>
                <a:gd name="T32" fmla="*/ 149 w 149"/>
                <a:gd name="T33" fmla="*/ 140 h 157"/>
                <a:gd name="T34" fmla="*/ 124 w 149"/>
                <a:gd name="T35" fmla="*/ 1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57">
                  <a:moveTo>
                    <a:pt x="124" y="123"/>
                  </a:moveTo>
                  <a:cubicBezTo>
                    <a:pt x="126" y="118"/>
                    <a:pt x="127" y="113"/>
                    <a:pt x="127" y="108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45"/>
                    <a:pt x="113" y="27"/>
                    <a:pt x="91" y="2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7"/>
                    <a:pt x="84" y="0"/>
                    <a:pt x="74" y="0"/>
                  </a:cubicBezTo>
                  <a:cubicBezTo>
                    <a:pt x="65" y="0"/>
                    <a:pt x="57" y="7"/>
                    <a:pt x="57" y="16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6" y="27"/>
                    <a:pt x="22" y="45"/>
                    <a:pt x="22" y="66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13"/>
                    <a:pt x="23" y="118"/>
                    <a:pt x="25" y="123"/>
                  </a:cubicBezTo>
                  <a:cubicBezTo>
                    <a:pt x="11" y="124"/>
                    <a:pt x="0" y="131"/>
                    <a:pt x="0" y="14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6"/>
                    <a:pt x="1" y="157"/>
                    <a:pt x="2" y="157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48" y="157"/>
                    <a:pt x="149" y="156"/>
                    <a:pt x="149" y="155"/>
                  </a:cubicBezTo>
                  <a:cubicBezTo>
                    <a:pt x="149" y="140"/>
                    <a:pt x="149" y="140"/>
                    <a:pt x="149" y="140"/>
                  </a:cubicBezTo>
                  <a:cubicBezTo>
                    <a:pt x="149" y="131"/>
                    <a:pt x="138" y="124"/>
                    <a:pt x="12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83276" y="2779965"/>
            <a:ext cx="341382" cy="315120"/>
            <a:chOff x="8745538" y="2649538"/>
            <a:chExt cx="309563" cy="285750"/>
          </a:xfrm>
          <a:solidFill>
            <a:srgbClr val="5A8FC0"/>
          </a:solidFill>
        </p:grpSpPr>
        <p:sp>
          <p:nvSpPr>
            <p:cNvPr id="43" name="Freeform 313"/>
            <p:cNvSpPr/>
            <p:nvPr/>
          </p:nvSpPr>
          <p:spPr bwMode="auto">
            <a:xfrm>
              <a:off x="8745538" y="2649538"/>
              <a:ext cx="309563" cy="238125"/>
            </a:xfrm>
            <a:custGeom>
              <a:avLst/>
              <a:gdLst>
                <a:gd name="T0" fmla="*/ 197 w 198"/>
                <a:gd name="T1" fmla="*/ 0 h 152"/>
                <a:gd name="T2" fmla="*/ 195 w 198"/>
                <a:gd name="T3" fmla="*/ 0 h 152"/>
                <a:gd name="T4" fmla="*/ 1 w 198"/>
                <a:gd name="T5" fmla="*/ 99 h 152"/>
                <a:gd name="T6" fmla="*/ 0 w 198"/>
                <a:gd name="T7" fmla="*/ 101 h 152"/>
                <a:gd name="T8" fmla="*/ 2 w 198"/>
                <a:gd name="T9" fmla="*/ 103 h 152"/>
                <a:gd name="T10" fmla="*/ 67 w 198"/>
                <a:gd name="T11" fmla="*/ 124 h 152"/>
                <a:gd name="T12" fmla="*/ 68 w 198"/>
                <a:gd name="T13" fmla="*/ 123 h 152"/>
                <a:gd name="T14" fmla="*/ 158 w 198"/>
                <a:gd name="T15" fmla="*/ 42 h 152"/>
                <a:gd name="T16" fmla="*/ 87 w 198"/>
                <a:gd name="T17" fmla="*/ 127 h 152"/>
                <a:gd name="T18" fmla="*/ 86 w 198"/>
                <a:gd name="T19" fmla="*/ 129 h 152"/>
                <a:gd name="T20" fmla="*/ 88 w 198"/>
                <a:gd name="T21" fmla="*/ 130 h 152"/>
                <a:gd name="T22" fmla="*/ 160 w 198"/>
                <a:gd name="T23" fmla="*/ 152 h 152"/>
                <a:gd name="T24" fmla="*/ 160 w 198"/>
                <a:gd name="T25" fmla="*/ 152 h 152"/>
                <a:gd name="T26" fmla="*/ 161 w 198"/>
                <a:gd name="T27" fmla="*/ 152 h 152"/>
                <a:gd name="T28" fmla="*/ 162 w 198"/>
                <a:gd name="T29" fmla="*/ 151 h 152"/>
                <a:gd name="T30" fmla="*/ 198 w 198"/>
                <a:gd name="T31" fmla="*/ 2 h 152"/>
                <a:gd name="T32" fmla="*/ 197 w 198"/>
                <a:gd name="T3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152">
                  <a:moveTo>
                    <a:pt x="197" y="0"/>
                  </a:moveTo>
                  <a:cubicBezTo>
                    <a:pt x="197" y="0"/>
                    <a:pt x="196" y="0"/>
                    <a:pt x="195" y="0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100"/>
                    <a:pt x="0" y="100"/>
                    <a:pt x="0" y="101"/>
                  </a:cubicBezTo>
                  <a:cubicBezTo>
                    <a:pt x="0" y="102"/>
                    <a:pt x="1" y="103"/>
                    <a:pt x="2" y="103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4"/>
                    <a:pt x="68" y="124"/>
                    <a:pt x="68" y="1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87" y="127"/>
                    <a:pt x="87" y="127"/>
                    <a:pt x="87" y="127"/>
                  </a:cubicBezTo>
                  <a:cubicBezTo>
                    <a:pt x="86" y="128"/>
                    <a:pt x="86" y="128"/>
                    <a:pt x="86" y="129"/>
                  </a:cubicBezTo>
                  <a:cubicBezTo>
                    <a:pt x="86" y="130"/>
                    <a:pt x="87" y="130"/>
                    <a:pt x="88" y="130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1" y="152"/>
                    <a:pt x="161" y="152"/>
                    <a:pt x="161" y="152"/>
                  </a:cubicBezTo>
                  <a:cubicBezTo>
                    <a:pt x="162" y="152"/>
                    <a:pt x="162" y="151"/>
                    <a:pt x="162" y="15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2"/>
                    <a:pt x="198" y="1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  <p:sp>
          <p:nvSpPr>
            <p:cNvPr id="44" name="Freeform 314"/>
            <p:cNvSpPr/>
            <p:nvPr/>
          </p:nvSpPr>
          <p:spPr bwMode="auto">
            <a:xfrm>
              <a:off x="8880476" y="2868613"/>
              <a:ext cx="36513" cy="66675"/>
            </a:xfrm>
            <a:custGeom>
              <a:avLst/>
              <a:gdLst>
                <a:gd name="T0" fmla="*/ 23 w 24"/>
                <a:gd name="T1" fmla="*/ 6 h 42"/>
                <a:gd name="T2" fmla="*/ 3 w 24"/>
                <a:gd name="T3" fmla="*/ 0 h 42"/>
                <a:gd name="T4" fmla="*/ 1 w 24"/>
                <a:gd name="T5" fmla="*/ 0 h 42"/>
                <a:gd name="T6" fmla="*/ 0 w 24"/>
                <a:gd name="T7" fmla="*/ 2 h 42"/>
                <a:gd name="T8" fmla="*/ 0 w 24"/>
                <a:gd name="T9" fmla="*/ 40 h 42"/>
                <a:gd name="T10" fmla="*/ 2 w 24"/>
                <a:gd name="T11" fmla="*/ 41 h 42"/>
                <a:gd name="T12" fmla="*/ 2 w 24"/>
                <a:gd name="T13" fmla="*/ 42 h 42"/>
                <a:gd name="T14" fmla="*/ 4 w 24"/>
                <a:gd name="T15" fmla="*/ 41 h 42"/>
                <a:gd name="T16" fmla="*/ 24 w 24"/>
                <a:gd name="T17" fmla="*/ 9 h 42"/>
                <a:gd name="T18" fmla="*/ 24 w 24"/>
                <a:gd name="T19" fmla="*/ 7 h 42"/>
                <a:gd name="T20" fmla="*/ 23 w 24"/>
                <a:gd name="T21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42">
                  <a:moveTo>
                    <a:pt x="23" y="6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1"/>
                    <a:pt x="4" y="4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4" y="7"/>
                    <a:pt x="2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98392" y="5150404"/>
            <a:ext cx="311151" cy="271463"/>
            <a:chOff x="10625138" y="2655888"/>
            <a:chExt cx="311151" cy="271463"/>
          </a:xfrm>
          <a:solidFill>
            <a:srgbClr val="5A8FC0"/>
          </a:solidFill>
        </p:grpSpPr>
        <p:sp>
          <p:nvSpPr>
            <p:cNvPr id="46" name="Freeform 392"/>
            <p:cNvSpPr>
              <a:spLocks noEditPoints="1"/>
            </p:cNvSpPr>
            <p:nvPr/>
          </p:nvSpPr>
          <p:spPr bwMode="auto">
            <a:xfrm>
              <a:off x="10625138" y="2738438"/>
              <a:ext cx="190500" cy="188913"/>
            </a:xfrm>
            <a:custGeom>
              <a:avLst/>
              <a:gdLst>
                <a:gd name="T0" fmla="*/ 110 w 121"/>
                <a:gd name="T1" fmla="*/ 58 h 120"/>
                <a:gd name="T2" fmla="*/ 114 w 121"/>
                <a:gd name="T3" fmla="*/ 35 h 120"/>
                <a:gd name="T4" fmla="*/ 114 w 121"/>
                <a:gd name="T5" fmla="*/ 32 h 120"/>
                <a:gd name="T6" fmla="*/ 102 w 121"/>
                <a:gd name="T7" fmla="*/ 18 h 120"/>
                <a:gd name="T8" fmla="*/ 94 w 121"/>
                <a:gd name="T9" fmla="*/ 23 h 120"/>
                <a:gd name="T10" fmla="*/ 80 w 121"/>
                <a:gd name="T11" fmla="*/ 5 h 120"/>
                <a:gd name="T12" fmla="*/ 78 w 121"/>
                <a:gd name="T13" fmla="*/ 2 h 120"/>
                <a:gd name="T14" fmla="*/ 60 w 121"/>
                <a:gd name="T15" fmla="*/ 0 h 120"/>
                <a:gd name="T16" fmla="*/ 58 w 121"/>
                <a:gd name="T17" fmla="*/ 10 h 120"/>
                <a:gd name="T18" fmla="*/ 35 w 121"/>
                <a:gd name="T19" fmla="*/ 7 h 120"/>
                <a:gd name="T20" fmla="*/ 19 w 121"/>
                <a:gd name="T21" fmla="*/ 17 h 120"/>
                <a:gd name="T22" fmla="*/ 18 w 121"/>
                <a:gd name="T23" fmla="*/ 20 h 120"/>
                <a:gd name="T24" fmla="*/ 14 w 121"/>
                <a:gd name="T25" fmla="*/ 42 h 120"/>
                <a:gd name="T26" fmla="*/ 4 w 121"/>
                <a:gd name="T27" fmla="*/ 41 h 120"/>
                <a:gd name="T28" fmla="*/ 0 w 121"/>
                <a:gd name="T29" fmla="*/ 59 h 120"/>
                <a:gd name="T30" fmla="*/ 10 w 121"/>
                <a:gd name="T31" fmla="*/ 63 h 120"/>
                <a:gd name="T32" fmla="*/ 8 w 121"/>
                <a:gd name="T33" fmla="*/ 86 h 120"/>
                <a:gd name="T34" fmla="*/ 17 w 121"/>
                <a:gd name="T35" fmla="*/ 102 h 120"/>
                <a:gd name="T36" fmla="*/ 27 w 121"/>
                <a:gd name="T37" fmla="*/ 97 h 120"/>
                <a:gd name="T38" fmla="*/ 41 w 121"/>
                <a:gd name="T39" fmla="*/ 116 h 120"/>
                <a:gd name="T40" fmla="*/ 60 w 121"/>
                <a:gd name="T41" fmla="*/ 120 h 120"/>
                <a:gd name="T42" fmla="*/ 62 w 121"/>
                <a:gd name="T43" fmla="*/ 119 h 120"/>
                <a:gd name="T44" fmla="*/ 80 w 121"/>
                <a:gd name="T45" fmla="*/ 106 h 120"/>
                <a:gd name="T46" fmla="*/ 89 w 121"/>
                <a:gd name="T47" fmla="*/ 114 h 120"/>
                <a:gd name="T48" fmla="*/ 103 w 121"/>
                <a:gd name="T49" fmla="*/ 102 h 120"/>
                <a:gd name="T50" fmla="*/ 97 w 121"/>
                <a:gd name="T51" fmla="*/ 93 h 120"/>
                <a:gd name="T52" fmla="*/ 116 w 121"/>
                <a:gd name="T53" fmla="*/ 80 h 120"/>
                <a:gd name="T54" fmla="*/ 121 w 121"/>
                <a:gd name="T55" fmla="*/ 61 h 120"/>
                <a:gd name="T56" fmla="*/ 73 w 121"/>
                <a:gd name="T57" fmla="*/ 77 h 120"/>
                <a:gd name="T58" fmla="*/ 43 w 121"/>
                <a:gd name="T59" fmla="*/ 73 h 120"/>
                <a:gd name="T60" fmla="*/ 60 w 121"/>
                <a:gd name="T61" fmla="*/ 38 h 120"/>
                <a:gd name="T62" fmla="*/ 73 w 121"/>
                <a:gd name="T63" fmla="*/ 7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" h="120">
                  <a:moveTo>
                    <a:pt x="119" y="59"/>
                  </a:moveTo>
                  <a:cubicBezTo>
                    <a:pt x="110" y="58"/>
                    <a:pt x="110" y="58"/>
                    <a:pt x="110" y="58"/>
                  </a:cubicBezTo>
                  <a:cubicBezTo>
                    <a:pt x="110" y="52"/>
                    <a:pt x="109" y="46"/>
                    <a:pt x="106" y="40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5"/>
                    <a:pt x="114" y="34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3" y="18"/>
                    <a:pt x="103" y="18"/>
                    <a:pt x="102" y="18"/>
                  </a:cubicBezTo>
                  <a:cubicBezTo>
                    <a:pt x="102" y="17"/>
                    <a:pt x="101" y="18"/>
                    <a:pt x="101" y="18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0" y="19"/>
                    <a:pt x="85" y="16"/>
                    <a:pt x="79" y="13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79" y="3"/>
                    <a:pt x="79" y="2"/>
                    <a:pt x="78" y="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59" y="1"/>
                    <a:pt x="59" y="1"/>
                    <a:pt x="59" y="2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2" y="10"/>
                    <a:pt x="46" y="12"/>
                    <a:pt x="40" y="1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3" y="6"/>
                    <a:pt x="32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9" y="31"/>
                    <a:pt x="16" y="36"/>
                    <a:pt x="14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4" y="41"/>
                    <a:pt x="4" y="41"/>
                  </a:cubicBezTo>
                  <a:cubicBezTo>
                    <a:pt x="3" y="42"/>
                    <a:pt x="3" y="42"/>
                    <a:pt x="3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2"/>
                    <a:pt x="2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9"/>
                    <a:pt x="12" y="75"/>
                    <a:pt x="15" y="8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6"/>
                    <a:pt x="6" y="88"/>
                    <a:pt x="7" y="8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3"/>
                    <a:pt x="19" y="103"/>
                    <a:pt x="20" y="103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32" y="101"/>
                    <a:pt x="37" y="104"/>
                    <a:pt x="42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1" y="117"/>
                    <a:pt x="42" y="118"/>
                    <a:pt x="43" y="11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1" y="120"/>
                    <a:pt x="62" y="120"/>
                    <a:pt x="62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9" y="109"/>
                    <a:pt x="75" y="108"/>
                    <a:pt x="80" y="106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14"/>
                    <a:pt x="88" y="114"/>
                    <a:pt x="89" y="11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3" y="103"/>
                    <a:pt x="103" y="103"/>
                    <a:pt x="103" y="102"/>
                  </a:cubicBezTo>
                  <a:cubicBezTo>
                    <a:pt x="103" y="101"/>
                    <a:pt x="103" y="101"/>
                    <a:pt x="103" y="100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1" y="89"/>
                    <a:pt x="104" y="84"/>
                    <a:pt x="107" y="78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7" y="80"/>
                    <a:pt x="118" y="79"/>
                    <a:pt x="118" y="78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0"/>
                    <a:pt x="120" y="59"/>
                    <a:pt x="119" y="59"/>
                  </a:cubicBezTo>
                  <a:close/>
                  <a:moveTo>
                    <a:pt x="73" y="77"/>
                  </a:moveTo>
                  <a:cubicBezTo>
                    <a:pt x="69" y="80"/>
                    <a:pt x="65" y="81"/>
                    <a:pt x="60" y="81"/>
                  </a:cubicBezTo>
                  <a:cubicBezTo>
                    <a:pt x="53" y="81"/>
                    <a:pt x="47" y="78"/>
                    <a:pt x="43" y="73"/>
                  </a:cubicBezTo>
                  <a:cubicBezTo>
                    <a:pt x="36" y="63"/>
                    <a:pt x="38" y="50"/>
                    <a:pt x="47" y="43"/>
                  </a:cubicBezTo>
                  <a:cubicBezTo>
                    <a:pt x="51" y="40"/>
                    <a:pt x="56" y="38"/>
                    <a:pt x="60" y="38"/>
                  </a:cubicBezTo>
                  <a:cubicBezTo>
                    <a:pt x="67" y="38"/>
                    <a:pt x="73" y="41"/>
                    <a:pt x="77" y="47"/>
                  </a:cubicBezTo>
                  <a:cubicBezTo>
                    <a:pt x="85" y="56"/>
                    <a:pt x="83" y="70"/>
                    <a:pt x="73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  <p:sp>
          <p:nvSpPr>
            <p:cNvPr id="47" name="Freeform 393"/>
            <p:cNvSpPr>
              <a:spLocks noEditPoints="1"/>
            </p:cNvSpPr>
            <p:nvPr/>
          </p:nvSpPr>
          <p:spPr bwMode="auto">
            <a:xfrm>
              <a:off x="10788651" y="2655888"/>
              <a:ext cx="147638" cy="149225"/>
            </a:xfrm>
            <a:custGeom>
              <a:avLst/>
              <a:gdLst>
                <a:gd name="T0" fmla="*/ 91 w 95"/>
                <a:gd name="T1" fmla="*/ 30 h 95"/>
                <a:gd name="T2" fmla="*/ 89 w 95"/>
                <a:gd name="T3" fmla="*/ 28 h 95"/>
                <a:gd name="T4" fmla="*/ 75 w 95"/>
                <a:gd name="T5" fmla="*/ 19 h 95"/>
                <a:gd name="T6" fmla="*/ 77 w 95"/>
                <a:gd name="T7" fmla="*/ 11 h 95"/>
                <a:gd name="T8" fmla="*/ 64 w 95"/>
                <a:gd name="T9" fmla="*/ 4 h 95"/>
                <a:gd name="T10" fmla="*/ 60 w 95"/>
                <a:gd name="T11" fmla="*/ 10 h 95"/>
                <a:gd name="T12" fmla="*/ 45 w 95"/>
                <a:gd name="T13" fmla="*/ 2 h 95"/>
                <a:gd name="T14" fmla="*/ 30 w 95"/>
                <a:gd name="T15" fmla="*/ 4 h 95"/>
                <a:gd name="T16" fmla="*/ 30 w 95"/>
                <a:gd name="T17" fmla="*/ 12 h 95"/>
                <a:gd name="T18" fmla="*/ 14 w 95"/>
                <a:gd name="T19" fmla="*/ 17 h 95"/>
                <a:gd name="T20" fmla="*/ 4 w 95"/>
                <a:gd name="T21" fmla="*/ 29 h 95"/>
                <a:gd name="T22" fmla="*/ 5 w 95"/>
                <a:gd name="T23" fmla="*/ 32 h 95"/>
                <a:gd name="T24" fmla="*/ 8 w 95"/>
                <a:gd name="T25" fmla="*/ 48 h 95"/>
                <a:gd name="T26" fmla="*/ 1 w 95"/>
                <a:gd name="T27" fmla="*/ 53 h 95"/>
                <a:gd name="T28" fmla="*/ 5 w 95"/>
                <a:gd name="T29" fmla="*/ 67 h 95"/>
                <a:gd name="T30" fmla="*/ 13 w 95"/>
                <a:gd name="T31" fmla="*/ 65 h 95"/>
                <a:gd name="T32" fmla="*/ 17 w 95"/>
                <a:gd name="T33" fmla="*/ 82 h 95"/>
                <a:gd name="T34" fmla="*/ 29 w 95"/>
                <a:gd name="T35" fmla="*/ 91 h 95"/>
                <a:gd name="T36" fmla="*/ 32 w 95"/>
                <a:gd name="T37" fmla="*/ 90 h 95"/>
                <a:gd name="T38" fmla="*/ 48 w 95"/>
                <a:gd name="T39" fmla="*/ 86 h 95"/>
                <a:gd name="T40" fmla="*/ 52 w 95"/>
                <a:gd name="T41" fmla="*/ 95 h 95"/>
                <a:gd name="T42" fmla="*/ 65 w 95"/>
                <a:gd name="T43" fmla="*/ 91 h 95"/>
                <a:gd name="T44" fmla="*/ 67 w 95"/>
                <a:gd name="T45" fmla="*/ 89 h 95"/>
                <a:gd name="T46" fmla="*/ 76 w 95"/>
                <a:gd name="T47" fmla="*/ 75 h 95"/>
                <a:gd name="T48" fmla="*/ 85 w 95"/>
                <a:gd name="T49" fmla="*/ 77 h 95"/>
                <a:gd name="T50" fmla="*/ 91 w 95"/>
                <a:gd name="T51" fmla="*/ 64 h 95"/>
                <a:gd name="T52" fmla="*/ 85 w 95"/>
                <a:gd name="T53" fmla="*/ 60 h 95"/>
                <a:gd name="T54" fmla="*/ 93 w 95"/>
                <a:gd name="T55" fmla="*/ 45 h 95"/>
                <a:gd name="T56" fmla="*/ 62 w 95"/>
                <a:gd name="T57" fmla="*/ 55 h 95"/>
                <a:gd name="T58" fmla="*/ 48 w 95"/>
                <a:gd name="T59" fmla="*/ 63 h 95"/>
                <a:gd name="T60" fmla="*/ 43 w 95"/>
                <a:gd name="T61" fmla="*/ 32 h 95"/>
                <a:gd name="T62" fmla="*/ 63 w 95"/>
                <a:gd name="T63" fmla="*/ 4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95">
                  <a:moveTo>
                    <a:pt x="95" y="43"/>
                  </a:moveTo>
                  <a:cubicBezTo>
                    <a:pt x="91" y="30"/>
                    <a:pt x="91" y="30"/>
                    <a:pt x="91" y="30"/>
                  </a:cubicBezTo>
                  <a:cubicBezTo>
                    <a:pt x="91" y="29"/>
                    <a:pt x="91" y="29"/>
                    <a:pt x="90" y="29"/>
                  </a:cubicBezTo>
                  <a:cubicBezTo>
                    <a:pt x="90" y="28"/>
                    <a:pt x="89" y="28"/>
                    <a:pt x="89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1" y="26"/>
                    <a:pt x="78" y="22"/>
                    <a:pt x="75" y="19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3"/>
                    <a:pt x="78" y="11"/>
                    <a:pt x="77" y="11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5" y="4"/>
                    <a:pt x="64" y="4"/>
                  </a:cubicBezTo>
                  <a:cubicBezTo>
                    <a:pt x="64" y="4"/>
                    <a:pt x="63" y="5"/>
                    <a:pt x="63" y="5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9"/>
                    <a:pt x="51" y="8"/>
                    <a:pt x="47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1"/>
                    <a:pt x="44" y="0"/>
                    <a:pt x="43" y="1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8" y="6"/>
                    <a:pt x="28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6" y="14"/>
                    <a:pt x="22" y="17"/>
                    <a:pt x="19" y="2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1" y="17"/>
                    <a:pt x="11" y="1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2"/>
                    <a:pt x="5" y="32"/>
                    <a:pt x="5" y="3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40"/>
                    <a:pt x="8" y="44"/>
                    <a:pt x="8" y="48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2"/>
                    <a:pt x="1" y="53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6"/>
                    <a:pt x="4" y="66"/>
                    <a:pt x="5" y="67"/>
                  </a:cubicBezTo>
                  <a:cubicBezTo>
                    <a:pt x="6" y="67"/>
                    <a:pt x="6" y="67"/>
                    <a:pt x="7" y="67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9"/>
                    <a:pt x="17" y="73"/>
                    <a:pt x="21" y="7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3"/>
                    <a:pt x="17" y="84"/>
                    <a:pt x="18" y="85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30" y="91"/>
                    <a:pt x="30" y="91"/>
                    <a:pt x="31" y="91"/>
                  </a:cubicBezTo>
                  <a:cubicBezTo>
                    <a:pt x="32" y="91"/>
                    <a:pt x="32" y="91"/>
                    <a:pt x="32" y="90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40" y="86"/>
                    <a:pt x="44" y="87"/>
                    <a:pt x="48" y="86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4"/>
                    <a:pt x="51" y="95"/>
                    <a:pt x="52" y="95"/>
                  </a:cubicBezTo>
                  <a:cubicBezTo>
                    <a:pt x="52" y="95"/>
                    <a:pt x="53" y="95"/>
                    <a:pt x="53" y="95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6" y="91"/>
                    <a:pt x="66" y="91"/>
                    <a:pt x="67" y="90"/>
                  </a:cubicBezTo>
                  <a:cubicBezTo>
                    <a:pt x="67" y="90"/>
                    <a:pt x="67" y="89"/>
                    <a:pt x="67" y="89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9" y="80"/>
                    <a:pt x="73" y="78"/>
                    <a:pt x="76" y="75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3" y="79"/>
                    <a:pt x="84" y="78"/>
                    <a:pt x="85" y="77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5"/>
                    <a:pt x="91" y="64"/>
                  </a:cubicBezTo>
                  <a:cubicBezTo>
                    <a:pt x="91" y="64"/>
                    <a:pt x="91" y="63"/>
                    <a:pt x="90" y="63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56"/>
                    <a:pt x="87" y="51"/>
                    <a:pt x="87" y="47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lose/>
                  <a:moveTo>
                    <a:pt x="62" y="55"/>
                  </a:moveTo>
                  <a:cubicBezTo>
                    <a:pt x="59" y="59"/>
                    <a:pt x="56" y="62"/>
                    <a:pt x="52" y="63"/>
                  </a:cubicBezTo>
                  <a:cubicBezTo>
                    <a:pt x="50" y="63"/>
                    <a:pt x="49" y="63"/>
                    <a:pt x="48" y="63"/>
                  </a:cubicBezTo>
                  <a:cubicBezTo>
                    <a:pt x="40" y="63"/>
                    <a:pt x="34" y="59"/>
                    <a:pt x="32" y="51"/>
                  </a:cubicBezTo>
                  <a:cubicBezTo>
                    <a:pt x="30" y="43"/>
                    <a:pt x="35" y="34"/>
                    <a:pt x="43" y="32"/>
                  </a:cubicBezTo>
                  <a:cubicBezTo>
                    <a:pt x="45" y="31"/>
                    <a:pt x="46" y="31"/>
                    <a:pt x="48" y="31"/>
                  </a:cubicBezTo>
                  <a:cubicBezTo>
                    <a:pt x="55" y="31"/>
                    <a:pt x="61" y="36"/>
                    <a:pt x="63" y="43"/>
                  </a:cubicBezTo>
                  <a:cubicBezTo>
                    <a:pt x="64" y="47"/>
                    <a:pt x="64" y="52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19607" y="1498907"/>
            <a:ext cx="4380637" cy="829330"/>
            <a:chOff x="6879627" y="1788467"/>
            <a:chExt cx="4380637" cy="829330"/>
          </a:xfrm>
        </p:grpSpPr>
        <p:sp>
          <p:nvSpPr>
            <p:cNvPr id="49" name="文本框 48"/>
            <p:cNvSpPr txBox="1"/>
            <p:nvPr/>
          </p:nvSpPr>
          <p:spPr>
            <a:xfrm>
              <a:off x="6879627" y="1788467"/>
              <a:ext cx="1714981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5A8FC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879628" y="2064712"/>
              <a:ext cx="4380636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719607" y="2684930"/>
            <a:ext cx="4380637" cy="791626"/>
            <a:chOff x="6879627" y="2974490"/>
            <a:chExt cx="4380637" cy="791626"/>
          </a:xfrm>
        </p:grpSpPr>
        <p:sp>
          <p:nvSpPr>
            <p:cNvPr id="52" name="文本框 51"/>
            <p:cNvSpPr txBox="1"/>
            <p:nvPr/>
          </p:nvSpPr>
          <p:spPr>
            <a:xfrm>
              <a:off x="6879627" y="2974490"/>
              <a:ext cx="1714981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rgbClr val="5A8FC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79628" y="3239305"/>
              <a:ext cx="4380636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719607" y="3872223"/>
            <a:ext cx="4380637" cy="789325"/>
            <a:chOff x="6879627" y="4161783"/>
            <a:chExt cx="4380637" cy="789325"/>
          </a:xfrm>
        </p:grpSpPr>
        <p:sp>
          <p:nvSpPr>
            <p:cNvPr id="55" name="文本框 54"/>
            <p:cNvSpPr txBox="1"/>
            <p:nvPr/>
          </p:nvSpPr>
          <p:spPr>
            <a:xfrm>
              <a:off x="6879627" y="4161783"/>
              <a:ext cx="1714981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rgbClr val="5A8FC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879628" y="4398023"/>
              <a:ext cx="4380636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719607" y="5058881"/>
            <a:ext cx="4380637" cy="793770"/>
            <a:chOff x="6879627" y="5348441"/>
            <a:chExt cx="4380637" cy="793770"/>
          </a:xfrm>
        </p:grpSpPr>
        <p:sp>
          <p:nvSpPr>
            <p:cNvPr id="58" name="文本框 57"/>
            <p:cNvSpPr txBox="1"/>
            <p:nvPr/>
          </p:nvSpPr>
          <p:spPr>
            <a:xfrm>
              <a:off x="6879627" y="5348441"/>
              <a:ext cx="1714981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rgbClr val="5A8FC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879628" y="5589126"/>
              <a:ext cx="4380636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5715"/>
            <a:ext cx="12213590" cy="6870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8210" y="2221865"/>
            <a:ext cx="7816215" cy="2415540"/>
          </a:xfrm>
          <a:prstGeom prst="rect">
            <a:avLst/>
          </a:prstGeom>
          <a:noFill/>
          <a:ln>
            <a:solidFill>
              <a:srgbClr val="5A8F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03145" y="2540635"/>
            <a:ext cx="19634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04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650105" y="2711450"/>
            <a:ext cx="509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50105" y="3356610"/>
            <a:ext cx="50952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266565" y="2832735"/>
            <a:ext cx="0" cy="1236345"/>
          </a:xfrm>
          <a:prstGeom prst="line">
            <a:avLst/>
          </a:prstGeom>
          <a:ln w="19050"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羽毛"/>
          <p:cNvPicPr>
            <a:picLocks noChangeAspect="1"/>
          </p:cNvPicPr>
          <p:nvPr/>
        </p:nvPicPr>
        <p:blipFill>
          <a:blip r:embed="rId3"/>
          <a:srcRect b="67269"/>
          <a:stretch>
            <a:fillRect/>
          </a:stretch>
        </p:blipFill>
        <p:spPr>
          <a:xfrm>
            <a:off x="-635" y="0"/>
            <a:ext cx="12192635" cy="224472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747520" y="2441575"/>
            <a:ext cx="2815590" cy="2652395"/>
            <a:chOff x="2920" y="3278"/>
            <a:chExt cx="4434" cy="4177"/>
          </a:xfrm>
        </p:grpSpPr>
        <p:sp>
          <p:nvSpPr>
            <p:cNvPr id="31" name="菱形 30"/>
            <p:cNvSpPr/>
            <p:nvPr/>
          </p:nvSpPr>
          <p:spPr>
            <a:xfrm>
              <a:off x="3241" y="3278"/>
              <a:ext cx="4113" cy="4113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菱形 34"/>
            <p:cNvSpPr/>
            <p:nvPr/>
          </p:nvSpPr>
          <p:spPr>
            <a:xfrm>
              <a:off x="2920" y="3349"/>
              <a:ext cx="4106" cy="4106"/>
            </a:xfrm>
            <a:prstGeom prst="diamond">
              <a:avLst/>
            </a:prstGeom>
            <a:noFill/>
            <a:ln>
              <a:solidFill>
                <a:srgbClr val="5A8F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582920" y="1779905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</a:rPr>
              <a:t>01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625590" y="1761490"/>
            <a:ext cx="396113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When a cigarette falls in love with a match</a:t>
            </a:r>
            <a:r>
              <a:rPr lang="en-US" altLang="zh-CN" sz="1400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582285" y="2905760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</a:rPr>
              <a:t>02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625590" y="2887345"/>
            <a:ext cx="396113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When a cigarette falls in love with a match</a:t>
            </a:r>
            <a:r>
              <a:rPr lang="en-US" altLang="zh-CN" sz="1400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.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582285" y="4029710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</a:rPr>
              <a:t>03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25590" y="4011295"/>
            <a:ext cx="396176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When a cigarette falls in love with a match</a:t>
            </a:r>
            <a:r>
              <a:rPr lang="en-US" altLang="zh-CN" sz="1400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582920" y="5146675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</a:rPr>
              <a:t>04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624955" y="5128260"/>
            <a:ext cx="396176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When a cigarette falls in love with a match</a:t>
            </a:r>
            <a:r>
              <a:rPr lang="en-US" altLang="zh-CN" sz="1400">
                <a:solidFill>
                  <a:srgbClr val="5A8FC0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39975" y="3103245"/>
            <a:ext cx="1834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目 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25700" y="3910965"/>
            <a:ext cx="1663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Contents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1"/>
      <p:bldP spid="24" grpId="0"/>
      <p:bldP spid="30" grpId="1"/>
      <p:bldP spid="32" grpId="0"/>
      <p:bldP spid="33" grpId="1"/>
      <p:bldP spid="36" grpId="0"/>
      <p:bldP spid="37" grpId="1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sp>
        <p:nvSpPr>
          <p:cNvPr id="20" name="Content Placeholder 2"/>
          <p:cNvSpPr txBox="1"/>
          <p:nvPr/>
        </p:nvSpPr>
        <p:spPr bwMode="auto">
          <a:xfrm>
            <a:off x="1773555" y="2592070"/>
            <a:ext cx="2357755" cy="76454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Content Placeholder 2"/>
          <p:cNvSpPr txBox="1"/>
          <p:nvPr/>
        </p:nvSpPr>
        <p:spPr bwMode="auto">
          <a:xfrm>
            <a:off x="4849495" y="2592070"/>
            <a:ext cx="2487930" cy="764540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Content Placeholder 2"/>
          <p:cNvSpPr txBox="1"/>
          <p:nvPr/>
        </p:nvSpPr>
        <p:spPr bwMode="auto">
          <a:xfrm>
            <a:off x="4926330" y="4765675"/>
            <a:ext cx="2341245" cy="764540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Content Placeholder 2"/>
          <p:cNvSpPr txBox="1"/>
          <p:nvPr/>
        </p:nvSpPr>
        <p:spPr bwMode="auto">
          <a:xfrm>
            <a:off x="1733550" y="4765675"/>
            <a:ext cx="2437765" cy="76517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Content Placeholder 2"/>
          <p:cNvSpPr txBox="1"/>
          <p:nvPr/>
        </p:nvSpPr>
        <p:spPr bwMode="auto">
          <a:xfrm>
            <a:off x="8064500" y="2592070"/>
            <a:ext cx="2379980" cy="80073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" name="Content Placeholder 2"/>
          <p:cNvSpPr txBox="1"/>
          <p:nvPr/>
        </p:nvSpPr>
        <p:spPr bwMode="auto">
          <a:xfrm>
            <a:off x="8040370" y="4765675"/>
            <a:ext cx="2418715" cy="77533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9" name="Group 22"/>
          <p:cNvGrpSpPr/>
          <p:nvPr/>
        </p:nvGrpSpPr>
        <p:grpSpPr>
          <a:xfrm>
            <a:off x="8976388" y="3823747"/>
            <a:ext cx="556538" cy="556683"/>
            <a:chOff x="9851091" y="4841858"/>
            <a:chExt cx="556538" cy="556683"/>
          </a:xfrm>
        </p:grpSpPr>
        <p:sp>
          <p:nvSpPr>
            <p:cNvPr id="30" name="Round Diagonal Corner Rectangle 55"/>
            <p:cNvSpPr/>
            <p:nvPr/>
          </p:nvSpPr>
          <p:spPr bwMode="auto">
            <a:xfrm>
              <a:off x="9851091" y="4841858"/>
              <a:ext cx="556538" cy="556683"/>
            </a:xfrm>
            <a:prstGeom prst="round2DiagRect">
              <a:avLst>
                <a:gd name="adj1" fmla="val 33570"/>
                <a:gd name="adj2" fmla="val 0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Freeform 102"/>
            <p:cNvSpPr>
              <a:spLocks noEditPoints="1"/>
            </p:cNvSpPr>
            <p:nvPr/>
          </p:nvSpPr>
          <p:spPr bwMode="auto">
            <a:xfrm>
              <a:off x="9962415" y="4953558"/>
              <a:ext cx="325369" cy="325369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28 w 64"/>
                <a:gd name="T11" fmla="*/ 8 h 64"/>
                <a:gd name="T12" fmla="*/ 36 w 64"/>
                <a:gd name="T13" fmla="*/ 8 h 64"/>
                <a:gd name="T14" fmla="*/ 36 w 64"/>
                <a:gd name="T15" fmla="*/ 28 h 64"/>
                <a:gd name="T16" fmla="*/ 28 w 64"/>
                <a:gd name="T17" fmla="*/ 28 h 64"/>
                <a:gd name="T18" fmla="*/ 28 w 64"/>
                <a:gd name="T19" fmla="*/ 8 h 64"/>
                <a:gd name="T20" fmla="*/ 32 w 64"/>
                <a:gd name="T21" fmla="*/ 53 h 64"/>
                <a:gd name="T22" fmla="*/ 11 w 64"/>
                <a:gd name="T23" fmla="*/ 32 h 64"/>
                <a:gd name="T24" fmla="*/ 24 w 64"/>
                <a:gd name="T25" fmla="*/ 13 h 64"/>
                <a:gd name="T26" fmla="*/ 24 w 64"/>
                <a:gd name="T27" fmla="*/ 12 h 64"/>
                <a:gd name="T28" fmla="*/ 24 w 64"/>
                <a:gd name="T29" fmla="*/ 20 h 64"/>
                <a:gd name="T30" fmla="*/ 17 w 64"/>
                <a:gd name="T31" fmla="*/ 32 h 64"/>
                <a:gd name="T32" fmla="*/ 32 w 64"/>
                <a:gd name="T33" fmla="*/ 47 h 64"/>
                <a:gd name="T34" fmla="*/ 47 w 64"/>
                <a:gd name="T35" fmla="*/ 32 h 64"/>
                <a:gd name="T36" fmla="*/ 40 w 64"/>
                <a:gd name="T37" fmla="*/ 20 h 64"/>
                <a:gd name="T38" fmla="*/ 40 w 64"/>
                <a:gd name="T39" fmla="*/ 12 h 64"/>
                <a:gd name="T40" fmla="*/ 40 w 64"/>
                <a:gd name="T41" fmla="*/ 13 h 64"/>
                <a:gd name="T42" fmla="*/ 53 w 64"/>
                <a:gd name="T43" fmla="*/ 32 h 64"/>
                <a:gd name="T44" fmla="*/ 32 w 64"/>
                <a:gd name="T45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28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8"/>
                  </a:lnTo>
                  <a:close/>
                  <a:moveTo>
                    <a:pt x="32" y="53"/>
                  </a:moveTo>
                  <a:cubicBezTo>
                    <a:pt x="20" y="53"/>
                    <a:pt x="11" y="44"/>
                    <a:pt x="11" y="32"/>
                  </a:cubicBezTo>
                  <a:cubicBezTo>
                    <a:pt x="11" y="24"/>
                    <a:pt x="16" y="16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0" y="22"/>
                    <a:pt x="17" y="27"/>
                    <a:pt x="17" y="32"/>
                  </a:cubicBezTo>
                  <a:cubicBezTo>
                    <a:pt x="17" y="40"/>
                    <a:pt x="24" y="47"/>
                    <a:pt x="32" y="47"/>
                  </a:cubicBezTo>
                  <a:cubicBezTo>
                    <a:pt x="40" y="47"/>
                    <a:pt x="47" y="40"/>
                    <a:pt x="47" y="32"/>
                  </a:cubicBezTo>
                  <a:cubicBezTo>
                    <a:pt x="47" y="27"/>
                    <a:pt x="44" y="22"/>
                    <a:pt x="40" y="2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8" y="16"/>
                    <a:pt x="53" y="24"/>
                    <a:pt x="53" y="32"/>
                  </a:cubicBezTo>
                  <a:cubicBezTo>
                    <a:pt x="53" y="44"/>
                    <a:pt x="44" y="53"/>
                    <a:pt x="32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2" name="Group 23"/>
          <p:cNvGrpSpPr/>
          <p:nvPr/>
        </p:nvGrpSpPr>
        <p:grpSpPr>
          <a:xfrm>
            <a:off x="2668167" y="3819940"/>
            <a:ext cx="556538" cy="556683"/>
            <a:chOff x="1902178" y="2964436"/>
            <a:chExt cx="556538" cy="556683"/>
          </a:xfrm>
        </p:grpSpPr>
        <p:sp>
          <p:nvSpPr>
            <p:cNvPr id="33" name="Round Diagonal Corner Rectangle 43"/>
            <p:cNvSpPr/>
            <p:nvPr/>
          </p:nvSpPr>
          <p:spPr bwMode="auto">
            <a:xfrm>
              <a:off x="1902178" y="2964436"/>
              <a:ext cx="556538" cy="556683"/>
            </a:xfrm>
            <a:prstGeom prst="round2DiagRect">
              <a:avLst>
                <a:gd name="adj1" fmla="val 33570"/>
                <a:gd name="adj2" fmla="val 0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34" name="Group 46"/>
            <p:cNvGrpSpPr/>
            <p:nvPr/>
          </p:nvGrpSpPr>
          <p:grpSpPr>
            <a:xfrm>
              <a:off x="2053271" y="3094345"/>
              <a:ext cx="254350" cy="291212"/>
              <a:chOff x="9953626" y="3624263"/>
              <a:chExt cx="328613" cy="376238"/>
            </a:xfrm>
            <a:solidFill>
              <a:schemeClr val="bg1"/>
            </a:solidFill>
          </p:grpSpPr>
          <p:sp>
            <p:nvSpPr>
              <p:cNvPr id="35" name="Freeform 98"/>
              <p:cNvSpPr>
                <a:spLocks noEditPoints="1"/>
              </p:cNvSpPr>
              <p:nvPr/>
            </p:nvSpPr>
            <p:spPr bwMode="auto">
              <a:xfrm>
                <a:off x="10023476" y="3624263"/>
                <a:ext cx="188913" cy="93663"/>
              </a:xfrm>
              <a:custGeom>
                <a:avLst/>
                <a:gdLst>
                  <a:gd name="T0" fmla="*/ 32 w 32"/>
                  <a:gd name="T1" fmla="*/ 8 h 16"/>
                  <a:gd name="T2" fmla="*/ 24 w 32"/>
                  <a:gd name="T3" fmla="*/ 8 h 16"/>
                  <a:gd name="T4" fmla="*/ 16 w 32"/>
                  <a:gd name="T5" fmla="*/ 0 h 16"/>
                  <a:gd name="T6" fmla="*/ 8 w 32"/>
                  <a:gd name="T7" fmla="*/ 8 h 16"/>
                  <a:gd name="T8" fmla="*/ 0 w 32"/>
                  <a:gd name="T9" fmla="*/ 8 h 16"/>
                  <a:gd name="T10" fmla="*/ 0 w 32"/>
                  <a:gd name="T11" fmla="*/ 16 h 16"/>
                  <a:gd name="T12" fmla="*/ 32 w 32"/>
                  <a:gd name="T13" fmla="*/ 16 h 16"/>
                  <a:gd name="T14" fmla="*/ 32 w 32"/>
                  <a:gd name="T15" fmla="*/ 8 h 16"/>
                  <a:gd name="T16" fmla="*/ 16 w 32"/>
                  <a:gd name="T17" fmla="*/ 12 h 16"/>
                  <a:gd name="T18" fmla="*/ 12 w 32"/>
                  <a:gd name="T19" fmla="*/ 8 h 16"/>
                  <a:gd name="T20" fmla="*/ 16 w 32"/>
                  <a:gd name="T21" fmla="*/ 4 h 16"/>
                  <a:gd name="T22" fmla="*/ 20 w 32"/>
                  <a:gd name="T23" fmla="*/ 8 h 16"/>
                  <a:gd name="T24" fmla="*/ 16 w 32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6">
                    <a:moveTo>
                      <a:pt x="32" y="8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2" y="0"/>
                      <a:pt x="8" y="4"/>
                      <a:pt x="8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8"/>
                    </a:lnTo>
                    <a:close/>
                    <a:moveTo>
                      <a:pt x="16" y="12"/>
                    </a:moveTo>
                    <a:cubicBezTo>
                      <a:pt x="14" y="12"/>
                      <a:pt x="12" y="10"/>
                      <a:pt x="12" y="8"/>
                    </a:cubicBezTo>
                    <a:cubicBezTo>
                      <a:pt x="12" y="6"/>
                      <a:pt x="14" y="4"/>
                      <a:pt x="16" y="4"/>
                    </a:cubicBezTo>
                    <a:cubicBezTo>
                      <a:pt x="18" y="4"/>
                      <a:pt x="20" y="6"/>
                      <a:pt x="20" y="8"/>
                    </a:cubicBezTo>
                    <a:cubicBezTo>
                      <a:pt x="20" y="10"/>
                      <a:pt x="18" y="12"/>
                      <a:pt x="16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6" name="Freeform 99"/>
              <p:cNvSpPr>
                <a:spLocks noEditPoints="1"/>
              </p:cNvSpPr>
              <p:nvPr/>
            </p:nvSpPr>
            <p:spPr bwMode="auto">
              <a:xfrm>
                <a:off x="9953626" y="3671888"/>
                <a:ext cx="328613" cy="328613"/>
              </a:xfrm>
              <a:custGeom>
                <a:avLst/>
                <a:gdLst>
                  <a:gd name="T0" fmla="*/ 178 w 207"/>
                  <a:gd name="T1" fmla="*/ 0 h 207"/>
                  <a:gd name="T2" fmla="*/ 178 w 207"/>
                  <a:gd name="T3" fmla="*/ 44 h 207"/>
                  <a:gd name="T4" fmla="*/ 29 w 207"/>
                  <a:gd name="T5" fmla="*/ 44 h 207"/>
                  <a:gd name="T6" fmla="*/ 29 w 207"/>
                  <a:gd name="T7" fmla="*/ 0 h 207"/>
                  <a:gd name="T8" fmla="*/ 0 w 207"/>
                  <a:gd name="T9" fmla="*/ 0 h 207"/>
                  <a:gd name="T10" fmla="*/ 0 w 207"/>
                  <a:gd name="T11" fmla="*/ 207 h 207"/>
                  <a:gd name="T12" fmla="*/ 207 w 207"/>
                  <a:gd name="T13" fmla="*/ 207 h 207"/>
                  <a:gd name="T14" fmla="*/ 207 w 207"/>
                  <a:gd name="T15" fmla="*/ 0 h 207"/>
                  <a:gd name="T16" fmla="*/ 178 w 207"/>
                  <a:gd name="T17" fmla="*/ 0 h 207"/>
                  <a:gd name="T18" fmla="*/ 96 w 207"/>
                  <a:gd name="T19" fmla="*/ 174 h 207"/>
                  <a:gd name="T20" fmla="*/ 85 w 207"/>
                  <a:gd name="T21" fmla="*/ 166 h 207"/>
                  <a:gd name="T22" fmla="*/ 44 w 207"/>
                  <a:gd name="T23" fmla="*/ 122 h 207"/>
                  <a:gd name="T24" fmla="*/ 67 w 207"/>
                  <a:gd name="T25" fmla="*/ 103 h 207"/>
                  <a:gd name="T26" fmla="*/ 96 w 207"/>
                  <a:gd name="T27" fmla="*/ 133 h 207"/>
                  <a:gd name="T28" fmla="*/ 155 w 207"/>
                  <a:gd name="T29" fmla="*/ 74 h 207"/>
                  <a:gd name="T30" fmla="*/ 178 w 207"/>
                  <a:gd name="T31" fmla="*/ 96 h 207"/>
                  <a:gd name="T32" fmla="*/ 96 w 207"/>
                  <a:gd name="T33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7" h="207">
                    <a:moveTo>
                      <a:pt x="178" y="0"/>
                    </a:moveTo>
                    <a:lnTo>
                      <a:pt x="178" y="44"/>
                    </a:lnTo>
                    <a:lnTo>
                      <a:pt x="29" y="4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07"/>
                    </a:lnTo>
                    <a:lnTo>
                      <a:pt x="207" y="207"/>
                    </a:lnTo>
                    <a:lnTo>
                      <a:pt x="207" y="0"/>
                    </a:lnTo>
                    <a:lnTo>
                      <a:pt x="178" y="0"/>
                    </a:lnTo>
                    <a:close/>
                    <a:moveTo>
                      <a:pt x="96" y="174"/>
                    </a:moveTo>
                    <a:lnTo>
                      <a:pt x="85" y="166"/>
                    </a:lnTo>
                    <a:lnTo>
                      <a:pt x="44" y="122"/>
                    </a:lnTo>
                    <a:lnTo>
                      <a:pt x="67" y="103"/>
                    </a:lnTo>
                    <a:lnTo>
                      <a:pt x="96" y="133"/>
                    </a:lnTo>
                    <a:lnTo>
                      <a:pt x="155" y="74"/>
                    </a:lnTo>
                    <a:lnTo>
                      <a:pt x="178" y="96"/>
                    </a:lnTo>
                    <a:lnTo>
                      <a:pt x="96" y="1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37" name="Group 25"/>
          <p:cNvGrpSpPr/>
          <p:nvPr/>
        </p:nvGrpSpPr>
        <p:grpSpPr>
          <a:xfrm>
            <a:off x="5815454" y="3823750"/>
            <a:ext cx="556538" cy="556683"/>
            <a:chOff x="1902178" y="4835466"/>
            <a:chExt cx="556538" cy="556683"/>
          </a:xfrm>
        </p:grpSpPr>
        <p:sp>
          <p:nvSpPr>
            <p:cNvPr id="38" name="Round Diagonal Corner Rectangle 37"/>
            <p:cNvSpPr/>
            <p:nvPr/>
          </p:nvSpPr>
          <p:spPr bwMode="auto">
            <a:xfrm>
              <a:off x="1902178" y="4835466"/>
              <a:ext cx="556538" cy="556683"/>
            </a:xfrm>
            <a:prstGeom prst="round2DiagRect">
              <a:avLst>
                <a:gd name="adj1" fmla="val 30831"/>
                <a:gd name="adj2" fmla="val 0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39" name="Group 49"/>
            <p:cNvGrpSpPr/>
            <p:nvPr/>
          </p:nvGrpSpPr>
          <p:grpSpPr>
            <a:xfrm>
              <a:off x="2037277" y="4946384"/>
              <a:ext cx="288408" cy="330021"/>
              <a:chOff x="1833563" y="2932113"/>
              <a:chExt cx="319087" cy="365126"/>
            </a:xfrm>
            <a:solidFill>
              <a:schemeClr val="bg1"/>
            </a:solidFill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1833563" y="2932113"/>
                <a:ext cx="319087" cy="182563"/>
              </a:xfrm>
              <a:custGeom>
                <a:avLst/>
                <a:gdLst>
                  <a:gd name="T0" fmla="*/ 4 w 56"/>
                  <a:gd name="T1" fmla="*/ 32 h 32"/>
                  <a:gd name="T2" fmla="*/ 52 w 56"/>
                  <a:gd name="T3" fmla="*/ 32 h 32"/>
                  <a:gd name="T4" fmla="*/ 56 w 56"/>
                  <a:gd name="T5" fmla="*/ 28 h 32"/>
                  <a:gd name="T6" fmla="*/ 52 w 56"/>
                  <a:gd name="T7" fmla="*/ 24 h 32"/>
                  <a:gd name="T8" fmla="*/ 40 w 56"/>
                  <a:gd name="T9" fmla="*/ 24 h 32"/>
                  <a:gd name="T10" fmla="*/ 36 w 56"/>
                  <a:gd name="T11" fmla="*/ 20 h 32"/>
                  <a:gd name="T12" fmla="*/ 36 w 56"/>
                  <a:gd name="T13" fmla="*/ 4 h 32"/>
                  <a:gd name="T14" fmla="*/ 32 w 56"/>
                  <a:gd name="T15" fmla="*/ 0 h 32"/>
                  <a:gd name="T16" fmla="*/ 24 w 56"/>
                  <a:gd name="T17" fmla="*/ 0 h 32"/>
                  <a:gd name="T18" fmla="*/ 20 w 56"/>
                  <a:gd name="T19" fmla="*/ 4 h 32"/>
                  <a:gd name="T20" fmla="*/ 20 w 56"/>
                  <a:gd name="T21" fmla="*/ 20 h 32"/>
                  <a:gd name="T22" fmla="*/ 16 w 56"/>
                  <a:gd name="T23" fmla="*/ 24 h 32"/>
                  <a:gd name="T24" fmla="*/ 4 w 56"/>
                  <a:gd name="T25" fmla="*/ 24 h 32"/>
                  <a:gd name="T26" fmla="*/ 0 w 56"/>
                  <a:gd name="T27" fmla="*/ 28 h 32"/>
                  <a:gd name="T28" fmla="*/ 4 w 56"/>
                  <a:gd name="T29" fmla="*/ 32 h 32"/>
                  <a:gd name="T30" fmla="*/ 26 w 56"/>
                  <a:gd name="T31" fmla="*/ 4 h 32"/>
                  <a:gd name="T32" fmla="*/ 30 w 56"/>
                  <a:gd name="T33" fmla="*/ 4 h 32"/>
                  <a:gd name="T34" fmla="*/ 32 w 56"/>
                  <a:gd name="T35" fmla="*/ 6 h 32"/>
                  <a:gd name="T36" fmla="*/ 30 w 56"/>
                  <a:gd name="T37" fmla="*/ 8 h 32"/>
                  <a:gd name="T38" fmla="*/ 26 w 56"/>
                  <a:gd name="T39" fmla="*/ 8 h 32"/>
                  <a:gd name="T40" fmla="*/ 24 w 56"/>
                  <a:gd name="T41" fmla="*/ 6 h 32"/>
                  <a:gd name="T42" fmla="*/ 26 w 56"/>
                  <a:gd name="T43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6" h="32">
                    <a:moveTo>
                      <a:pt x="4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4" y="32"/>
                      <a:pt x="56" y="30"/>
                      <a:pt x="56" y="28"/>
                    </a:cubicBezTo>
                    <a:cubicBezTo>
                      <a:pt x="56" y="26"/>
                      <a:pt x="54" y="24"/>
                      <a:pt x="52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8" y="24"/>
                      <a:pt x="36" y="22"/>
                      <a:pt x="36" y="2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2"/>
                      <a:pt x="18" y="24"/>
                      <a:pt x="16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lose/>
                    <a:moveTo>
                      <a:pt x="26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1" y="4"/>
                      <a:pt x="32" y="5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4" y="7"/>
                      <a:pt x="24" y="6"/>
                    </a:cubicBezTo>
                    <a:cubicBezTo>
                      <a:pt x="24" y="5"/>
                      <a:pt x="25" y="4"/>
                      <a:pt x="26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1" name="Freeform 35"/>
              <p:cNvSpPr/>
              <p:nvPr/>
            </p:nvSpPr>
            <p:spPr bwMode="auto">
              <a:xfrm>
                <a:off x="1833563" y="3136901"/>
                <a:ext cx="319087" cy="160338"/>
              </a:xfrm>
              <a:custGeom>
                <a:avLst/>
                <a:gdLst>
                  <a:gd name="T0" fmla="*/ 50 w 56"/>
                  <a:gd name="T1" fmla="*/ 0 h 28"/>
                  <a:gd name="T2" fmla="*/ 6 w 56"/>
                  <a:gd name="T3" fmla="*/ 0 h 28"/>
                  <a:gd name="T4" fmla="*/ 4 w 56"/>
                  <a:gd name="T5" fmla="*/ 2 h 28"/>
                  <a:gd name="T6" fmla="*/ 0 w 56"/>
                  <a:gd name="T7" fmla="*/ 28 h 28"/>
                  <a:gd name="T8" fmla="*/ 12 w 56"/>
                  <a:gd name="T9" fmla="*/ 28 h 28"/>
                  <a:gd name="T10" fmla="*/ 16 w 56"/>
                  <a:gd name="T11" fmla="*/ 16 h 28"/>
                  <a:gd name="T12" fmla="*/ 16 w 56"/>
                  <a:gd name="T13" fmla="*/ 28 h 28"/>
                  <a:gd name="T14" fmla="*/ 40 w 56"/>
                  <a:gd name="T15" fmla="*/ 28 h 28"/>
                  <a:gd name="T16" fmla="*/ 40 w 56"/>
                  <a:gd name="T17" fmla="*/ 16 h 28"/>
                  <a:gd name="T18" fmla="*/ 44 w 56"/>
                  <a:gd name="T19" fmla="*/ 28 h 28"/>
                  <a:gd name="T20" fmla="*/ 56 w 56"/>
                  <a:gd name="T21" fmla="*/ 28 h 28"/>
                  <a:gd name="T22" fmla="*/ 52 w 56"/>
                  <a:gd name="T23" fmla="*/ 2 h 28"/>
                  <a:gd name="T24" fmla="*/ 50 w 56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28">
                    <a:moveTo>
                      <a:pt x="5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42" name="Group 2"/>
          <p:cNvGrpSpPr/>
          <p:nvPr/>
        </p:nvGrpSpPr>
        <p:grpSpPr>
          <a:xfrm>
            <a:off x="2668167" y="1644919"/>
            <a:ext cx="556538" cy="556683"/>
            <a:chOff x="1902181" y="1162345"/>
            <a:chExt cx="556538" cy="556683"/>
          </a:xfrm>
          <a:solidFill>
            <a:srgbClr val="CDD276"/>
          </a:solidFill>
        </p:grpSpPr>
        <p:sp>
          <p:nvSpPr>
            <p:cNvPr id="43" name="Round Diagonal Corner Rectangle 26"/>
            <p:cNvSpPr/>
            <p:nvPr/>
          </p:nvSpPr>
          <p:spPr bwMode="auto">
            <a:xfrm>
              <a:off x="1902181" y="1162345"/>
              <a:ext cx="556538" cy="556683"/>
            </a:xfrm>
            <a:prstGeom prst="round2DiagRect">
              <a:avLst>
                <a:gd name="adj1" fmla="val 30831"/>
                <a:gd name="adj2" fmla="val 0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Freeform 93"/>
            <p:cNvSpPr>
              <a:spLocks noEditPoints="1"/>
            </p:cNvSpPr>
            <p:nvPr/>
          </p:nvSpPr>
          <p:spPr bwMode="auto">
            <a:xfrm>
              <a:off x="2022628" y="1282867"/>
              <a:ext cx="315637" cy="315637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47 w 64"/>
                <a:gd name="T11" fmla="*/ 53 h 64"/>
                <a:gd name="T12" fmla="*/ 32 w 64"/>
                <a:gd name="T13" fmla="*/ 42 h 64"/>
                <a:gd name="T14" fmla="*/ 17 w 64"/>
                <a:gd name="T15" fmla="*/ 53 h 64"/>
                <a:gd name="T16" fmla="*/ 23 w 64"/>
                <a:gd name="T17" fmla="*/ 35 h 64"/>
                <a:gd name="T18" fmla="*/ 8 w 64"/>
                <a:gd name="T19" fmla="*/ 24 h 64"/>
                <a:gd name="T20" fmla="*/ 26 w 64"/>
                <a:gd name="T21" fmla="*/ 24 h 64"/>
                <a:gd name="T22" fmla="*/ 32 w 64"/>
                <a:gd name="T23" fmla="*/ 7 h 64"/>
                <a:gd name="T24" fmla="*/ 38 w 64"/>
                <a:gd name="T25" fmla="*/ 24 h 64"/>
                <a:gd name="T26" fmla="*/ 56 w 64"/>
                <a:gd name="T27" fmla="*/ 24 h 64"/>
                <a:gd name="T28" fmla="*/ 41 w 64"/>
                <a:gd name="T29" fmla="*/ 35 h 64"/>
                <a:gd name="T30" fmla="*/ 47 w 64"/>
                <a:gd name="T31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47" y="53"/>
                  </a:moveTo>
                  <a:cubicBezTo>
                    <a:pt x="32" y="42"/>
                    <a:pt x="32" y="42"/>
                    <a:pt x="32" y="4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41" y="35"/>
                    <a:pt x="41" y="35"/>
                    <a:pt x="41" y="35"/>
                  </a:cubicBezTo>
                  <a:lnTo>
                    <a:pt x="4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5" name="Group 3"/>
          <p:cNvGrpSpPr/>
          <p:nvPr/>
        </p:nvGrpSpPr>
        <p:grpSpPr>
          <a:xfrm>
            <a:off x="5817668" y="1644919"/>
            <a:ext cx="556538" cy="556683"/>
            <a:chOff x="9851091" y="1168740"/>
            <a:chExt cx="556538" cy="556683"/>
          </a:xfrm>
        </p:grpSpPr>
        <p:sp>
          <p:nvSpPr>
            <p:cNvPr id="46" name="Round Diagonal Corner Rectangle 33"/>
            <p:cNvSpPr/>
            <p:nvPr/>
          </p:nvSpPr>
          <p:spPr bwMode="auto">
            <a:xfrm>
              <a:off x="9851091" y="1168740"/>
              <a:ext cx="556538" cy="556683"/>
            </a:xfrm>
            <a:prstGeom prst="round2DiagRect">
              <a:avLst>
                <a:gd name="adj1" fmla="val 33570"/>
                <a:gd name="adj2" fmla="val 0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7" name="AutoShape 19"/>
            <p:cNvSpPr>
              <a:spLocks noChangeAspect="1"/>
            </p:cNvSpPr>
            <p:nvPr/>
          </p:nvSpPr>
          <p:spPr bwMode="auto">
            <a:xfrm>
              <a:off x="9955324" y="1279309"/>
              <a:ext cx="343134" cy="343223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endParaRPr>
            </a:p>
          </p:txBody>
        </p:sp>
      </p:grpSp>
      <p:grpSp>
        <p:nvGrpSpPr>
          <p:cNvPr id="48" name="Group 21"/>
          <p:cNvGrpSpPr/>
          <p:nvPr/>
        </p:nvGrpSpPr>
        <p:grpSpPr>
          <a:xfrm>
            <a:off x="8976292" y="1644919"/>
            <a:ext cx="556538" cy="556683"/>
            <a:chOff x="9851091" y="2970827"/>
            <a:chExt cx="556538" cy="556683"/>
          </a:xfrm>
        </p:grpSpPr>
        <p:sp>
          <p:nvSpPr>
            <p:cNvPr id="49" name="Round Diagonal Corner Rectangle 51"/>
            <p:cNvSpPr/>
            <p:nvPr/>
          </p:nvSpPr>
          <p:spPr bwMode="auto">
            <a:xfrm>
              <a:off x="9851091" y="2970827"/>
              <a:ext cx="556538" cy="556683"/>
            </a:xfrm>
            <a:prstGeom prst="round2DiagRect">
              <a:avLst>
                <a:gd name="adj1" fmla="val 36308"/>
                <a:gd name="adj2" fmla="val 0"/>
              </a:avLst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0" name="Freeform 106"/>
            <p:cNvSpPr>
              <a:spLocks noChangeAspect="1" noChangeArrowheads="1"/>
            </p:cNvSpPr>
            <p:nvPr/>
          </p:nvSpPr>
          <p:spPr bwMode="auto">
            <a:xfrm>
              <a:off x="9947998" y="3087582"/>
              <a:ext cx="373309" cy="323076"/>
            </a:xfrm>
            <a:custGeom>
              <a:avLst/>
              <a:gdLst>
                <a:gd name="T0" fmla="*/ 502 w 1013"/>
                <a:gd name="T1" fmla="*/ 0 h 879"/>
                <a:gd name="T2" fmla="*/ 0 w 1013"/>
                <a:gd name="T3" fmla="*/ 351 h 879"/>
                <a:gd name="T4" fmla="*/ 193 w 1013"/>
                <a:gd name="T5" fmla="*/ 636 h 879"/>
                <a:gd name="T6" fmla="*/ 92 w 1013"/>
                <a:gd name="T7" fmla="*/ 862 h 879"/>
                <a:gd name="T8" fmla="*/ 92 w 1013"/>
                <a:gd name="T9" fmla="*/ 878 h 879"/>
                <a:gd name="T10" fmla="*/ 101 w 1013"/>
                <a:gd name="T11" fmla="*/ 878 h 879"/>
                <a:gd name="T12" fmla="*/ 109 w 1013"/>
                <a:gd name="T13" fmla="*/ 878 h 879"/>
                <a:gd name="T14" fmla="*/ 485 w 1013"/>
                <a:gd name="T15" fmla="*/ 711 h 879"/>
                <a:gd name="T16" fmla="*/ 502 w 1013"/>
                <a:gd name="T17" fmla="*/ 711 h 879"/>
                <a:gd name="T18" fmla="*/ 1012 w 1013"/>
                <a:gd name="T19" fmla="*/ 351 h 879"/>
                <a:gd name="T20" fmla="*/ 502 w 1013"/>
                <a:gd name="T21" fmla="*/ 0 h 879"/>
                <a:gd name="T22" fmla="*/ 502 w 1013"/>
                <a:gd name="T23" fmla="*/ 0 h 879"/>
                <a:gd name="T24" fmla="*/ 502 w 1013"/>
                <a:gd name="T25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3" h="879">
                  <a:moveTo>
                    <a:pt x="502" y="0"/>
                  </a:moveTo>
                  <a:cubicBezTo>
                    <a:pt x="226" y="0"/>
                    <a:pt x="0" y="159"/>
                    <a:pt x="0" y="351"/>
                  </a:cubicBezTo>
                  <a:cubicBezTo>
                    <a:pt x="0" y="469"/>
                    <a:pt x="67" y="569"/>
                    <a:pt x="193" y="636"/>
                  </a:cubicBezTo>
                  <a:cubicBezTo>
                    <a:pt x="176" y="711"/>
                    <a:pt x="142" y="811"/>
                    <a:pt x="92" y="862"/>
                  </a:cubicBezTo>
                  <a:cubicBezTo>
                    <a:pt x="92" y="870"/>
                    <a:pt x="92" y="870"/>
                    <a:pt x="92" y="878"/>
                  </a:cubicBezTo>
                  <a:lnTo>
                    <a:pt x="101" y="878"/>
                  </a:lnTo>
                  <a:lnTo>
                    <a:pt x="109" y="878"/>
                  </a:lnTo>
                  <a:cubicBezTo>
                    <a:pt x="118" y="878"/>
                    <a:pt x="335" y="862"/>
                    <a:pt x="485" y="711"/>
                  </a:cubicBezTo>
                  <a:cubicBezTo>
                    <a:pt x="485" y="711"/>
                    <a:pt x="494" y="711"/>
                    <a:pt x="502" y="711"/>
                  </a:cubicBezTo>
                  <a:cubicBezTo>
                    <a:pt x="786" y="711"/>
                    <a:pt x="1012" y="552"/>
                    <a:pt x="1012" y="351"/>
                  </a:cubicBezTo>
                  <a:cubicBezTo>
                    <a:pt x="1012" y="159"/>
                    <a:pt x="786" y="0"/>
                    <a:pt x="502" y="0"/>
                  </a:cubicBezTo>
                  <a:close/>
                  <a:moveTo>
                    <a:pt x="502" y="0"/>
                  </a:moveTo>
                  <a:lnTo>
                    <a:pt x="50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1" name="Rectangle 1"/>
          <p:cNvSpPr/>
          <p:nvPr/>
        </p:nvSpPr>
        <p:spPr>
          <a:xfrm>
            <a:off x="2149776" y="2285452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" name="Rectangle 54"/>
          <p:cNvSpPr/>
          <p:nvPr/>
        </p:nvSpPr>
        <p:spPr>
          <a:xfrm>
            <a:off x="2149779" y="4459222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3" name="Rectangle 57"/>
          <p:cNvSpPr/>
          <p:nvPr/>
        </p:nvSpPr>
        <p:spPr>
          <a:xfrm>
            <a:off x="5293888" y="4458988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4" name="Rectangle 58"/>
          <p:cNvSpPr/>
          <p:nvPr/>
        </p:nvSpPr>
        <p:spPr>
          <a:xfrm>
            <a:off x="5293918" y="2285407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5" name="Rectangle 59"/>
          <p:cNvSpPr/>
          <p:nvPr/>
        </p:nvSpPr>
        <p:spPr>
          <a:xfrm>
            <a:off x="8457849" y="2285611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" name="Rectangle 62"/>
          <p:cNvSpPr/>
          <p:nvPr/>
        </p:nvSpPr>
        <p:spPr>
          <a:xfrm>
            <a:off x="8457310" y="4459273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0" grpId="0"/>
      <p:bldP spid="21" grpId="0"/>
      <p:bldP spid="22" grpId="0"/>
      <p:bldP spid="23" grpId="0"/>
      <p:bldP spid="3" grpId="0"/>
      <p:bldP spid="25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cxnSp>
        <p:nvCxnSpPr>
          <p:cNvPr id="26632" name="直接箭头连接符 14"/>
          <p:cNvCxnSpPr>
            <a:cxnSpLocks noChangeShapeType="1"/>
          </p:cNvCxnSpPr>
          <p:nvPr/>
        </p:nvCxnSpPr>
        <p:spPr bwMode="auto">
          <a:xfrm>
            <a:off x="1980565" y="2716848"/>
            <a:ext cx="1470025" cy="1166495"/>
          </a:xfrm>
          <a:prstGeom prst="straightConnector1">
            <a:avLst/>
          </a:prstGeom>
          <a:noFill/>
          <a:ln w="19050">
            <a:solidFill>
              <a:srgbClr val="5A8FC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3" name="直接箭头连接符 15"/>
          <p:cNvCxnSpPr>
            <a:cxnSpLocks noChangeShapeType="1"/>
          </p:cNvCxnSpPr>
          <p:nvPr/>
        </p:nvCxnSpPr>
        <p:spPr bwMode="auto">
          <a:xfrm flipV="1">
            <a:off x="4097020" y="2716848"/>
            <a:ext cx="1764665" cy="1166495"/>
          </a:xfrm>
          <a:prstGeom prst="straightConnector1">
            <a:avLst/>
          </a:prstGeom>
          <a:noFill/>
          <a:ln w="19050">
            <a:solidFill>
              <a:srgbClr val="5A8FC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4" name="直接箭头连接符 16"/>
          <p:cNvCxnSpPr>
            <a:cxnSpLocks noChangeShapeType="1"/>
          </p:cNvCxnSpPr>
          <p:nvPr/>
        </p:nvCxnSpPr>
        <p:spPr bwMode="auto">
          <a:xfrm>
            <a:off x="6508115" y="2716848"/>
            <a:ext cx="1830070" cy="1166495"/>
          </a:xfrm>
          <a:prstGeom prst="straightConnector1">
            <a:avLst/>
          </a:prstGeom>
          <a:noFill/>
          <a:ln w="19050">
            <a:solidFill>
              <a:srgbClr val="5A8FC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2"/>
          <p:cNvGrpSpPr/>
          <p:nvPr/>
        </p:nvGrpSpPr>
        <p:grpSpPr>
          <a:xfrm>
            <a:off x="1213485" y="1936750"/>
            <a:ext cx="914400" cy="914400"/>
            <a:chOff x="2043" y="3126"/>
            <a:chExt cx="1440" cy="1440"/>
          </a:xfrm>
        </p:grpSpPr>
        <p:sp>
          <p:nvSpPr>
            <p:cNvPr id="26628" name="椭圆 10"/>
            <p:cNvSpPr>
              <a:spLocks noChangeArrowheads="1"/>
            </p:cNvSpPr>
            <p:nvPr/>
          </p:nvSpPr>
          <p:spPr bwMode="auto">
            <a:xfrm>
              <a:off x="2043" y="3126"/>
              <a:ext cx="1440" cy="1440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323232"/>
                </a:solidFill>
              </a:endParaRPr>
            </a:p>
          </p:txBody>
        </p:sp>
        <p:sp>
          <p:nvSpPr>
            <p:cNvPr id="26646" name="Freeform 5"/>
            <p:cNvSpPr>
              <a:spLocks noChangeAspect="1" noEditPoints="1"/>
            </p:cNvSpPr>
            <p:nvPr/>
          </p:nvSpPr>
          <p:spPr bwMode="auto">
            <a:xfrm>
              <a:off x="2338" y="3441"/>
              <a:ext cx="850" cy="810"/>
            </a:xfrm>
            <a:custGeom>
              <a:avLst/>
              <a:gdLst>
                <a:gd name="T0" fmla="*/ 1460 w 2389"/>
                <a:gd name="T1" fmla="*/ 2175 h 2272"/>
                <a:gd name="T2" fmla="*/ 1456 w 2389"/>
                <a:gd name="T3" fmla="*/ 2038 h 2272"/>
                <a:gd name="T4" fmla="*/ 1920 w 2389"/>
                <a:gd name="T5" fmla="*/ 1771 h 2272"/>
                <a:gd name="T6" fmla="*/ 1838 w 2389"/>
                <a:gd name="T7" fmla="*/ 1553 h 2272"/>
                <a:gd name="T8" fmla="*/ 1851 w 2389"/>
                <a:gd name="T9" fmla="*/ 1288 h 2272"/>
                <a:gd name="T10" fmla="*/ 1474 w 2389"/>
                <a:gd name="T11" fmla="*/ 972 h 2272"/>
                <a:gd name="T12" fmla="*/ 1810 w 2389"/>
                <a:gd name="T13" fmla="*/ 504 h 2272"/>
                <a:gd name="T14" fmla="*/ 1349 w 2389"/>
                <a:gd name="T15" fmla="*/ 137 h 2272"/>
                <a:gd name="T16" fmla="*/ 1436 w 2389"/>
                <a:gd name="T17" fmla="*/ 441 h 2272"/>
                <a:gd name="T18" fmla="*/ 1308 w 2389"/>
                <a:gd name="T19" fmla="*/ 749 h 2272"/>
                <a:gd name="T20" fmla="*/ 918 w 2389"/>
                <a:gd name="T21" fmla="*/ 721 h 2272"/>
                <a:gd name="T22" fmla="*/ 1019 w 2389"/>
                <a:gd name="T23" fmla="*/ 962 h 2272"/>
                <a:gd name="T24" fmla="*/ 1275 w 2389"/>
                <a:gd name="T25" fmla="*/ 1292 h 2272"/>
                <a:gd name="T26" fmla="*/ 854 w 2389"/>
                <a:gd name="T27" fmla="*/ 1363 h 2272"/>
                <a:gd name="T28" fmla="*/ 581 w 2389"/>
                <a:gd name="T29" fmla="*/ 1007 h 2272"/>
                <a:gd name="T30" fmla="*/ 336 w 2389"/>
                <a:gd name="T31" fmla="*/ 1094 h 2272"/>
                <a:gd name="T32" fmla="*/ 342 w 2389"/>
                <a:gd name="T33" fmla="*/ 1239 h 2272"/>
                <a:gd name="T34" fmla="*/ 201 w 2389"/>
                <a:gd name="T35" fmla="*/ 1094 h 2272"/>
                <a:gd name="T36" fmla="*/ 2389 w 2389"/>
                <a:gd name="T37" fmla="*/ 1094 h 2272"/>
                <a:gd name="T38" fmla="*/ 1301 w 2389"/>
                <a:gd name="T39" fmla="*/ 1535 h 2272"/>
                <a:gd name="T40" fmla="*/ 1478 w 2389"/>
                <a:gd name="T41" fmla="*/ 1399 h 2272"/>
                <a:gd name="T42" fmla="*/ 966 w 2389"/>
                <a:gd name="T43" fmla="*/ 1516 h 2272"/>
                <a:gd name="T44" fmla="*/ 236 w 2389"/>
                <a:gd name="T45" fmla="*/ 1389 h 2272"/>
                <a:gd name="T46" fmla="*/ 207 w 2389"/>
                <a:gd name="T47" fmla="*/ 1482 h 2272"/>
                <a:gd name="T48" fmla="*/ 322 w 2389"/>
                <a:gd name="T49" fmla="*/ 1831 h 2272"/>
                <a:gd name="T50" fmla="*/ 52 w 2389"/>
                <a:gd name="T51" fmla="*/ 1732 h 2272"/>
                <a:gd name="T52" fmla="*/ 13 w 2389"/>
                <a:gd name="T53" fmla="*/ 1802 h 2272"/>
                <a:gd name="T54" fmla="*/ 111 w 2389"/>
                <a:gd name="T55" fmla="*/ 1975 h 2272"/>
                <a:gd name="T56" fmla="*/ 179 w 2389"/>
                <a:gd name="T57" fmla="*/ 2119 h 2272"/>
                <a:gd name="T58" fmla="*/ 1568 w 2389"/>
                <a:gd name="T59" fmla="*/ 1413 h 2272"/>
                <a:gd name="T60" fmla="*/ 1288 w 2389"/>
                <a:gd name="T61" fmla="*/ 1867 h 2272"/>
                <a:gd name="T62" fmla="*/ 1345 w 2389"/>
                <a:gd name="T63" fmla="*/ 2114 h 2272"/>
                <a:gd name="T64" fmla="*/ 1240 w 2389"/>
                <a:gd name="T65" fmla="*/ 2264 h 2272"/>
                <a:gd name="T66" fmla="*/ 974 w 2389"/>
                <a:gd name="T67" fmla="*/ 2010 h 227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89"/>
                <a:gd name="T103" fmla="*/ 0 h 2272"/>
                <a:gd name="T104" fmla="*/ 2389 w 2389"/>
                <a:gd name="T105" fmla="*/ 2272 h 227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89" h="2272">
                  <a:moveTo>
                    <a:pt x="2389" y="1094"/>
                  </a:moveTo>
                  <a:cubicBezTo>
                    <a:pt x="2389" y="1641"/>
                    <a:pt x="1985" y="2095"/>
                    <a:pt x="1460" y="2175"/>
                  </a:cubicBezTo>
                  <a:cubicBezTo>
                    <a:pt x="1465" y="2151"/>
                    <a:pt x="1466" y="2126"/>
                    <a:pt x="1463" y="2100"/>
                  </a:cubicBezTo>
                  <a:cubicBezTo>
                    <a:pt x="1463" y="2100"/>
                    <a:pt x="1460" y="2074"/>
                    <a:pt x="1456" y="2038"/>
                  </a:cubicBezTo>
                  <a:cubicBezTo>
                    <a:pt x="1642" y="2007"/>
                    <a:pt x="1810" y="1921"/>
                    <a:pt x="1944" y="1798"/>
                  </a:cubicBezTo>
                  <a:cubicBezTo>
                    <a:pt x="1936" y="1792"/>
                    <a:pt x="1928" y="1783"/>
                    <a:pt x="1920" y="1771"/>
                  </a:cubicBezTo>
                  <a:cubicBezTo>
                    <a:pt x="1884" y="1720"/>
                    <a:pt x="1931" y="1669"/>
                    <a:pt x="1931" y="1623"/>
                  </a:cubicBezTo>
                  <a:cubicBezTo>
                    <a:pt x="1931" y="1579"/>
                    <a:pt x="1841" y="1583"/>
                    <a:pt x="1838" y="1553"/>
                  </a:cubicBezTo>
                  <a:cubicBezTo>
                    <a:pt x="1827" y="1452"/>
                    <a:pt x="1901" y="1450"/>
                    <a:pt x="1940" y="1411"/>
                  </a:cubicBezTo>
                  <a:cubicBezTo>
                    <a:pt x="1979" y="1372"/>
                    <a:pt x="1901" y="1282"/>
                    <a:pt x="1851" y="1288"/>
                  </a:cubicBezTo>
                  <a:cubicBezTo>
                    <a:pt x="1800" y="1294"/>
                    <a:pt x="1657" y="1265"/>
                    <a:pt x="1670" y="1155"/>
                  </a:cubicBezTo>
                  <a:cubicBezTo>
                    <a:pt x="1686" y="1022"/>
                    <a:pt x="1500" y="1034"/>
                    <a:pt x="1474" y="972"/>
                  </a:cubicBezTo>
                  <a:cubicBezTo>
                    <a:pt x="1435" y="881"/>
                    <a:pt x="1499" y="770"/>
                    <a:pt x="1583" y="745"/>
                  </a:cubicBezTo>
                  <a:cubicBezTo>
                    <a:pt x="1702" y="709"/>
                    <a:pt x="1820" y="612"/>
                    <a:pt x="1810" y="504"/>
                  </a:cubicBezTo>
                  <a:cubicBezTo>
                    <a:pt x="1800" y="381"/>
                    <a:pt x="1745" y="271"/>
                    <a:pt x="1653" y="205"/>
                  </a:cubicBezTo>
                  <a:cubicBezTo>
                    <a:pt x="1558" y="167"/>
                    <a:pt x="1456" y="143"/>
                    <a:pt x="1349" y="137"/>
                  </a:cubicBezTo>
                  <a:cubicBezTo>
                    <a:pt x="1253" y="141"/>
                    <a:pt x="1169" y="162"/>
                    <a:pt x="1173" y="206"/>
                  </a:cubicBezTo>
                  <a:cubicBezTo>
                    <a:pt x="1182" y="313"/>
                    <a:pt x="1487" y="341"/>
                    <a:pt x="1436" y="441"/>
                  </a:cubicBezTo>
                  <a:cubicBezTo>
                    <a:pt x="1410" y="493"/>
                    <a:pt x="1209" y="567"/>
                    <a:pt x="1247" y="645"/>
                  </a:cubicBezTo>
                  <a:cubicBezTo>
                    <a:pt x="1271" y="696"/>
                    <a:pt x="1331" y="652"/>
                    <a:pt x="1308" y="749"/>
                  </a:cubicBezTo>
                  <a:cubicBezTo>
                    <a:pt x="1298" y="794"/>
                    <a:pt x="1259" y="878"/>
                    <a:pt x="1199" y="884"/>
                  </a:cubicBezTo>
                  <a:cubicBezTo>
                    <a:pt x="1137" y="889"/>
                    <a:pt x="1086" y="726"/>
                    <a:pt x="918" y="721"/>
                  </a:cubicBezTo>
                  <a:cubicBezTo>
                    <a:pt x="839" y="718"/>
                    <a:pt x="727" y="844"/>
                    <a:pt x="822" y="934"/>
                  </a:cubicBezTo>
                  <a:cubicBezTo>
                    <a:pt x="879" y="988"/>
                    <a:pt x="987" y="869"/>
                    <a:pt x="1019" y="962"/>
                  </a:cubicBezTo>
                  <a:cubicBezTo>
                    <a:pt x="1041" y="1028"/>
                    <a:pt x="1016" y="1166"/>
                    <a:pt x="1121" y="1224"/>
                  </a:cubicBezTo>
                  <a:cubicBezTo>
                    <a:pt x="1159" y="1245"/>
                    <a:pt x="1217" y="1263"/>
                    <a:pt x="1275" y="1292"/>
                  </a:cubicBezTo>
                  <a:cubicBezTo>
                    <a:pt x="1189" y="1310"/>
                    <a:pt x="1084" y="1343"/>
                    <a:pt x="959" y="1391"/>
                  </a:cubicBezTo>
                  <a:cubicBezTo>
                    <a:pt x="854" y="1363"/>
                    <a:pt x="854" y="1363"/>
                    <a:pt x="854" y="1363"/>
                  </a:cubicBezTo>
                  <a:cubicBezTo>
                    <a:pt x="898" y="1326"/>
                    <a:pt x="969" y="1301"/>
                    <a:pt x="952" y="1221"/>
                  </a:cubicBezTo>
                  <a:cubicBezTo>
                    <a:pt x="925" y="1103"/>
                    <a:pt x="721" y="1148"/>
                    <a:pt x="581" y="1007"/>
                  </a:cubicBezTo>
                  <a:cubicBezTo>
                    <a:pt x="538" y="964"/>
                    <a:pt x="446" y="821"/>
                    <a:pt x="446" y="649"/>
                  </a:cubicBezTo>
                  <a:cubicBezTo>
                    <a:pt x="376" y="782"/>
                    <a:pt x="336" y="933"/>
                    <a:pt x="336" y="1094"/>
                  </a:cubicBezTo>
                  <a:cubicBezTo>
                    <a:pt x="336" y="1143"/>
                    <a:pt x="340" y="1192"/>
                    <a:pt x="347" y="1239"/>
                  </a:cubicBezTo>
                  <a:cubicBezTo>
                    <a:pt x="345" y="1239"/>
                    <a:pt x="344" y="1239"/>
                    <a:pt x="342" y="1239"/>
                  </a:cubicBezTo>
                  <a:cubicBezTo>
                    <a:pt x="298" y="1239"/>
                    <a:pt x="255" y="1248"/>
                    <a:pt x="214" y="1266"/>
                  </a:cubicBezTo>
                  <a:cubicBezTo>
                    <a:pt x="205" y="1210"/>
                    <a:pt x="201" y="1152"/>
                    <a:pt x="201" y="1094"/>
                  </a:cubicBezTo>
                  <a:cubicBezTo>
                    <a:pt x="201" y="491"/>
                    <a:pt x="691" y="0"/>
                    <a:pt x="1295" y="0"/>
                  </a:cubicBezTo>
                  <a:cubicBezTo>
                    <a:pt x="1898" y="0"/>
                    <a:pt x="2389" y="491"/>
                    <a:pt x="2389" y="1094"/>
                  </a:cubicBezTo>
                  <a:close/>
                  <a:moveTo>
                    <a:pt x="1568" y="1413"/>
                  </a:moveTo>
                  <a:cubicBezTo>
                    <a:pt x="1301" y="1535"/>
                    <a:pt x="1301" y="1535"/>
                    <a:pt x="1301" y="1535"/>
                  </a:cubicBezTo>
                  <a:cubicBezTo>
                    <a:pt x="1305" y="1477"/>
                    <a:pt x="1305" y="1477"/>
                    <a:pt x="1305" y="1477"/>
                  </a:cubicBezTo>
                  <a:cubicBezTo>
                    <a:pt x="1478" y="1399"/>
                    <a:pt x="1478" y="1399"/>
                    <a:pt x="1478" y="1399"/>
                  </a:cubicBezTo>
                  <a:cubicBezTo>
                    <a:pt x="1453" y="1397"/>
                    <a:pt x="1428" y="1397"/>
                    <a:pt x="1402" y="1397"/>
                  </a:cubicBezTo>
                  <a:cubicBezTo>
                    <a:pt x="1307" y="1397"/>
                    <a:pt x="1145" y="1445"/>
                    <a:pt x="966" y="1516"/>
                  </a:cubicBezTo>
                  <a:cubicBezTo>
                    <a:pt x="393" y="1365"/>
                    <a:pt x="393" y="1365"/>
                    <a:pt x="393" y="1365"/>
                  </a:cubicBezTo>
                  <a:cubicBezTo>
                    <a:pt x="340" y="1351"/>
                    <a:pt x="283" y="1359"/>
                    <a:pt x="236" y="1389"/>
                  </a:cubicBezTo>
                  <a:cubicBezTo>
                    <a:pt x="208" y="1407"/>
                    <a:pt x="208" y="1407"/>
                    <a:pt x="208" y="1407"/>
                  </a:cubicBezTo>
                  <a:cubicBezTo>
                    <a:pt x="180" y="1424"/>
                    <a:pt x="180" y="1464"/>
                    <a:pt x="207" y="1482"/>
                  </a:cubicBezTo>
                  <a:cubicBezTo>
                    <a:pt x="551" y="1705"/>
                    <a:pt x="551" y="1705"/>
                    <a:pt x="551" y="1705"/>
                  </a:cubicBezTo>
                  <a:cubicBezTo>
                    <a:pt x="469" y="1747"/>
                    <a:pt x="391" y="1790"/>
                    <a:pt x="322" y="1831"/>
                  </a:cubicBezTo>
                  <a:cubicBezTo>
                    <a:pt x="145" y="1737"/>
                    <a:pt x="145" y="1737"/>
                    <a:pt x="145" y="1737"/>
                  </a:cubicBezTo>
                  <a:cubicBezTo>
                    <a:pt x="117" y="1722"/>
                    <a:pt x="82" y="1720"/>
                    <a:pt x="52" y="1732"/>
                  </a:cubicBezTo>
                  <a:cubicBezTo>
                    <a:pt x="35" y="1739"/>
                    <a:pt x="35" y="1739"/>
                    <a:pt x="35" y="1739"/>
                  </a:cubicBezTo>
                  <a:cubicBezTo>
                    <a:pt x="10" y="1749"/>
                    <a:pt x="0" y="1779"/>
                    <a:pt x="13" y="1802"/>
                  </a:cubicBezTo>
                  <a:cubicBezTo>
                    <a:pt x="111" y="1975"/>
                    <a:pt x="111" y="1975"/>
                    <a:pt x="111" y="1975"/>
                  </a:cubicBezTo>
                  <a:cubicBezTo>
                    <a:pt x="111" y="1975"/>
                    <a:pt x="111" y="1975"/>
                    <a:pt x="111" y="1975"/>
                  </a:cubicBezTo>
                  <a:cubicBezTo>
                    <a:pt x="74" y="2007"/>
                    <a:pt x="53" y="2033"/>
                    <a:pt x="53" y="2051"/>
                  </a:cubicBezTo>
                  <a:cubicBezTo>
                    <a:pt x="53" y="2105"/>
                    <a:pt x="120" y="2119"/>
                    <a:pt x="179" y="2119"/>
                  </a:cubicBezTo>
                  <a:cubicBezTo>
                    <a:pt x="284" y="2119"/>
                    <a:pt x="1671" y="1801"/>
                    <a:pt x="1671" y="1513"/>
                  </a:cubicBezTo>
                  <a:cubicBezTo>
                    <a:pt x="1671" y="1456"/>
                    <a:pt x="1632" y="1428"/>
                    <a:pt x="1568" y="1413"/>
                  </a:cubicBezTo>
                  <a:close/>
                  <a:moveTo>
                    <a:pt x="983" y="1975"/>
                  </a:moveTo>
                  <a:cubicBezTo>
                    <a:pt x="1288" y="1867"/>
                    <a:pt x="1288" y="1867"/>
                    <a:pt x="1288" y="1867"/>
                  </a:cubicBezTo>
                  <a:cubicBezTo>
                    <a:pt x="1302" y="1862"/>
                    <a:pt x="1316" y="1871"/>
                    <a:pt x="1318" y="1885"/>
                  </a:cubicBezTo>
                  <a:cubicBezTo>
                    <a:pt x="1345" y="2114"/>
                    <a:pt x="1345" y="2114"/>
                    <a:pt x="1345" y="2114"/>
                  </a:cubicBezTo>
                  <a:cubicBezTo>
                    <a:pt x="1351" y="2171"/>
                    <a:pt x="1320" y="2226"/>
                    <a:pt x="1268" y="2251"/>
                  </a:cubicBezTo>
                  <a:cubicBezTo>
                    <a:pt x="1240" y="2264"/>
                    <a:pt x="1240" y="2264"/>
                    <a:pt x="1240" y="2264"/>
                  </a:cubicBezTo>
                  <a:cubicBezTo>
                    <a:pt x="1222" y="2272"/>
                    <a:pt x="1201" y="2268"/>
                    <a:pt x="1188" y="2253"/>
                  </a:cubicBezTo>
                  <a:cubicBezTo>
                    <a:pt x="974" y="2010"/>
                    <a:pt x="974" y="2010"/>
                    <a:pt x="974" y="2010"/>
                  </a:cubicBezTo>
                  <a:cubicBezTo>
                    <a:pt x="963" y="1998"/>
                    <a:pt x="968" y="1980"/>
                    <a:pt x="983" y="19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29940" y="3749675"/>
            <a:ext cx="914400" cy="914400"/>
            <a:chOff x="5376" y="5981"/>
            <a:chExt cx="1440" cy="1440"/>
          </a:xfrm>
        </p:grpSpPr>
        <p:sp>
          <p:nvSpPr>
            <p:cNvPr id="26629" name="椭圆 11"/>
            <p:cNvSpPr>
              <a:spLocks noChangeArrowheads="1"/>
            </p:cNvSpPr>
            <p:nvPr/>
          </p:nvSpPr>
          <p:spPr bwMode="auto">
            <a:xfrm>
              <a:off x="5376" y="5981"/>
              <a:ext cx="1440" cy="1440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323232"/>
                </a:solidFill>
              </a:endParaRPr>
            </a:p>
          </p:txBody>
        </p:sp>
        <p:sp>
          <p:nvSpPr>
            <p:cNvPr id="26647" name="Freeform 22"/>
            <p:cNvSpPr>
              <a:spLocks noChangeAspect="1" noEditPoints="1"/>
            </p:cNvSpPr>
            <p:nvPr/>
          </p:nvSpPr>
          <p:spPr bwMode="auto">
            <a:xfrm>
              <a:off x="5673" y="6291"/>
              <a:ext cx="850" cy="820"/>
            </a:xfrm>
            <a:custGeom>
              <a:avLst/>
              <a:gdLst>
                <a:gd name="T0" fmla="*/ 220 w 340"/>
                <a:gd name="T1" fmla="*/ 272 h 328"/>
                <a:gd name="T2" fmla="*/ 220 w 340"/>
                <a:gd name="T3" fmla="*/ 150 h 328"/>
                <a:gd name="T4" fmla="*/ 291 w 340"/>
                <a:gd name="T5" fmla="*/ 139 h 328"/>
                <a:gd name="T6" fmla="*/ 163 w 340"/>
                <a:gd name="T7" fmla="*/ 32 h 328"/>
                <a:gd name="T8" fmla="*/ 32 w 340"/>
                <a:gd name="T9" fmla="*/ 163 h 328"/>
                <a:gd name="T10" fmla="*/ 163 w 340"/>
                <a:gd name="T11" fmla="*/ 294 h 328"/>
                <a:gd name="T12" fmla="*/ 184 w 340"/>
                <a:gd name="T13" fmla="*/ 292 h 328"/>
                <a:gd name="T14" fmla="*/ 210 w 340"/>
                <a:gd name="T15" fmla="*/ 273 h 328"/>
                <a:gd name="T16" fmla="*/ 220 w 340"/>
                <a:gd name="T17" fmla="*/ 272 h 328"/>
                <a:gd name="T18" fmla="*/ 187 w 340"/>
                <a:gd name="T19" fmla="*/ 43 h 328"/>
                <a:gd name="T20" fmla="*/ 173 w 340"/>
                <a:gd name="T21" fmla="*/ 104 h 328"/>
                <a:gd name="T22" fmla="*/ 159 w 340"/>
                <a:gd name="T23" fmla="*/ 104 h 328"/>
                <a:gd name="T24" fmla="*/ 149 w 340"/>
                <a:gd name="T25" fmla="*/ 43 h 328"/>
                <a:gd name="T26" fmla="*/ 187 w 340"/>
                <a:gd name="T27" fmla="*/ 43 h 328"/>
                <a:gd name="T28" fmla="*/ 163 w 340"/>
                <a:gd name="T29" fmla="*/ 212 h 328"/>
                <a:gd name="T30" fmla="*/ 114 w 340"/>
                <a:gd name="T31" fmla="*/ 163 h 328"/>
                <a:gd name="T32" fmla="*/ 163 w 340"/>
                <a:gd name="T33" fmla="*/ 114 h 328"/>
                <a:gd name="T34" fmla="*/ 212 w 340"/>
                <a:gd name="T35" fmla="*/ 163 h 328"/>
                <a:gd name="T36" fmla="*/ 163 w 340"/>
                <a:gd name="T37" fmla="*/ 212 h 328"/>
                <a:gd name="T38" fmla="*/ 163 w 340"/>
                <a:gd name="T39" fmla="*/ 126 h 328"/>
                <a:gd name="T40" fmla="*/ 126 w 340"/>
                <a:gd name="T41" fmla="*/ 163 h 328"/>
                <a:gd name="T42" fmla="*/ 163 w 340"/>
                <a:gd name="T43" fmla="*/ 200 h 328"/>
                <a:gd name="T44" fmla="*/ 200 w 340"/>
                <a:gd name="T45" fmla="*/ 163 h 328"/>
                <a:gd name="T46" fmla="*/ 163 w 340"/>
                <a:gd name="T47" fmla="*/ 126 h 328"/>
                <a:gd name="T48" fmla="*/ 163 w 340"/>
                <a:gd name="T49" fmla="*/ 189 h 328"/>
                <a:gd name="T50" fmla="*/ 137 w 340"/>
                <a:gd name="T51" fmla="*/ 163 h 328"/>
                <a:gd name="T52" fmla="*/ 163 w 340"/>
                <a:gd name="T53" fmla="*/ 137 h 328"/>
                <a:gd name="T54" fmla="*/ 189 w 340"/>
                <a:gd name="T55" fmla="*/ 163 h 328"/>
                <a:gd name="T56" fmla="*/ 163 w 340"/>
                <a:gd name="T57" fmla="*/ 189 h 328"/>
                <a:gd name="T58" fmla="*/ 180 w 340"/>
                <a:gd name="T59" fmla="*/ 315 h 328"/>
                <a:gd name="T60" fmla="*/ 184 w 340"/>
                <a:gd name="T61" fmla="*/ 324 h 328"/>
                <a:gd name="T62" fmla="*/ 163 w 340"/>
                <a:gd name="T63" fmla="*/ 326 h 328"/>
                <a:gd name="T64" fmla="*/ 0 w 340"/>
                <a:gd name="T65" fmla="*/ 163 h 328"/>
                <a:gd name="T66" fmla="*/ 163 w 340"/>
                <a:gd name="T67" fmla="*/ 0 h 328"/>
                <a:gd name="T68" fmla="*/ 323 w 340"/>
                <a:gd name="T69" fmla="*/ 134 h 328"/>
                <a:gd name="T70" fmla="*/ 307 w 340"/>
                <a:gd name="T71" fmla="*/ 136 h 328"/>
                <a:gd name="T72" fmla="*/ 163 w 340"/>
                <a:gd name="T73" fmla="*/ 16 h 328"/>
                <a:gd name="T74" fmla="*/ 16 w 340"/>
                <a:gd name="T75" fmla="*/ 163 h 328"/>
                <a:gd name="T76" fmla="*/ 163 w 340"/>
                <a:gd name="T77" fmla="*/ 310 h 328"/>
                <a:gd name="T78" fmla="*/ 179 w 340"/>
                <a:gd name="T79" fmla="*/ 309 h 328"/>
                <a:gd name="T80" fmla="*/ 180 w 340"/>
                <a:gd name="T81" fmla="*/ 315 h 328"/>
                <a:gd name="T82" fmla="*/ 340 w 340"/>
                <a:gd name="T83" fmla="*/ 142 h 328"/>
                <a:gd name="T84" fmla="*/ 340 w 340"/>
                <a:gd name="T85" fmla="*/ 283 h 328"/>
                <a:gd name="T86" fmla="*/ 317 w 340"/>
                <a:gd name="T87" fmla="*/ 308 h 328"/>
                <a:gd name="T88" fmla="*/ 285 w 340"/>
                <a:gd name="T89" fmla="*/ 294 h 328"/>
                <a:gd name="T90" fmla="*/ 307 w 340"/>
                <a:gd name="T91" fmla="*/ 266 h 328"/>
                <a:gd name="T92" fmla="*/ 326 w 340"/>
                <a:gd name="T93" fmla="*/ 267 h 328"/>
                <a:gd name="T94" fmla="*/ 326 w 340"/>
                <a:gd name="T95" fmla="*/ 182 h 328"/>
                <a:gd name="T96" fmla="*/ 250 w 340"/>
                <a:gd name="T97" fmla="*/ 196 h 328"/>
                <a:gd name="T98" fmla="*/ 249 w 340"/>
                <a:gd name="T99" fmla="*/ 302 h 328"/>
                <a:gd name="T100" fmla="*/ 249 w 340"/>
                <a:gd name="T101" fmla="*/ 302 h 328"/>
                <a:gd name="T102" fmla="*/ 227 w 340"/>
                <a:gd name="T103" fmla="*/ 325 h 328"/>
                <a:gd name="T104" fmla="*/ 195 w 340"/>
                <a:gd name="T105" fmla="*/ 311 h 328"/>
                <a:gd name="T106" fmla="*/ 217 w 340"/>
                <a:gd name="T107" fmla="*/ 284 h 328"/>
                <a:gd name="T108" fmla="*/ 235 w 340"/>
                <a:gd name="T109" fmla="*/ 284 h 328"/>
                <a:gd name="T110" fmla="*/ 235 w 340"/>
                <a:gd name="T111" fmla="*/ 159 h 328"/>
                <a:gd name="T112" fmla="*/ 340 w 340"/>
                <a:gd name="T113" fmla="*/ 142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0"/>
                <a:gd name="T172" fmla="*/ 0 h 328"/>
                <a:gd name="T173" fmla="*/ 340 w 340"/>
                <a:gd name="T174" fmla="*/ 328 h 3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0" h="328">
                  <a:moveTo>
                    <a:pt x="220" y="272"/>
                  </a:moveTo>
                  <a:cubicBezTo>
                    <a:pt x="220" y="150"/>
                    <a:pt x="220" y="150"/>
                    <a:pt x="220" y="150"/>
                  </a:cubicBezTo>
                  <a:cubicBezTo>
                    <a:pt x="291" y="139"/>
                    <a:pt x="291" y="139"/>
                    <a:pt x="291" y="139"/>
                  </a:cubicBezTo>
                  <a:cubicBezTo>
                    <a:pt x="280" y="78"/>
                    <a:pt x="227" y="32"/>
                    <a:pt x="163" y="32"/>
                  </a:cubicBezTo>
                  <a:cubicBezTo>
                    <a:pt x="91" y="32"/>
                    <a:pt x="32" y="91"/>
                    <a:pt x="32" y="163"/>
                  </a:cubicBezTo>
                  <a:cubicBezTo>
                    <a:pt x="32" y="235"/>
                    <a:pt x="91" y="294"/>
                    <a:pt x="163" y="294"/>
                  </a:cubicBezTo>
                  <a:cubicBezTo>
                    <a:pt x="170" y="294"/>
                    <a:pt x="177" y="293"/>
                    <a:pt x="184" y="292"/>
                  </a:cubicBezTo>
                  <a:cubicBezTo>
                    <a:pt x="189" y="283"/>
                    <a:pt x="198" y="276"/>
                    <a:pt x="210" y="273"/>
                  </a:cubicBezTo>
                  <a:cubicBezTo>
                    <a:pt x="213" y="273"/>
                    <a:pt x="217" y="272"/>
                    <a:pt x="220" y="272"/>
                  </a:cubicBezTo>
                  <a:close/>
                  <a:moveTo>
                    <a:pt x="187" y="43"/>
                  </a:moveTo>
                  <a:cubicBezTo>
                    <a:pt x="173" y="104"/>
                    <a:pt x="173" y="104"/>
                    <a:pt x="173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64" y="36"/>
                    <a:pt x="187" y="43"/>
                    <a:pt x="187" y="43"/>
                  </a:cubicBezTo>
                  <a:close/>
                  <a:moveTo>
                    <a:pt x="163" y="212"/>
                  </a:moveTo>
                  <a:cubicBezTo>
                    <a:pt x="136" y="212"/>
                    <a:pt x="114" y="190"/>
                    <a:pt x="114" y="163"/>
                  </a:cubicBezTo>
                  <a:cubicBezTo>
                    <a:pt x="114" y="136"/>
                    <a:pt x="136" y="114"/>
                    <a:pt x="163" y="114"/>
                  </a:cubicBezTo>
                  <a:cubicBezTo>
                    <a:pt x="190" y="114"/>
                    <a:pt x="212" y="136"/>
                    <a:pt x="212" y="163"/>
                  </a:cubicBezTo>
                  <a:cubicBezTo>
                    <a:pt x="212" y="190"/>
                    <a:pt x="190" y="212"/>
                    <a:pt x="163" y="212"/>
                  </a:cubicBezTo>
                  <a:close/>
                  <a:moveTo>
                    <a:pt x="163" y="126"/>
                  </a:moveTo>
                  <a:cubicBezTo>
                    <a:pt x="143" y="126"/>
                    <a:pt x="126" y="143"/>
                    <a:pt x="126" y="163"/>
                  </a:cubicBezTo>
                  <a:cubicBezTo>
                    <a:pt x="126" y="183"/>
                    <a:pt x="143" y="200"/>
                    <a:pt x="163" y="200"/>
                  </a:cubicBezTo>
                  <a:cubicBezTo>
                    <a:pt x="183" y="200"/>
                    <a:pt x="200" y="183"/>
                    <a:pt x="200" y="163"/>
                  </a:cubicBezTo>
                  <a:cubicBezTo>
                    <a:pt x="200" y="143"/>
                    <a:pt x="183" y="126"/>
                    <a:pt x="163" y="126"/>
                  </a:cubicBezTo>
                  <a:close/>
                  <a:moveTo>
                    <a:pt x="163" y="189"/>
                  </a:moveTo>
                  <a:cubicBezTo>
                    <a:pt x="148" y="189"/>
                    <a:pt x="137" y="178"/>
                    <a:pt x="137" y="163"/>
                  </a:cubicBezTo>
                  <a:cubicBezTo>
                    <a:pt x="137" y="148"/>
                    <a:pt x="148" y="137"/>
                    <a:pt x="163" y="137"/>
                  </a:cubicBezTo>
                  <a:cubicBezTo>
                    <a:pt x="178" y="137"/>
                    <a:pt x="189" y="148"/>
                    <a:pt x="189" y="163"/>
                  </a:cubicBezTo>
                  <a:cubicBezTo>
                    <a:pt x="189" y="178"/>
                    <a:pt x="178" y="189"/>
                    <a:pt x="163" y="189"/>
                  </a:cubicBezTo>
                  <a:close/>
                  <a:moveTo>
                    <a:pt x="180" y="315"/>
                  </a:moveTo>
                  <a:cubicBezTo>
                    <a:pt x="180" y="318"/>
                    <a:pt x="182" y="321"/>
                    <a:pt x="184" y="324"/>
                  </a:cubicBezTo>
                  <a:cubicBezTo>
                    <a:pt x="177" y="325"/>
                    <a:pt x="170" y="326"/>
                    <a:pt x="163" y="326"/>
                  </a:cubicBezTo>
                  <a:cubicBezTo>
                    <a:pt x="73" y="326"/>
                    <a:pt x="0" y="253"/>
                    <a:pt x="0" y="163"/>
                  </a:cubicBezTo>
                  <a:cubicBezTo>
                    <a:pt x="0" y="73"/>
                    <a:pt x="73" y="0"/>
                    <a:pt x="163" y="0"/>
                  </a:cubicBezTo>
                  <a:cubicBezTo>
                    <a:pt x="243" y="0"/>
                    <a:pt x="309" y="58"/>
                    <a:pt x="323" y="134"/>
                  </a:cubicBezTo>
                  <a:cubicBezTo>
                    <a:pt x="307" y="136"/>
                    <a:pt x="307" y="136"/>
                    <a:pt x="307" y="136"/>
                  </a:cubicBezTo>
                  <a:cubicBezTo>
                    <a:pt x="294" y="68"/>
                    <a:pt x="235" y="16"/>
                    <a:pt x="163" y="16"/>
                  </a:cubicBezTo>
                  <a:cubicBezTo>
                    <a:pt x="82" y="16"/>
                    <a:pt x="16" y="82"/>
                    <a:pt x="16" y="163"/>
                  </a:cubicBezTo>
                  <a:cubicBezTo>
                    <a:pt x="16" y="244"/>
                    <a:pt x="82" y="310"/>
                    <a:pt x="163" y="310"/>
                  </a:cubicBezTo>
                  <a:cubicBezTo>
                    <a:pt x="168" y="310"/>
                    <a:pt x="174" y="309"/>
                    <a:pt x="179" y="309"/>
                  </a:cubicBezTo>
                  <a:cubicBezTo>
                    <a:pt x="179" y="311"/>
                    <a:pt x="179" y="313"/>
                    <a:pt x="180" y="315"/>
                  </a:cubicBezTo>
                  <a:close/>
                  <a:moveTo>
                    <a:pt x="340" y="142"/>
                  </a:moveTo>
                  <a:cubicBezTo>
                    <a:pt x="340" y="283"/>
                    <a:pt x="340" y="283"/>
                    <a:pt x="340" y="283"/>
                  </a:cubicBezTo>
                  <a:cubicBezTo>
                    <a:pt x="340" y="295"/>
                    <a:pt x="331" y="304"/>
                    <a:pt x="317" y="308"/>
                  </a:cubicBezTo>
                  <a:cubicBezTo>
                    <a:pt x="302" y="311"/>
                    <a:pt x="288" y="305"/>
                    <a:pt x="285" y="294"/>
                  </a:cubicBezTo>
                  <a:cubicBezTo>
                    <a:pt x="282" y="282"/>
                    <a:pt x="292" y="270"/>
                    <a:pt x="307" y="266"/>
                  </a:cubicBezTo>
                  <a:cubicBezTo>
                    <a:pt x="314" y="265"/>
                    <a:pt x="320" y="265"/>
                    <a:pt x="326" y="267"/>
                  </a:cubicBezTo>
                  <a:cubicBezTo>
                    <a:pt x="326" y="182"/>
                    <a:pt x="326" y="182"/>
                    <a:pt x="326" y="182"/>
                  </a:cubicBezTo>
                  <a:cubicBezTo>
                    <a:pt x="250" y="196"/>
                    <a:pt x="250" y="196"/>
                    <a:pt x="250" y="196"/>
                  </a:cubicBezTo>
                  <a:cubicBezTo>
                    <a:pt x="249" y="302"/>
                    <a:pt x="249" y="302"/>
                    <a:pt x="249" y="302"/>
                  </a:cubicBezTo>
                  <a:cubicBezTo>
                    <a:pt x="249" y="302"/>
                    <a:pt x="249" y="302"/>
                    <a:pt x="249" y="302"/>
                  </a:cubicBezTo>
                  <a:cubicBezTo>
                    <a:pt x="249" y="312"/>
                    <a:pt x="240" y="321"/>
                    <a:pt x="227" y="325"/>
                  </a:cubicBezTo>
                  <a:cubicBezTo>
                    <a:pt x="212" y="328"/>
                    <a:pt x="197" y="321"/>
                    <a:pt x="195" y="311"/>
                  </a:cubicBezTo>
                  <a:cubicBezTo>
                    <a:pt x="192" y="300"/>
                    <a:pt x="202" y="287"/>
                    <a:pt x="217" y="284"/>
                  </a:cubicBezTo>
                  <a:cubicBezTo>
                    <a:pt x="224" y="282"/>
                    <a:pt x="230" y="282"/>
                    <a:pt x="235" y="284"/>
                  </a:cubicBezTo>
                  <a:cubicBezTo>
                    <a:pt x="235" y="159"/>
                    <a:pt x="235" y="159"/>
                    <a:pt x="235" y="159"/>
                  </a:cubicBezTo>
                  <a:lnTo>
                    <a:pt x="340" y="1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endParaRPr lang="zh-CN" altLang="en-US">
                <a:solidFill>
                  <a:srgbClr val="323232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41035" y="1936750"/>
            <a:ext cx="914400" cy="914400"/>
            <a:chOff x="9173" y="3126"/>
            <a:chExt cx="1440" cy="1440"/>
          </a:xfrm>
        </p:grpSpPr>
        <p:sp>
          <p:nvSpPr>
            <p:cNvPr id="26630" name="椭圆 12"/>
            <p:cNvSpPr>
              <a:spLocks noChangeArrowheads="1"/>
            </p:cNvSpPr>
            <p:nvPr/>
          </p:nvSpPr>
          <p:spPr bwMode="auto">
            <a:xfrm>
              <a:off x="9173" y="3126"/>
              <a:ext cx="1440" cy="1440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323232"/>
                </a:solidFill>
              </a:endParaRPr>
            </a:p>
          </p:txBody>
        </p:sp>
        <p:pic>
          <p:nvPicPr>
            <p:cNvPr id="26648" name="Group 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8" y="3441"/>
              <a:ext cx="728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8217535" y="3749675"/>
            <a:ext cx="914400" cy="914400"/>
            <a:chOff x="13073" y="5981"/>
            <a:chExt cx="1440" cy="1440"/>
          </a:xfrm>
        </p:grpSpPr>
        <p:sp>
          <p:nvSpPr>
            <p:cNvPr id="26631" name="椭圆 13"/>
            <p:cNvSpPr>
              <a:spLocks noChangeArrowheads="1"/>
            </p:cNvSpPr>
            <p:nvPr/>
          </p:nvSpPr>
          <p:spPr bwMode="auto">
            <a:xfrm>
              <a:off x="13073" y="5981"/>
              <a:ext cx="1440" cy="1440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323232"/>
                </a:solidFill>
              </a:endParaRPr>
            </a:p>
          </p:txBody>
        </p:sp>
        <p:pic>
          <p:nvPicPr>
            <p:cNvPr id="26649" name="Group 3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66" y="6456"/>
              <a:ext cx="855" cy="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2301875" y="1599664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2301875" y="1936750"/>
            <a:ext cx="297751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85310" y="3870424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4385310" y="4207510"/>
            <a:ext cx="297751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02120" y="1599664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6802120" y="1936750"/>
            <a:ext cx="2977515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17535" y="4792444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217535" y="5129530"/>
            <a:ext cx="297751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6" grpId="0"/>
      <p:bldP spid="18" grpId="0"/>
      <p:bldP spid="22" grpId="0"/>
      <p:bldP spid="7" grpId="0"/>
      <p:bldP spid="25" grpId="0"/>
      <p:bldP spid="26" grpId="0"/>
      <p:bldP spid="27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sp>
        <p:nvSpPr>
          <p:cNvPr id="43" name="Rectangle 1"/>
          <p:cNvSpPr/>
          <p:nvPr/>
        </p:nvSpPr>
        <p:spPr>
          <a:xfrm>
            <a:off x="8420100" y="2096135"/>
            <a:ext cx="2621915" cy="1678940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ctangle 2"/>
          <p:cNvSpPr/>
          <p:nvPr/>
        </p:nvSpPr>
        <p:spPr>
          <a:xfrm>
            <a:off x="1147445" y="2096135"/>
            <a:ext cx="2622550" cy="1678940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Rectangle 3"/>
          <p:cNvSpPr/>
          <p:nvPr/>
        </p:nvSpPr>
        <p:spPr>
          <a:xfrm>
            <a:off x="4175760" y="1768475"/>
            <a:ext cx="3828415" cy="220853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99235" y="4011295"/>
            <a:ext cx="1844675" cy="33845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lvl="0" algn="ctr" defTabSz="914400" rtl="0" eaLnBrk="1" latinLnBrk="0" hangingPunct="1">
              <a:lnSpc>
                <a:spcPct val="100000"/>
              </a:lnSpc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848"/>
              </a:buClr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5A8F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8080" y="4349750"/>
            <a:ext cx="2621915" cy="9556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algn="ctr" defTabSz="914400" rtl="0" eaLnBrk="1" latinLnBrk="0" hangingPunct="1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67630" y="4150360"/>
            <a:ext cx="1844675" cy="33845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lvl="0" algn="ctr" defTabSz="914400" rtl="0" eaLnBrk="1" latinLnBrk="0" hangingPunct="1">
              <a:lnSpc>
                <a:spcPct val="100000"/>
              </a:lnSpc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848"/>
              </a:buClr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5A8F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16475" y="4488815"/>
            <a:ext cx="2621915" cy="9556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algn="ctr" defTabSz="914400" rtl="0" eaLnBrk="1" latinLnBrk="0" hangingPunct="1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36635" y="4011295"/>
            <a:ext cx="1844675" cy="33845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lvl="0" algn="ctr" defTabSz="914400" rtl="0" eaLnBrk="1" latinLnBrk="0" hangingPunct="1">
              <a:lnSpc>
                <a:spcPct val="100000"/>
              </a:lnSpc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848"/>
              </a:buClr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5A8F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20735" y="4349750"/>
            <a:ext cx="2621280" cy="9556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algn="ctr" defTabSz="914400" rtl="0" eaLnBrk="1" latinLnBrk="0" hangingPunct="1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43" grpId="0" bldLvl="0" animBg="1"/>
      <p:bldP spid="62" grpId="0" bldLvl="0" animBg="1"/>
      <p:bldP spid="63" grpId="0" bldLvl="0" animBg="1"/>
      <p:bldP spid="3" grpId="0"/>
      <p:bldP spid="6" grpId="0"/>
      <p:bldP spid="5" grpId="0"/>
      <p:bldP spid="7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sp>
        <p:nvSpPr>
          <p:cNvPr id="67" name="Rectangle 1"/>
          <p:cNvSpPr/>
          <p:nvPr/>
        </p:nvSpPr>
        <p:spPr>
          <a:xfrm>
            <a:off x="3654425" y="1842770"/>
            <a:ext cx="2274888" cy="3600450"/>
          </a:xfrm>
          <a:prstGeom prst="rect">
            <a:avLst/>
          </a:prstGeom>
          <a:noFill/>
          <a:ln w="19050" cmpd="sng">
            <a:solidFill>
              <a:srgbClr val="5A8F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Rectangle 20"/>
          <p:cNvSpPr/>
          <p:nvPr/>
        </p:nvSpPr>
        <p:spPr>
          <a:xfrm>
            <a:off x="6261100" y="1842770"/>
            <a:ext cx="2274888" cy="3600450"/>
          </a:xfrm>
          <a:prstGeom prst="rect">
            <a:avLst/>
          </a:prstGeom>
          <a:noFill/>
          <a:ln w="19050" cmpd="sng">
            <a:solidFill>
              <a:srgbClr val="5A8F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Rectangle 30"/>
          <p:cNvSpPr/>
          <p:nvPr/>
        </p:nvSpPr>
        <p:spPr>
          <a:xfrm>
            <a:off x="8878888" y="1842770"/>
            <a:ext cx="2274888" cy="3600450"/>
          </a:xfrm>
          <a:prstGeom prst="rect">
            <a:avLst/>
          </a:prstGeom>
          <a:noFill/>
          <a:ln w="19050" cmpd="sng">
            <a:solidFill>
              <a:srgbClr val="5A8F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Rectangle 40"/>
          <p:cNvSpPr/>
          <p:nvPr/>
        </p:nvSpPr>
        <p:spPr>
          <a:xfrm>
            <a:off x="1013619" y="1842770"/>
            <a:ext cx="2274888" cy="3600450"/>
          </a:xfrm>
          <a:prstGeom prst="rect">
            <a:avLst/>
          </a:prstGeom>
          <a:noFill/>
          <a:ln w="19050" cmpd="sng">
            <a:solidFill>
              <a:srgbClr val="5A8F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1" name="Group 42"/>
          <p:cNvGrpSpPr/>
          <p:nvPr/>
        </p:nvGrpSpPr>
        <p:grpSpPr>
          <a:xfrm>
            <a:off x="1826260" y="2165985"/>
            <a:ext cx="649605" cy="654685"/>
            <a:chOff x="9370207" y="7340312"/>
            <a:chExt cx="582303" cy="586852"/>
          </a:xfrm>
          <a:solidFill>
            <a:srgbClr val="5A8FC0"/>
          </a:solidFill>
        </p:grpSpPr>
        <p:sp>
          <p:nvSpPr>
            <p:cNvPr id="72" name="Freeform 38"/>
            <p:cNvSpPr>
              <a:spLocks noChangeArrowheads="1"/>
            </p:cNvSpPr>
            <p:nvPr/>
          </p:nvSpPr>
          <p:spPr bwMode="auto">
            <a:xfrm>
              <a:off x="9370207" y="7340312"/>
              <a:ext cx="582303" cy="586852"/>
            </a:xfrm>
            <a:custGeom>
              <a:avLst/>
              <a:gdLst>
                <a:gd name="T0" fmla="*/ 286 w 569"/>
                <a:gd name="T1" fmla="*/ 0 h 573"/>
                <a:gd name="T2" fmla="*/ 286 w 569"/>
                <a:gd name="T3" fmla="*/ 0 h 573"/>
                <a:gd name="T4" fmla="*/ 0 w 569"/>
                <a:gd name="T5" fmla="*/ 286 h 573"/>
                <a:gd name="T6" fmla="*/ 286 w 569"/>
                <a:gd name="T7" fmla="*/ 572 h 573"/>
                <a:gd name="T8" fmla="*/ 568 w 569"/>
                <a:gd name="T9" fmla="*/ 286 h 573"/>
                <a:gd name="T10" fmla="*/ 286 w 569"/>
                <a:gd name="T11" fmla="*/ 0 h 573"/>
                <a:gd name="T12" fmla="*/ 286 w 569"/>
                <a:gd name="T13" fmla="*/ 511 h 573"/>
                <a:gd name="T14" fmla="*/ 286 w 569"/>
                <a:gd name="T15" fmla="*/ 511 h 573"/>
                <a:gd name="T16" fmla="*/ 61 w 569"/>
                <a:gd name="T17" fmla="*/ 286 h 573"/>
                <a:gd name="T18" fmla="*/ 286 w 569"/>
                <a:gd name="T19" fmla="*/ 66 h 573"/>
                <a:gd name="T20" fmla="*/ 506 w 569"/>
                <a:gd name="T21" fmla="*/ 286 h 573"/>
                <a:gd name="T22" fmla="*/ 286 w 569"/>
                <a:gd name="T23" fmla="*/ 511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9" h="573">
                  <a:moveTo>
                    <a:pt x="286" y="0"/>
                  </a:moveTo>
                  <a:lnTo>
                    <a:pt x="286" y="0"/>
                  </a:lnTo>
                  <a:cubicBezTo>
                    <a:pt x="127" y="0"/>
                    <a:pt x="0" y="128"/>
                    <a:pt x="0" y="286"/>
                  </a:cubicBezTo>
                  <a:cubicBezTo>
                    <a:pt x="0" y="445"/>
                    <a:pt x="127" y="572"/>
                    <a:pt x="286" y="572"/>
                  </a:cubicBezTo>
                  <a:cubicBezTo>
                    <a:pt x="440" y="572"/>
                    <a:pt x="568" y="445"/>
                    <a:pt x="568" y="286"/>
                  </a:cubicBezTo>
                  <a:cubicBezTo>
                    <a:pt x="568" y="128"/>
                    <a:pt x="440" y="0"/>
                    <a:pt x="286" y="0"/>
                  </a:cubicBezTo>
                  <a:close/>
                  <a:moveTo>
                    <a:pt x="286" y="511"/>
                  </a:moveTo>
                  <a:lnTo>
                    <a:pt x="286" y="511"/>
                  </a:lnTo>
                  <a:cubicBezTo>
                    <a:pt x="163" y="511"/>
                    <a:pt x="61" y="410"/>
                    <a:pt x="61" y="286"/>
                  </a:cubicBezTo>
                  <a:cubicBezTo>
                    <a:pt x="61" y="163"/>
                    <a:pt x="163" y="66"/>
                    <a:pt x="286" y="66"/>
                  </a:cubicBezTo>
                  <a:cubicBezTo>
                    <a:pt x="409" y="66"/>
                    <a:pt x="506" y="163"/>
                    <a:pt x="506" y="286"/>
                  </a:cubicBezTo>
                  <a:cubicBezTo>
                    <a:pt x="506" y="410"/>
                    <a:pt x="409" y="511"/>
                    <a:pt x="286" y="511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39"/>
            <p:cNvSpPr>
              <a:spLocks noChangeArrowheads="1"/>
            </p:cNvSpPr>
            <p:nvPr/>
          </p:nvSpPr>
          <p:spPr bwMode="auto">
            <a:xfrm>
              <a:off x="9641048" y="7471224"/>
              <a:ext cx="139935" cy="279883"/>
            </a:xfrm>
            <a:custGeom>
              <a:avLst/>
              <a:gdLst>
                <a:gd name="T0" fmla="*/ 44 w 137"/>
                <a:gd name="T1" fmla="*/ 0 h 274"/>
                <a:gd name="T2" fmla="*/ 0 w 137"/>
                <a:gd name="T3" fmla="*/ 0 h 274"/>
                <a:gd name="T4" fmla="*/ 0 w 137"/>
                <a:gd name="T5" fmla="*/ 167 h 274"/>
                <a:gd name="T6" fmla="*/ 106 w 137"/>
                <a:gd name="T7" fmla="*/ 273 h 274"/>
                <a:gd name="T8" fmla="*/ 136 w 137"/>
                <a:gd name="T9" fmla="*/ 242 h 274"/>
                <a:gd name="T10" fmla="*/ 44 w 137"/>
                <a:gd name="T11" fmla="*/ 149 h 274"/>
                <a:gd name="T12" fmla="*/ 44 w 137"/>
                <a:gd name="T1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74">
                  <a:moveTo>
                    <a:pt x="44" y="0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106" y="273"/>
                  </a:lnTo>
                  <a:lnTo>
                    <a:pt x="136" y="242"/>
                  </a:lnTo>
                  <a:lnTo>
                    <a:pt x="44" y="149"/>
                  </a:lnTo>
                  <a:lnTo>
                    <a:pt x="44" y="0"/>
                  </a:lnTo>
                </a:path>
              </a:pathLst>
            </a:cu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74" name="Freeform 72"/>
          <p:cNvSpPr>
            <a:spLocks noChangeArrowheads="1"/>
          </p:cNvSpPr>
          <p:nvPr/>
        </p:nvSpPr>
        <p:spPr bwMode="auto">
          <a:xfrm>
            <a:off x="7108190" y="2159000"/>
            <a:ext cx="581660" cy="581660"/>
          </a:xfrm>
          <a:custGeom>
            <a:avLst/>
            <a:gdLst>
              <a:gd name="T0" fmla="*/ 467 w 521"/>
              <a:gd name="T1" fmla="*/ 259 h 520"/>
              <a:gd name="T2" fmla="*/ 467 w 521"/>
              <a:gd name="T3" fmla="*/ 259 h 520"/>
              <a:gd name="T4" fmla="*/ 520 w 521"/>
              <a:gd name="T5" fmla="*/ 185 h 520"/>
              <a:gd name="T6" fmla="*/ 498 w 521"/>
              <a:gd name="T7" fmla="*/ 132 h 520"/>
              <a:gd name="T8" fmla="*/ 414 w 521"/>
              <a:gd name="T9" fmla="*/ 105 h 520"/>
              <a:gd name="T10" fmla="*/ 392 w 521"/>
              <a:gd name="T11" fmla="*/ 22 h 520"/>
              <a:gd name="T12" fmla="*/ 339 w 521"/>
              <a:gd name="T13" fmla="*/ 0 h 520"/>
              <a:gd name="T14" fmla="*/ 260 w 521"/>
              <a:gd name="T15" fmla="*/ 53 h 520"/>
              <a:gd name="T16" fmla="*/ 176 w 521"/>
              <a:gd name="T17" fmla="*/ 0 h 520"/>
              <a:gd name="T18" fmla="*/ 128 w 521"/>
              <a:gd name="T19" fmla="*/ 22 h 520"/>
              <a:gd name="T20" fmla="*/ 106 w 521"/>
              <a:gd name="T21" fmla="*/ 105 h 520"/>
              <a:gd name="T22" fmla="*/ 22 w 521"/>
              <a:gd name="T23" fmla="*/ 132 h 520"/>
              <a:gd name="T24" fmla="*/ 0 w 521"/>
              <a:gd name="T25" fmla="*/ 185 h 520"/>
              <a:gd name="T26" fmla="*/ 49 w 521"/>
              <a:gd name="T27" fmla="*/ 259 h 520"/>
              <a:gd name="T28" fmla="*/ 0 w 521"/>
              <a:gd name="T29" fmla="*/ 343 h 520"/>
              <a:gd name="T30" fmla="*/ 22 w 521"/>
              <a:gd name="T31" fmla="*/ 396 h 520"/>
              <a:gd name="T32" fmla="*/ 106 w 521"/>
              <a:gd name="T33" fmla="*/ 414 h 520"/>
              <a:gd name="T34" fmla="*/ 128 w 521"/>
              <a:gd name="T35" fmla="*/ 497 h 520"/>
              <a:gd name="T36" fmla="*/ 176 w 521"/>
              <a:gd name="T37" fmla="*/ 519 h 520"/>
              <a:gd name="T38" fmla="*/ 260 w 521"/>
              <a:gd name="T39" fmla="*/ 471 h 520"/>
              <a:gd name="T40" fmla="*/ 339 w 521"/>
              <a:gd name="T41" fmla="*/ 519 h 520"/>
              <a:gd name="T42" fmla="*/ 392 w 521"/>
              <a:gd name="T43" fmla="*/ 497 h 520"/>
              <a:gd name="T44" fmla="*/ 414 w 521"/>
              <a:gd name="T45" fmla="*/ 414 h 520"/>
              <a:gd name="T46" fmla="*/ 498 w 521"/>
              <a:gd name="T47" fmla="*/ 387 h 520"/>
              <a:gd name="T48" fmla="*/ 520 w 521"/>
              <a:gd name="T49" fmla="*/ 334 h 520"/>
              <a:gd name="T50" fmla="*/ 467 w 521"/>
              <a:gd name="T51" fmla="*/ 259 h 520"/>
              <a:gd name="T52" fmla="*/ 260 w 521"/>
              <a:gd name="T53" fmla="*/ 374 h 520"/>
              <a:gd name="T54" fmla="*/ 260 w 521"/>
              <a:gd name="T55" fmla="*/ 374 h 520"/>
              <a:gd name="T56" fmla="*/ 145 w 521"/>
              <a:gd name="T57" fmla="*/ 259 h 520"/>
              <a:gd name="T58" fmla="*/ 260 w 521"/>
              <a:gd name="T59" fmla="*/ 149 h 520"/>
              <a:gd name="T60" fmla="*/ 370 w 521"/>
              <a:gd name="T61" fmla="*/ 259 h 520"/>
              <a:gd name="T62" fmla="*/ 260 w 521"/>
              <a:gd name="T63" fmla="*/ 374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21" h="520">
                <a:moveTo>
                  <a:pt x="467" y="259"/>
                </a:moveTo>
                <a:lnTo>
                  <a:pt x="467" y="259"/>
                </a:lnTo>
                <a:cubicBezTo>
                  <a:pt x="467" y="229"/>
                  <a:pt x="489" y="202"/>
                  <a:pt x="520" y="185"/>
                </a:cubicBezTo>
                <a:cubicBezTo>
                  <a:pt x="515" y="167"/>
                  <a:pt x="506" y="149"/>
                  <a:pt x="498" y="132"/>
                </a:cubicBezTo>
                <a:cubicBezTo>
                  <a:pt x="462" y="141"/>
                  <a:pt x="436" y="127"/>
                  <a:pt x="414" y="105"/>
                </a:cubicBezTo>
                <a:cubicBezTo>
                  <a:pt x="392" y="83"/>
                  <a:pt x="383" y="57"/>
                  <a:pt x="392" y="22"/>
                </a:cubicBezTo>
                <a:cubicBezTo>
                  <a:pt x="374" y="13"/>
                  <a:pt x="357" y="9"/>
                  <a:pt x="339" y="0"/>
                </a:cubicBezTo>
                <a:cubicBezTo>
                  <a:pt x="322" y="31"/>
                  <a:pt x="291" y="53"/>
                  <a:pt x="260" y="53"/>
                </a:cubicBezTo>
                <a:cubicBezTo>
                  <a:pt x="225" y="53"/>
                  <a:pt x="194" y="31"/>
                  <a:pt x="176" y="0"/>
                </a:cubicBezTo>
                <a:cubicBezTo>
                  <a:pt x="159" y="9"/>
                  <a:pt x="141" y="13"/>
                  <a:pt x="128" y="22"/>
                </a:cubicBezTo>
                <a:cubicBezTo>
                  <a:pt x="137" y="57"/>
                  <a:pt x="128" y="83"/>
                  <a:pt x="106" y="105"/>
                </a:cubicBezTo>
                <a:cubicBezTo>
                  <a:pt x="84" y="127"/>
                  <a:pt x="53" y="141"/>
                  <a:pt x="22" y="132"/>
                </a:cubicBezTo>
                <a:cubicBezTo>
                  <a:pt x="14" y="149"/>
                  <a:pt x="5" y="167"/>
                  <a:pt x="0" y="185"/>
                </a:cubicBezTo>
                <a:cubicBezTo>
                  <a:pt x="31" y="202"/>
                  <a:pt x="49" y="229"/>
                  <a:pt x="49" y="259"/>
                </a:cubicBezTo>
                <a:cubicBezTo>
                  <a:pt x="49" y="295"/>
                  <a:pt x="31" y="326"/>
                  <a:pt x="0" y="343"/>
                </a:cubicBezTo>
                <a:cubicBezTo>
                  <a:pt x="5" y="361"/>
                  <a:pt x="14" y="378"/>
                  <a:pt x="22" y="396"/>
                </a:cubicBezTo>
                <a:cubicBezTo>
                  <a:pt x="53" y="387"/>
                  <a:pt x="84" y="391"/>
                  <a:pt x="106" y="414"/>
                </a:cubicBezTo>
                <a:cubicBezTo>
                  <a:pt x="128" y="440"/>
                  <a:pt x="137" y="466"/>
                  <a:pt x="128" y="497"/>
                </a:cubicBezTo>
                <a:cubicBezTo>
                  <a:pt x="141" y="506"/>
                  <a:pt x="159" y="515"/>
                  <a:pt x="176" y="519"/>
                </a:cubicBezTo>
                <a:cubicBezTo>
                  <a:pt x="194" y="488"/>
                  <a:pt x="225" y="471"/>
                  <a:pt x="260" y="471"/>
                </a:cubicBezTo>
                <a:cubicBezTo>
                  <a:pt x="291" y="471"/>
                  <a:pt x="322" y="488"/>
                  <a:pt x="339" y="519"/>
                </a:cubicBezTo>
                <a:cubicBezTo>
                  <a:pt x="357" y="515"/>
                  <a:pt x="374" y="506"/>
                  <a:pt x="392" y="497"/>
                </a:cubicBezTo>
                <a:cubicBezTo>
                  <a:pt x="383" y="466"/>
                  <a:pt x="392" y="440"/>
                  <a:pt x="414" y="414"/>
                </a:cubicBezTo>
                <a:cubicBezTo>
                  <a:pt x="436" y="391"/>
                  <a:pt x="462" y="378"/>
                  <a:pt x="498" y="387"/>
                </a:cubicBezTo>
                <a:cubicBezTo>
                  <a:pt x="506" y="374"/>
                  <a:pt x="515" y="356"/>
                  <a:pt x="520" y="334"/>
                </a:cubicBezTo>
                <a:cubicBezTo>
                  <a:pt x="489" y="317"/>
                  <a:pt x="467" y="295"/>
                  <a:pt x="467" y="259"/>
                </a:cubicBezTo>
                <a:close/>
                <a:moveTo>
                  <a:pt x="260" y="374"/>
                </a:moveTo>
                <a:lnTo>
                  <a:pt x="260" y="374"/>
                </a:lnTo>
                <a:cubicBezTo>
                  <a:pt x="198" y="374"/>
                  <a:pt x="145" y="321"/>
                  <a:pt x="145" y="259"/>
                </a:cubicBezTo>
                <a:cubicBezTo>
                  <a:pt x="145" y="198"/>
                  <a:pt x="198" y="149"/>
                  <a:pt x="260" y="149"/>
                </a:cubicBezTo>
                <a:cubicBezTo>
                  <a:pt x="322" y="149"/>
                  <a:pt x="370" y="198"/>
                  <a:pt x="370" y="259"/>
                </a:cubicBezTo>
                <a:cubicBezTo>
                  <a:pt x="370" y="321"/>
                  <a:pt x="322" y="374"/>
                  <a:pt x="260" y="374"/>
                </a:cubicBezTo>
                <a:close/>
              </a:path>
            </a:pathLst>
          </a:custGeom>
          <a:solidFill>
            <a:srgbClr val="5A8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5" name="Freeform 97"/>
          <p:cNvSpPr>
            <a:spLocks noChangeArrowheads="1"/>
          </p:cNvSpPr>
          <p:nvPr/>
        </p:nvSpPr>
        <p:spPr bwMode="auto">
          <a:xfrm>
            <a:off x="9802495" y="2159000"/>
            <a:ext cx="561975" cy="510540"/>
          </a:xfrm>
          <a:custGeom>
            <a:avLst/>
            <a:gdLst>
              <a:gd name="T0" fmla="*/ 554 w 617"/>
              <a:gd name="T1" fmla="*/ 0 h 559"/>
              <a:gd name="T2" fmla="*/ 554 w 617"/>
              <a:gd name="T3" fmla="*/ 0 h 559"/>
              <a:gd name="T4" fmla="*/ 62 w 617"/>
              <a:gd name="T5" fmla="*/ 0 h 559"/>
              <a:gd name="T6" fmla="*/ 0 w 617"/>
              <a:gd name="T7" fmla="*/ 61 h 559"/>
              <a:gd name="T8" fmla="*/ 0 w 617"/>
              <a:gd name="T9" fmla="*/ 435 h 559"/>
              <a:gd name="T10" fmla="*/ 62 w 617"/>
              <a:gd name="T11" fmla="*/ 497 h 559"/>
              <a:gd name="T12" fmla="*/ 185 w 617"/>
              <a:gd name="T13" fmla="*/ 497 h 559"/>
              <a:gd name="T14" fmla="*/ 185 w 617"/>
              <a:gd name="T15" fmla="*/ 435 h 559"/>
              <a:gd name="T16" fmla="*/ 62 w 617"/>
              <a:gd name="T17" fmla="*/ 435 h 559"/>
              <a:gd name="T18" fmla="*/ 62 w 617"/>
              <a:gd name="T19" fmla="*/ 149 h 559"/>
              <a:gd name="T20" fmla="*/ 554 w 617"/>
              <a:gd name="T21" fmla="*/ 149 h 559"/>
              <a:gd name="T22" fmla="*/ 554 w 617"/>
              <a:gd name="T23" fmla="*/ 435 h 559"/>
              <a:gd name="T24" fmla="*/ 431 w 617"/>
              <a:gd name="T25" fmla="*/ 435 h 559"/>
              <a:gd name="T26" fmla="*/ 431 w 617"/>
              <a:gd name="T27" fmla="*/ 497 h 559"/>
              <a:gd name="T28" fmla="*/ 554 w 617"/>
              <a:gd name="T29" fmla="*/ 497 h 559"/>
              <a:gd name="T30" fmla="*/ 616 w 617"/>
              <a:gd name="T31" fmla="*/ 435 h 559"/>
              <a:gd name="T32" fmla="*/ 616 w 617"/>
              <a:gd name="T33" fmla="*/ 61 h 559"/>
              <a:gd name="T34" fmla="*/ 554 w 617"/>
              <a:gd name="T35" fmla="*/ 0 h 559"/>
              <a:gd name="T36" fmla="*/ 79 w 617"/>
              <a:gd name="T37" fmla="*/ 105 h 559"/>
              <a:gd name="T38" fmla="*/ 79 w 617"/>
              <a:gd name="T39" fmla="*/ 105 h 559"/>
              <a:gd name="T40" fmla="*/ 57 w 617"/>
              <a:gd name="T41" fmla="*/ 83 h 559"/>
              <a:gd name="T42" fmla="*/ 79 w 617"/>
              <a:gd name="T43" fmla="*/ 57 h 559"/>
              <a:gd name="T44" fmla="*/ 101 w 617"/>
              <a:gd name="T45" fmla="*/ 83 h 559"/>
              <a:gd name="T46" fmla="*/ 79 w 617"/>
              <a:gd name="T47" fmla="*/ 105 h 559"/>
              <a:gd name="T48" fmla="*/ 141 w 617"/>
              <a:gd name="T49" fmla="*/ 105 h 559"/>
              <a:gd name="T50" fmla="*/ 141 w 617"/>
              <a:gd name="T51" fmla="*/ 105 h 559"/>
              <a:gd name="T52" fmla="*/ 119 w 617"/>
              <a:gd name="T53" fmla="*/ 83 h 559"/>
              <a:gd name="T54" fmla="*/ 141 w 617"/>
              <a:gd name="T55" fmla="*/ 57 h 559"/>
              <a:gd name="T56" fmla="*/ 163 w 617"/>
              <a:gd name="T57" fmla="*/ 83 h 559"/>
              <a:gd name="T58" fmla="*/ 141 w 617"/>
              <a:gd name="T59" fmla="*/ 105 h 559"/>
              <a:gd name="T60" fmla="*/ 554 w 617"/>
              <a:gd name="T61" fmla="*/ 101 h 559"/>
              <a:gd name="T62" fmla="*/ 554 w 617"/>
              <a:gd name="T63" fmla="*/ 101 h 559"/>
              <a:gd name="T64" fmla="*/ 185 w 617"/>
              <a:gd name="T65" fmla="*/ 101 h 559"/>
              <a:gd name="T66" fmla="*/ 185 w 617"/>
              <a:gd name="T67" fmla="*/ 61 h 559"/>
              <a:gd name="T68" fmla="*/ 554 w 617"/>
              <a:gd name="T69" fmla="*/ 61 h 559"/>
              <a:gd name="T70" fmla="*/ 554 w 617"/>
              <a:gd name="T71" fmla="*/ 101 h 559"/>
              <a:gd name="T72" fmla="*/ 303 w 617"/>
              <a:gd name="T73" fmla="*/ 224 h 559"/>
              <a:gd name="T74" fmla="*/ 303 w 617"/>
              <a:gd name="T75" fmla="*/ 224 h 559"/>
              <a:gd name="T76" fmla="*/ 154 w 617"/>
              <a:gd name="T77" fmla="*/ 374 h 559"/>
              <a:gd name="T78" fmla="*/ 246 w 617"/>
              <a:gd name="T79" fmla="*/ 374 h 559"/>
              <a:gd name="T80" fmla="*/ 246 w 617"/>
              <a:gd name="T81" fmla="*/ 558 h 559"/>
              <a:gd name="T82" fmla="*/ 361 w 617"/>
              <a:gd name="T83" fmla="*/ 558 h 559"/>
              <a:gd name="T84" fmla="*/ 361 w 617"/>
              <a:gd name="T85" fmla="*/ 374 h 559"/>
              <a:gd name="T86" fmla="*/ 458 w 617"/>
              <a:gd name="T87" fmla="*/ 374 h 559"/>
              <a:gd name="T88" fmla="*/ 303 w 617"/>
              <a:gd name="T89" fmla="*/ 224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7" h="559">
                <a:moveTo>
                  <a:pt x="554" y="0"/>
                </a:moveTo>
                <a:lnTo>
                  <a:pt x="554" y="0"/>
                </a:lnTo>
                <a:cubicBezTo>
                  <a:pt x="62" y="0"/>
                  <a:pt x="62" y="0"/>
                  <a:pt x="62" y="0"/>
                </a:cubicBezTo>
                <a:cubicBezTo>
                  <a:pt x="26" y="0"/>
                  <a:pt x="0" y="30"/>
                  <a:pt x="0" y="61"/>
                </a:cubicBezTo>
                <a:cubicBezTo>
                  <a:pt x="0" y="435"/>
                  <a:pt x="0" y="435"/>
                  <a:pt x="0" y="435"/>
                </a:cubicBezTo>
                <a:cubicBezTo>
                  <a:pt x="0" y="466"/>
                  <a:pt x="26" y="497"/>
                  <a:pt x="62" y="497"/>
                </a:cubicBezTo>
                <a:cubicBezTo>
                  <a:pt x="185" y="497"/>
                  <a:pt x="185" y="497"/>
                  <a:pt x="185" y="497"/>
                </a:cubicBezTo>
                <a:cubicBezTo>
                  <a:pt x="185" y="435"/>
                  <a:pt x="185" y="435"/>
                  <a:pt x="185" y="435"/>
                </a:cubicBezTo>
                <a:cubicBezTo>
                  <a:pt x="62" y="435"/>
                  <a:pt x="62" y="435"/>
                  <a:pt x="62" y="435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54" y="149"/>
                  <a:pt x="554" y="149"/>
                  <a:pt x="554" y="149"/>
                </a:cubicBezTo>
                <a:cubicBezTo>
                  <a:pt x="554" y="435"/>
                  <a:pt x="554" y="435"/>
                  <a:pt x="554" y="435"/>
                </a:cubicBezTo>
                <a:cubicBezTo>
                  <a:pt x="431" y="435"/>
                  <a:pt x="431" y="435"/>
                  <a:pt x="431" y="435"/>
                </a:cubicBezTo>
                <a:cubicBezTo>
                  <a:pt x="431" y="497"/>
                  <a:pt x="431" y="497"/>
                  <a:pt x="431" y="497"/>
                </a:cubicBezTo>
                <a:cubicBezTo>
                  <a:pt x="554" y="497"/>
                  <a:pt x="554" y="497"/>
                  <a:pt x="554" y="497"/>
                </a:cubicBezTo>
                <a:cubicBezTo>
                  <a:pt x="590" y="497"/>
                  <a:pt x="616" y="466"/>
                  <a:pt x="616" y="435"/>
                </a:cubicBezTo>
                <a:cubicBezTo>
                  <a:pt x="616" y="61"/>
                  <a:pt x="616" y="61"/>
                  <a:pt x="616" y="61"/>
                </a:cubicBezTo>
                <a:cubicBezTo>
                  <a:pt x="616" y="30"/>
                  <a:pt x="590" y="0"/>
                  <a:pt x="554" y="0"/>
                </a:cubicBezTo>
                <a:close/>
                <a:moveTo>
                  <a:pt x="79" y="105"/>
                </a:moveTo>
                <a:lnTo>
                  <a:pt x="79" y="105"/>
                </a:lnTo>
                <a:cubicBezTo>
                  <a:pt x="66" y="105"/>
                  <a:pt x="57" y="92"/>
                  <a:pt x="57" y="83"/>
                </a:cubicBezTo>
                <a:cubicBezTo>
                  <a:pt x="57" y="70"/>
                  <a:pt x="66" y="57"/>
                  <a:pt x="79" y="57"/>
                </a:cubicBezTo>
                <a:cubicBezTo>
                  <a:pt x="92" y="57"/>
                  <a:pt x="101" y="70"/>
                  <a:pt x="101" y="83"/>
                </a:cubicBezTo>
                <a:cubicBezTo>
                  <a:pt x="101" y="92"/>
                  <a:pt x="92" y="105"/>
                  <a:pt x="79" y="105"/>
                </a:cubicBezTo>
                <a:close/>
                <a:moveTo>
                  <a:pt x="141" y="105"/>
                </a:moveTo>
                <a:lnTo>
                  <a:pt x="141" y="105"/>
                </a:lnTo>
                <a:cubicBezTo>
                  <a:pt x="127" y="105"/>
                  <a:pt x="119" y="92"/>
                  <a:pt x="119" y="83"/>
                </a:cubicBezTo>
                <a:cubicBezTo>
                  <a:pt x="119" y="70"/>
                  <a:pt x="127" y="57"/>
                  <a:pt x="141" y="57"/>
                </a:cubicBezTo>
                <a:cubicBezTo>
                  <a:pt x="154" y="57"/>
                  <a:pt x="163" y="70"/>
                  <a:pt x="163" y="83"/>
                </a:cubicBezTo>
                <a:cubicBezTo>
                  <a:pt x="163" y="92"/>
                  <a:pt x="154" y="105"/>
                  <a:pt x="141" y="105"/>
                </a:cubicBezTo>
                <a:close/>
                <a:moveTo>
                  <a:pt x="554" y="101"/>
                </a:moveTo>
                <a:lnTo>
                  <a:pt x="554" y="101"/>
                </a:lnTo>
                <a:cubicBezTo>
                  <a:pt x="185" y="101"/>
                  <a:pt x="185" y="101"/>
                  <a:pt x="185" y="101"/>
                </a:cubicBezTo>
                <a:cubicBezTo>
                  <a:pt x="185" y="61"/>
                  <a:pt x="185" y="61"/>
                  <a:pt x="185" y="61"/>
                </a:cubicBezTo>
                <a:cubicBezTo>
                  <a:pt x="554" y="61"/>
                  <a:pt x="554" y="61"/>
                  <a:pt x="554" y="61"/>
                </a:cubicBezTo>
                <a:lnTo>
                  <a:pt x="554" y="101"/>
                </a:lnTo>
                <a:close/>
                <a:moveTo>
                  <a:pt x="303" y="224"/>
                </a:moveTo>
                <a:lnTo>
                  <a:pt x="303" y="224"/>
                </a:lnTo>
                <a:cubicBezTo>
                  <a:pt x="154" y="374"/>
                  <a:pt x="154" y="374"/>
                  <a:pt x="154" y="374"/>
                </a:cubicBezTo>
                <a:cubicBezTo>
                  <a:pt x="246" y="374"/>
                  <a:pt x="246" y="374"/>
                  <a:pt x="246" y="374"/>
                </a:cubicBezTo>
                <a:cubicBezTo>
                  <a:pt x="246" y="558"/>
                  <a:pt x="246" y="558"/>
                  <a:pt x="246" y="558"/>
                </a:cubicBezTo>
                <a:cubicBezTo>
                  <a:pt x="361" y="558"/>
                  <a:pt x="361" y="558"/>
                  <a:pt x="361" y="558"/>
                </a:cubicBezTo>
                <a:cubicBezTo>
                  <a:pt x="361" y="374"/>
                  <a:pt x="361" y="374"/>
                  <a:pt x="361" y="374"/>
                </a:cubicBezTo>
                <a:cubicBezTo>
                  <a:pt x="458" y="374"/>
                  <a:pt x="458" y="374"/>
                  <a:pt x="458" y="374"/>
                </a:cubicBezTo>
                <a:lnTo>
                  <a:pt x="303" y="224"/>
                </a:lnTo>
                <a:close/>
              </a:path>
            </a:pathLst>
          </a:custGeom>
          <a:solidFill>
            <a:srgbClr val="5A8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5323" name="Freeform 133"/>
          <p:cNvSpPr>
            <a:spLocks noChangeArrowheads="1"/>
          </p:cNvSpPr>
          <p:nvPr/>
        </p:nvSpPr>
        <p:spPr bwMode="auto">
          <a:xfrm>
            <a:off x="4444365" y="2159000"/>
            <a:ext cx="695325" cy="616585"/>
          </a:xfrm>
          <a:custGeom>
            <a:avLst/>
            <a:gdLst>
              <a:gd name="T0" fmla="*/ 370292 w 622"/>
              <a:gd name="T1" fmla="*/ 690280 h 552"/>
              <a:gd name="T2" fmla="*/ 370292 w 622"/>
              <a:gd name="T3" fmla="*/ 690280 h 552"/>
              <a:gd name="T4" fmla="*/ 706228 w 622"/>
              <a:gd name="T5" fmla="*/ 789437 h 552"/>
              <a:gd name="T6" fmla="*/ 740585 w 622"/>
              <a:gd name="T7" fmla="*/ 789437 h 552"/>
              <a:gd name="T8" fmla="*/ 923822 w 622"/>
              <a:gd name="T9" fmla="*/ 621634 h 552"/>
              <a:gd name="T10" fmla="*/ 923822 w 622"/>
              <a:gd name="T11" fmla="*/ 591124 h 552"/>
              <a:gd name="T12" fmla="*/ 839838 w 622"/>
              <a:gd name="T13" fmla="*/ 472899 h 552"/>
              <a:gd name="T14" fmla="*/ 1294115 w 622"/>
              <a:gd name="T15" fmla="*/ 0 h 552"/>
              <a:gd name="T16" fmla="*/ 958179 w 622"/>
              <a:gd name="T17" fmla="*/ 0 h 552"/>
              <a:gd name="T18" fmla="*/ 522990 w 622"/>
              <a:gd name="T19" fmla="*/ 236450 h 552"/>
              <a:gd name="T20" fmla="*/ 335935 w 622"/>
              <a:gd name="T21" fmla="*/ 369929 h 552"/>
              <a:gd name="T22" fmla="*/ 271039 w 622"/>
              <a:gd name="T23" fmla="*/ 522477 h 552"/>
              <a:gd name="T24" fmla="*/ 118341 w 622"/>
              <a:gd name="T25" fmla="*/ 572055 h 552"/>
              <a:gd name="T26" fmla="*/ 19087 w 622"/>
              <a:gd name="T27" fmla="*/ 655957 h 552"/>
              <a:gd name="T28" fmla="*/ 19087 w 622"/>
              <a:gd name="T29" fmla="*/ 705535 h 552"/>
              <a:gd name="T30" fmla="*/ 187055 w 622"/>
              <a:gd name="T31" fmla="*/ 892406 h 552"/>
              <a:gd name="T32" fmla="*/ 251951 w 622"/>
              <a:gd name="T33" fmla="*/ 892406 h 552"/>
              <a:gd name="T34" fmla="*/ 335935 w 622"/>
              <a:gd name="T35" fmla="*/ 823760 h 552"/>
              <a:gd name="T36" fmla="*/ 370292 w 622"/>
              <a:gd name="T37" fmla="*/ 690280 h 552"/>
              <a:gd name="T38" fmla="*/ 1042163 w 622"/>
              <a:gd name="T39" fmla="*/ 739858 h 552"/>
              <a:gd name="T40" fmla="*/ 1042163 w 622"/>
              <a:gd name="T41" fmla="*/ 739858 h 552"/>
              <a:gd name="T42" fmla="*/ 1007806 w 622"/>
              <a:gd name="T43" fmla="*/ 739858 h 552"/>
              <a:gd name="T44" fmla="*/ 839838 w 622"/>
              <a:gd name="T45" fmla="*/ 892406 h 552"/>
              <a:gd name="T46" fmla="*/ 824569 w 622"/>
              <a:gd name="T47" fmla="*/ 941985 h 552"/>
              <a:gd name="T48" fmla="*/ 1817105 w 622"/>
              <a:gd name="T49" fmla="*/ 2051772 h 552"/>
              <a:gd name="T50" fmla="*/ 1901089 w 622"/>
              <a:gd name="T51" fmla="*/ 2051772 h 552"/>
              <a:gd name="T52" fmla="*/ 2015612 w 622"/>
              <a:gd name="T53" fmla="*/ 1948802 h 552"/>
              <a:gd name="T54" fmla="*/ 2015612 w 622"/>
              <a:gd name="T55" fmla="*/ 1864901 h 552"/>
              <a:gd name="T56" fmla="*/ 1042163 w 622"/>
              <a:gd name="T57" fmla="*/ 739858 h 552"/>
              <a:gd name="T58" fmla="*/ 2351547 w 622"/>
              <a:gd name="T59" fmla="*/ 270773 h 552"/>
              <a:gd name="T60" fmla="*/ 2351547 w 622"/>
              <a:gd name="T61" fmla="*/ 270773 h 552"/>
              <a:gd name="T62" fmla="*/ 2301921 w 622"/>
              <a:gd name="T63" fmla="*/ 255518 h 552"/>
              <a:gd name="T64" fmla="*/ 2187397 w 622"/>
              <a:gd name="T65" fmla="*/ 423321 h 552"/>
              <a:gd name="T66" fmla="*/ 1950715 w 622"/>
              <a:gd name="T67" fmla="*/ 472899 h 552"/>
              <a:gd name="T68" fmla="*/ 1901089 w 622"/>
              <a:gd name="T69" fmla="*/ 270773 h 552"/>
              <a:gd name="T70" fmla="*/ 2000342 w 622"/>
              <a:gd name="T71" fmla="*/ 87715 h 552"/>
              <a:gd name="T72" fmla="*/ 1950715 w 622"/>
              <a:gd name="T73" fmla="*/ 34323 h 552"/>
              <a:gd name="T74" fmla="*/ 1630050 w 622"/>
              <a:gd name="T75" fmla="*/ 305096 h 552"/>
              <a:gd name="T76" fmla="*/ 1530796 w 622"/>
              <a:gd name="T77" fmla="*/ 705535 h 552"/>
              <a:gd name="T78" fmla="*/ 1362829 w 622"/>
              <a:gd name="T79" fmla="*/ 873338 h 552"/>
              <a:gd name="T80" fmla="*/ 1530796 w 622"/>
              <a:gd name="T81" fmla="*/ 1060209 h 552"/>
              <a:gd name="T82" fmla="*/ 1714034 w 622"/>
              <a:gd name="T83" fmla="*/ 873338 h 552"/>
              <a:gd name="T84" fmla="*/ 1950715 w 622"/>
              <a:gd name="T85" fmla="*/ 808505 h 552"/>
              <a:gd name="T86" fmla="*/ 2321008 w 622"/>
              <a:gd name="T87" fmla="*/ 655957 h 552"/>
              <a:gd name="T88" fmla="*/ 2351547 w 622"/>
              <a:gd name="T89" fmla="*/ 270773 h 552"/>
              <a:gd name="T90" fmla="*/ 335935 w 622"/>
              <a:gd name="T91" fmla="*/ 1880156 h 552"/>
              <a:gd name="T92" fmla="*/ 335935 w 622"/>
              <a:gd name="T93" fmla="*/ 1880156 h 552"/>
              <a:gd name="T94" fmla="*/ 335935 w 622"/>
              <a:gd name="T95" fmla="*/ 1967871 h 552"/>
              <a:gd name="T96" fmla="*/ 439006 w 622"/>
              <a:gd name="T97" fmla="*/ 2082282 h 552"/>
              <a:gd name="T98" fmla="*/ 538260 w 622"/>
              <a:gd name="T99" fmla="*/ 2067027 h 552"/>
              <a:gd name="T100" fmla="*/ 1110877 w 622"/>
              <a:gd name="T101" fmla="*/ 1494972 h 552"/>
              <a:gd name="T102" fmla="*/ 923822 w 622"/>
              <a:gd name="T103" fmla="*/ 1296659 h 552"/>
              <a:gd name="T104" fmla="*/ 335935 w 622"/>
              <a:gd name="T105" fmla="*/ 1880156 h 55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22" h="552">
                <a:moveTo>
                  <a:pt x="97" y="181"/>
                </a:moveTo>
                <a:lnTo>
                  <a:pt x="97" y="181"/>
                </a:lnTo>
                <a:cubicBezTo>
                  <a:pt x="128" y="155"/>
                  <a:pt x="150" y="172"/>
                  <a:pt x="185" y="207"/>
                </a:cubicBezTo>
                <a:cubicBezTo>
                  <a:pt x="185" y="212"/>
                  <a:pt x="194" y="207"/>
                  <a:pt x="194" y="207"/>
                </a:cubicBezTo>
                <a:cubicBezTo>
                  <a:pt x="198" y="203"/>
                  <a:pt x="238" y="163"/>
                  <a:pt x="242" y="163"/>
                </a:cubicBezTo>
                <a:cubicBezTo>
                  <a:pt x="242" y="163"/>
                  <a:pt x="247" y="159"/>
                  <a:pt x="242" y="155"/>
                </a:cubicBezTo>
                <a:cubicBezTo>
                  <a:pt x="238" y="150"/>
                  <a:pt x="229" y="137"/>
                  <a:pt x="220" y="124"/>
                </a:cubicBezTo>
                <a:cubicBezTo>
                  <a:pt x="163" y="53"/>
                  <a:pt x="374" y="0"/>
                  <a:pt x="339" y="0"/>
                </a:cubicBezTo>
                <a:cubicBezTo>
                  <a:pt x="326" y="0"/>
                  <a:pt x="260" y="0"/>
                  <a:pt x="251" y="0"/>
                </a:cubicBezTo>
                <a:cubicBezTo>
                  <a:pt x="212" y="5"/>
                  <a:pt x="159" y="45"/>
                  <a:pt x="137" y="62"/>
                </a:cubicBezTo>
                <a:cubicBezTo>
                  <a:pt x="102" y="84"/>
                  <a:pt x="88" y="97"/>
                  <a:pt x="88" y="97"/>
                </a:cubicBezTo>
                <a:cubicBezTo>
                  <a:pt x="80" y="106"/>
                  <a:pt x="84" y="124"/>
                  <a:pt x="71" y="137"/>
                </a:cubicBezTo>
                <a:cubicBezTo>
                  <a:pt x="53" y="155"/>
                  <a:pt x="40" y="141"/>
                  <a:pt x="31" y="150"/>
                </a:cubicBezTo>
                <a:cubicBezTo>
                  <a:pt x="27" y="155"/>
                  <a:pt x="9" y="168"/>
                  <a:pt x="5" y="172"/>
                </a:cubicBezTo>
                <a:cubicBezTo>
                  <a:pt x="5" y="172"/>
                  <a:pt x="0" y="181"/>
                  <a:pt x="5" y="185"/>
                </a:cubicBezTo>
                <a:cubicBezTo>
                  <a:pt x="5" y="185"/>
                  <a:pt x="44" y="229"/>
                  <a:pt x="49" y="234"/>
                </a:cubicBezTo>
                <a:cubicBezTo>
                  <a:pt x="53" y="238"/>
                  <a:pt x="62" y="238"/>
                  <a:pt x="66" y="234"/>
                </a:cubicBezTo>
                <a:cubicBezTo>
                  <a:pt x="71" y="229"/>
                  <a:pt x="84" y="216"/>
                  <a:pt x="88" y="216"/>
                </a:cubicBezTo>
                <a:cubicBezTo>
                  <a:pt x="88" y="212"/>
                  <a:pt x="88" y="190"/>
                  <a:pt x="97" y="181"/>
                </a:cubicBezTo>
                <a:close/>
                <a:moveTo>
                  <a:pt x="273" y="194"/>
                </a:moveTo>
                <a:lnTo>
                  <a:pt x="273" y="194"/>
                </a:lnTo>
                <a:cubicBezTo>
                  <a:pt x="273" y="190"/>
                  <a:pt x="269" y="190"/>
                  <a:pt x="264" y="194"/>
                </a:cubicBezTo>
                <a:cubicBezTo>
                  <a:pt x="220" y="234"/>
                  <a:pt x="220" y="234"/>
                  <a:pt x="220" y="234"/>
                </a:cubicBezTo>
                <a:cubicBezTo>
                  <a:pt x="216" y="234"/>
                  <a:pt x="216" y="243"/>
                  <a:pt x="216" y="247"/>
                </a:cubicBezTo>
                <a:cubicBezTo>
                  <a:pt x="476" y="538"/>
                  <a:pt x="476" y="538"/>
                  <a:pt x="476" y="538"/>
                </a:cubicBezTo>
                <a:cubicBezTo>
                  <a:pt x="480" y="542"/>
                  <a:pt x="489" y="542"/>
                  <a:pt x="498" y="538"/>
                </a:cubicBezTo>
                <a:cubicBezTo>
                  <a:pt x="528" y="511"/>
                  <a:pt x="528" y="511"/>
                  <a:pt x="528" y="511"/>
                </a:cubicBezTo>
                <a:cubicBezTo>
                  <a:pt x="533" y="507"/>
                  <a:pt x="533" y="498"/>
                  <a:pt x="528" y="489"/>
                </a:cubicBezTo>
                <a:lnTo>
                  <a:pt x="273" y="194"/>
                </a:lnTo>
                <a:close/>
                <a:moveTo>
                  <a:pt x="616" y="71"/>
                </a:moveTo>
                <a:lnTo>
                  <a:pt x="616" y="71"/>
                </a:lnTo>
                <a:cubicBezTo>
                  <a:pt x="616" y="53"/>
                  <a:pt x="608" y="58"/>
                  <a:pt x="603" y="67"/>
                </a:cubicBezTo>
                <a:cubicBezTo>
                  <a:pt x="599" y="71"/>
                  <a:pt x="581" y="97"/>
                  <a:pt x="573" y="111"/>
                </a:cubicBezTo>
                <a:cubicBezTo>
                  <a:pt x="564" y="124"/>
                  <a:pt x="546" y="150"/>
                  <a:pt x="511" y="124"/>
                </a:cubicBezTo>
                <a:cubicBezTo>
                  <a:pt x="476" y="97"/>
                  <a:pt x="489" y="80"/>
                  <a:pt x="498" y="71"/>
                </a:cubicBezTo>
                <a:cubicBezTo>
                  <a:pt x="502" y="58"/>
                  <a:pt x="520" y="27"/>
                  <a:pt x="524" y="23"/>
                </a:cubicBezTo>
                <a:cubicBezTo>
                  <a:pt x="528" y="18"/>
                  <a:pt x="524" y="5"/>
                  <a:pt x="511" y="9"/>
                </a:cubicBezTo>
                <a:cubicBezTo>
                  <a:pt x="502" y="14"/>
                  <a:pt x="436" y="40"/>
                  <a:pt x="427" y="80"/>
                </a:cubicBezTo>
                <a:cubicBezTo>
                  <a:pt x="414" y="119"/>
                  <a:pt x="432" y="155"/>
                  <a:pt x="401" y="185"/>
                </a:cubicBezTo>
                <a:cubicBezTo>
                  <a:pt x="357" y="229"/>
                  <a:pt x="357" y="229"/>
                  <a:pt x="357" y="229"/>
                </a:cubicBezTo>
                <a:cubicBezTo>
                  <a:pt x="401" y="278"/>
                  <a:pt x="401" y="278"/>
                  <a:pt x="401" y="278"/>
                </a:cubicBezTo>
                <a:cubicBezTo>
                  <a:pt x="449" y="229"/>
                  <a:pt x="449" y="229"/>
                  <a:pt x="449" y="229"/>
                </a:cubicBezTo>
                <a:cubicBezTo>
                  <a:pt x="462" y="216"/>
                  <a:pt x="489" y="207"/>
                  <a:pt x="511" y="212"/>
                </a:cubicBezTo>
                <a:cubicBezTo>
                  <a:pt x="564" y="225"/>
                  <a:pt x="590" y="203"/>
                  <a:pt x="608" y="172"/>
                </a:cubicBezTo>
                <a:cubicBezTo>
                  <a:pt x="621" y="146"/>
                  <a:pt x="621" y="84"/>
                  <a:pt x="616" y="71"/>
                </a:cubicBezTo>
                <a:close/>
                <a:moveTo>
                  <a:pt x="88" y="493"/>
                </a:moveTo>
                <a:lnTo>
                  <a:pt x="88" y="493"/>
                </a:lnTo>
                <a:cubicBezTo>
                  <a:pt x="80" y="498"/>
                  <a:pt x="80" y="511"/>
                  <a:pt x="88" y="516"/>
                </a:cubicBezTo>
                <a:cubicBezTo>
                  <a:pt x="115" y="546"/>
                  <a:pt x="115" y="546"/>
                  <a:pt x="115" y="546"/>
                </a:cubicBezTo>
                <a:cubicBezTo>
                  <a:pt x="123" y="551"/>
                  <a:pt x="132" y="551"/>
                  <a:pt x="141" y="542"/>
                </a:cubicBezTo>
                <a:cubicBezTo>
                  <a:pt x="291" y="392"/>
                  <a:pt x="291" y="392"/>
                  <a:pt x="291" y="392"/>
                </a:cubicBezTo>
                <a:cubicBezTo>
                  <a:pt x="242" y="340"/>
                  <a:pt x="242" y="340"/>
                  <a:pt x="242" y="340"/>
                </a:cubicBezTo>
                <a:lnTo>
                  <a:pt x="88" y="493"/>
                </a:lnTo>
                <a:close/>
              </a:path>
            </a:pathLst>
          </a:custGeom>
          <a:solidFill>
            <a:srgbClr val="5A8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187450" y="3078480"/>
            <a:ext cx="19272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1133475" y="3480435"/>
            <a:ext cx="203517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defTabSz="914400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b="1" dirty="0">
              <a:solidFill>
                <a:srgbClr val="7BB8E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816985" y="3078480"/>
            <a:ext cx="19500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3754120" y="3480435"/>
            <a:ext cx="207581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defTabSz="914400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400" b="1" dirty="0">
              <a:solidFill>
                <a:srgbClr val="7BB8E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399530" y="3078480"/>
            <a:ext cx="19824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6370320" y="3480435"/>
            <a:ext cx="204089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defTabSz="914400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400" b="1" dirty="0">
              <a:solidFill>
                <a:srgbClr val="7BB8E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125585" y="3078480"/>
            <a:ext cx="19164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8971280" y="3480435"/>
            <a:ext cx="20910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defTabSz="914400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400" b="1" dirty="0">
              <a:solidFill>
                <a:srgbClr val="7BB8E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67" grpId="0" bldLvl="0" animBg="1"/>
      <p:bldP spid="68" grpId="0" bldLvl="0" animBg="1"/>
      <p:bldP spid="69" grpId="0" bldLvl="0" animBg="1"/>
      <p:bldP spid="70" grpId="0" bldLvl="0" animBg="1"/>
      <p:bldP spid="74" grpId="0" bldLvl="0" animBg="1"/>
      <p:bldP spid="75" grpId="0" bldLvl="0" animBg="1"/>
      <p:bldP spid="55323" grpId="0" bldLvl="0" animBg="1"/>
      <p:bldP spid="144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羽毛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47950" y="2139315"/>
            <a:ext cx="68948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</a:rPr>
              <a:t>THANK YOU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78785" y="3461385"/>
            <a:ext cx="6233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99"/>
                            </p:stCondLst>
                            <p:childTnLst>
                              <p:par>
                                <p:cTn id="17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5715"/>
            <a:ext cx="12213590" cy="6870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8210" y="2221865"/>
            <a:ext cx="7816215" cy="2415540"/>
          </a:xfrm>
          <a:prstGeom prst="rect">
            <a:avLst/>
          </a:prstGeom>
          <a:noFill/>
          <a:ln>
            <a:solidFill>
              <a:srgbClr val="5A8F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03145" y="2540635"/>
            <a:ext cx="19634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01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650105" y="2711450"/>
            <a:ext cx="509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50105" y="3356610"/>
            <a:ext cx="50952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266565" y="2832735"/>
            <a:ext cx="0" cy="1236345"/>
          </a:xfrm>
          <a:prstGeom prst="line">
            <a:avLst/>
          </a:prstGeom>
          <a:ln w="19050"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552165" y="2888052"/>
            <a:ext cx="0" cy="662361"/>
          </a:xfrm>
          <a:prstGeom prst="line">
            <a:avLst/>
          </a:prstGeom>
          <a:ln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552165" y="3550411"/>
            <a:ext cx="2257786" cy="0"/>
          </a:xfrm>
          <a:prstGeom prst="line">
            <a:avLst/>
          </a:prstGeom>
          <a:ln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809954" y="3550411"/>
            <a:ext cx="2257787" cy="0"/>
          </a:xfrm>
          <a:prstGeom prst="line">
            <a:avLst/>
          </a:prstGeom>
          <a:ln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809753" y="3550415"/>
            <a:ext cx="0" cy="681372"/>
          </a:xfrm>
          <a:prstGeom prst="line">
            <a:avLst/>
          </a:prstGeom>
          <a:ln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067738" y="2792071"/>
            <a:ext cx="0" cy="758342"/>
          </a:xfrm>
          <a:prstGeom prst="line">
            <a:avLst/>
          </a:prstGeom>
          <a:ln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067742" y="3550411"/>
            <a:ext cx="2255670" cy="0"/>
          </a:xfrm>
          <a:prstGeom prst="line">
            <a:avLst/>
          </a:prstGeom>
          <a:ln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22767" y="3550415"/>
            <a:ext cx="0" cy="681372"/>
          </a:xfrm>
          <a:prstGeom prst="line">
            <a:avLst/>
          </a:prstGeom>
          <a:ln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323408" y="3550411"/>
            <a:ext cx="2257786" cy="0"/>
          </a:xfrm>
          <a:prstGeom prst="line">
            <a:avLst/>
          </a:prstGeom>
          <a:ln>
            <a:solidFill>
              <a:srgbClr val="5A8F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1118870" y="2029460"/>
            <a:ext cx="865505" cy="858520"/>
          </a:xfrm>
          <a:prstGeom prst="ellipse">
            <a:avLst/>
          </a:prstGeom>
          <a:solidFill>
            <a:srgbClr val="5A8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39" name="椭圆 38"/>
          <p:cNvSpPr/>
          <p:nvPr/>
        </p:nvSpPr>
        <p:spPr>
          <a:xfrm>
            <a:off x="5633720" y="2029460"/>
            <a:ext cx="867410" cy="858520"/>
          </a:xfrm>
          <a:prstGeom prst="ellipse">
            <a:avLst/>
          </a:prstGeom>
          <a:solidFill>
            <a:srgbClr val="5A8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377565" y="4231640"/>
            <a:ext cx="865505" cy="861060"/>
          </a:xfrm>
          <a:prstGeom prst="ellipse">
            <a:avLst/>
          </a:prstGeom>
          <a:solidFill>
            <a:srgbClr val="5A8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890510" y="4231640"/>
            <a:ext cx="865505" cy="861060"/>
          </a:xfrm>
          <a:prstGeom prst="ellipse">
            <a:avLst/>
          </a:prstGeom>
          <a:solidFill>
            <a:srgbClr val="5A8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04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125345" y="2029460"/>
            <a:ext cx="1883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25345" y="2366645"/>
            <a:ext cx="30492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4411345" y="3894455"/>
            <a:ext cx="1883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11345" y="4231640"/>
            <a:ext cx="304927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6642735" y="2029460"/>
            <a:ext cx="1883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642735" y="2366645"/>
            <a:ext cx="30492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TextBox 76"/>
          <p:cNvSpPr txBox="1"/>
          <p:nvPr/>
        </p:nvSpPr>
        <p:spPr>
          <a:xfrm>
            <a:off x="8912860" y="3894455"/>
            <a:ext cx="1883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912860" y="4231640"/>
            <a:ext cx="20339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36" grpId="0" bldLvl="0" animBg="1"/>
      <p:bldP spid="39" grpId="0" bldLvl="0" animBg="1"/>
      <p:bldP spid="42" grpId="0" bldLvl="0" animBg="1"/>
      <p:bldP spid="45" grpId="0" bldLvl="0" animBg="1"/>
      <p:bldP spid="27" grpId="0"/>
      <p:bldP spid="18" grpId="0"/>
      <p:bldP spid="22" grpId="0"/>
      <p:bldP spid="23" grpId="0"/>
      <p:bldP spid="47" grpId="0"/>
      <p:bldP spid="48" grpId="0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sp>
        <p:nvSpPr>
          <p:cNvPr id="245" name="Freeform 26"/>
          <p:cNvSpPr>
            <a:spLocks noEditPoints="1"/>
          </p:cNvSpPr>
          <p:nvPr/>
        </p:nvSpPr>
        <p:spPr bwMode="auto">
          <a:xfrm rot="2700000">
            <a:off x="2037080" y="1483360"/>
            <a:ext cx="295910" cy="525145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5A8FC0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grpSp>
        <p:nvGrpSpPr>
          <p:cNvPr id="3" name="Group 97"/>
          <p:cNvGrpSpPr/>
          <p:nvPr/>
        </p:nvGrpSpPr>
        <p:grpSpPr>
          <a:xfrm>
            <a:off x="1966595" y="3933825"/>
            <a:ext cx="436880" cy="431165"/>
            <a:chOff x="6719888" y="887413"/>
            <a:chExt cx="492125" cy="468312"/>
          </a:xfrm>
          <a:solidFill>
            <a:srgbClr val="5A8FC0"/>
          </a:solidFill>
        </p:grpSpPr>
        <p:sp>
          <p:nvSpPr>
            <p:cNvPr id="247" name="Freeform 13"/>
            <p:cNvSpPr>
              <a:spLocks noEditPoints="1"/>
            </p:cNvSpPr>
            <p:nvPr/>
          </p:nvSpPr>
          <p:spPr bwMode="auto">
            <a:xfrm>
              <a:off x="6719888" y="887413"/>
              <a:ext cx="492125" cy="468312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8 w 128"/>
                <a:gd name="T13" fmla="*/ 110 h 122"/>
                <a:gd name="T14" fmla="*/ 35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2" y="106"/>
                    <a:pt x="39" y="109"/>
                    <a:pt x="38" y="110"/>
                  </a:cubicBezTo>
                  <a:cubicBezTo>
                    <a:pt x="36" y="111"/>
                    <a:pt x="35" y="112"/>
                    <a:pt x="35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5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2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613" tIns="25806" rIns="51613" bIns="25806" numCol="1" anchor="t" anchorCtr="0" compatLnSpc="1"/>
            <a:lstStyle/>
            <a:p>
              <a:pPr defTabSz="725170">
                <a:defRPr/>
              </a:pPr>
              <a:endParaRPr lang="id-ID" sz="1420" kern="0" dirty="0">
                <a:solidFill>
                  <a:sysClr val="windowText" lastClr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48" name="Freeform 14"/>
            <p:cNvSpPr>
              <a:spLocks noEditPoints="1"/>
            </p:cNvSpPr>
            <p:nvPr/>
          </p:nvSpPr>
          <p:spPr bwMode="auto">
            <a:xfrm>
              <a:off x="6781801" y="947738"/>
              <a:ext cx="368300" cy="2476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613" tIns="25806" rIns="51613" bIns="25806" numCol="1" anchor="t" anchorCtr="0" compatLnSpc="1"/>
            <a:lstStyle/>
            <a:p>
              <a:pPr defTabSz="725170">
                <a:defRPr/>
              </a:pPr>
              <a:endParaRPr lang="id-ID" sz="1420" kern="0" dirty="0">
                <a:solidFill>
                  <a:sysClr val="windowText" lastClr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49" name="Freeform 15"/>
            <p:cNvSpPr>
              <a:spLocks noEditPoints="1"/>
            </p:cNvSpPr>
            <p:nvPr/>
          </p:nvSpPr>
          <p:spPr bwMode="auto">
            <a:xfrm>
              <a:off x="6943726" y="1201738"/>
              <a:ext cx="46038" cy="47625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613" tIns="25806" rIns="51613" bIns="25806" numCol="1" anchor="t" anchorCtr="0" compatLnSpc="1"/>
            <a:lstStyle/>
            <a:p>
              <a:pPr defTabSz="725170">
                <a:defRPr/>
              </a:pPr>
              <a:endParaRPr lang="id-ID" sz="1420" kern="0" dirty="0">
                <a:solidFill>
                  <a:sysClr val="windowText" lastClr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50" name="Freeform 16"/>
            <p:cNvSpPr/>
            <p:nvPr/>
          </p:nvSpPr>
          <p:spPr bwMode="auto">
            <a:xfrm>
              <a:off x="6881813" y="1044575"/>
              <a:ext cx="61913" cy="65087"/>
            </a:xfrm>
            <a:custGeom>
              <a:avLst/>
              <a:gdLst>
                <a:gd name="T0" fmla="*/ 0 w 39"/>
                <a:gd name="T1" fmla="*/ 24 h 41"/>
                <a:gd name="T2" fmla="*/ 39 w 39"/>
                <a:gd name="T3" fmla="*/ 41 h 41"/>
                <a:gd name="T4" fmla="*/ 39 w 39"/>
                <a:gd name="T5" fmla="*/ 32 h 41"/>
                <a:gd name="T6" fmla="*/ 12 w 39"/>
                <a:gd name="T7" fmla="*/ 19 h 41"/>
                <a:gd name="T8" fmla="*/ 39 w 39"/>
                <a:gd name="T9" fmla="*/ 10 h 41"/>
                <a:gd name="T10" fmla="*/ 39 w 39"/>
                <a:gd name="T11" fmla="*/ 0 h 41"/>
                <a:gd name="T12" fmla="*/ 0 w 39"/>
                <a:gd name="T13" fmla="*/ 17 h 41"/>
                <a:gd name="T14" fmla="*/ 0 w 39"/>
                <a:gd name="T15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1">
                  <a:moveTo>
                    <a:pt x="0" y="24"/>
                  </a:moveTo>
                  <a:lnTo>
                    <a:pt x="39" y="41"/>
                  </a:lnTo>
                  <a:lnTo>
                    <a:pt x="39" y="32"/>
                  </a:lnTo>
                  <a:lnTo>
                    <a:pt x="12" y="19"/>
                  </a:lnTo>
                  <a:lnTo>
                    <a:pt x="39" y="10"/>
                  </a:lnTo>
                  <a:lnTo>
                    <a:pt x="39" y="0"/>
                  </a:lnTo>
                  <a:lnTo>
                    <a:pt x="0" y="17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613" tIns="25806" rIns="51613" bIns="25806" numCol="1" anchor="t" anchorCtr="0" compatLnSpc="1"/>
            <a:lstStyle/>
            <a:p>
              <a:pPr defTabSz="725170">
                <a:defRPr/>
              </a:pPr>
              <a:endParaRPr lang="id-ID" sz="1420" kern="0" dirty="0">
                <a:solidFill>
                  <a:sysClr val="windowText" lastClr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51" name="Freeform 17"/>
            <p:cNvSpPr/>
            <p:nvPr/>
          </p:nvSpPr>
          <p:spPr bwMode="auto">
            <a:xfrm>
              <a:off x="6950076" y="1033463"/>
              <a:ext cx="31750" cy="87312"/>
            </a:xfrm>
            <a:custGeom>
              <a:avLst/>
              <a:gdLst>
                <a:gd name="T0" fmla="*/ 7 w 8"/>
                <a:gd name="T1" fmla="*/ 0 h 23"/>
                <a:gd name="T2" fmla="*/ 5 w 8"/>
                <a:gd name="T3" fmla="*/ 0 h 23"/>
                <a:gd name="T4" fmla="*/ 5 w 8"/>
                <a:gd name="T5" fmla="*/ 2 h 23"/>
                <a:gd name="T6" fmla="*/ 0 w 8"/>
                <a:gd name="T7" fmla="*/ 20 h 23"/>
                <a:gd name="T8" fmla="*/ 0 w 8"/>
                <a:gd name="T9" fmla="*/ 22 h 23"/>
                <a:gd name="T10" fmla="*/ 2 w 8"/>
                <a:gd name="T11" fmla="*/ 23 h 23"/>
                <a:gd name="T12" fmla="*/ 3 w 8"/>
                <a:gd name="T13" fmla="*/ 23 h 23"/>
                <a:gd name="T14" fmla="*/ 3 w 8"/>
                <a:gd name="T15" fmla="*/ 22 h 23"/>
                <a:gd name="T16" fmla="*/ 4 w 8"/>
                <a:gd name="T17" fmla="*/ 21 h 23"/>
                <a:gd name="T18" fmla="*/ 8 w 8"/>
                <a:gd name="T19" fmla="*/ 3 h 23"/>
                <a:gd name="T20" fmla="*/ 8 w 8"/>
                <a:gd name="T21" fmla="*/ 1 h 23"/>
                <a:gd name="T22" fmla="*/ 8 w 8"/>
                <a:gd name="T23" fmla="*/ 0 h 23"/>
                <a:gd name="T24" fmla="*/ 7 w 8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3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3" y="21"/>
                    <a:pt x="4" y="2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613" tIns="25806" rIns="51613" bIns="25806" numCol="1" anchor="t" anchorCtr="0" compatLnSpc="1"/>
            <a:lstStyle/>
            <a:p>
              <a:pPr defTabSz="725170">
                <a:defRPr/>
              </a:pPr>
              <a:endParaRPr lang="id-ID" sz="1420" kern="0" dirty="0">
                <a:solidFill>
                  <a:sysClr val="windowText" lastClr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52" name="Freeform 18"/>
            <p:cNvSpPr/>
            <p:nvPr/>
          </p:nvSpPr>
          <p:spPr bwMode="auto">
            <a:xfrm>
              <a:off x="6989763" y="1044575"/>
              <a:ext cx="60325" cy="65087"/>
            </a:xfrm>
            <a:custGeom>
              <a:avLst/>
              <a:gdLst>
                <a:gd name="T0" fmla="*/ 0 w 38"/>
                <a:gd name="T1" fmla="*/ 10 h 41"/>
                <a:gd name="T2" fmla="*/ 26 w 38"/>
                <a:gd name="T3" fmla="*/ 19 h 41"/>
                <a:gd name="T4" fmla="*/ 0 w 38"/>
                <a:gd name="T5" fmla="*/ 32 h 41"/>
                <a:gd name="T6" fmla="*/ 0 w 38"/>
                <a:gd name="T7" fmla="*/ 41 h 41"/>
                <a:gd name="T8" fmla="*/ 38 w 38"/>
                <a:gd name="T9" fmla="*/ 24 h 41"/>
                <a:gd name="T10" fmla="*/ 38 w 38"/>
                <a:gd name="T11" fmla="*/ 17 h 41"/>
                <a:gd name="T12" fmla="*/ 0 w 38"/>
                <a:gd name="T13" fmla="*/ 0 h 41"/>
                <a:gd name="T14" fmla="*/ 0 w 38"/>
                <a:gd name="T15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1">
                  <a:moveTo>
                    <a:pt x="0" y="10"/>
                  </a:moveTo>
                  <a:lnTo>
                    <a:pt x="26" y="19"/>
                  </a:lnTo>
                  <a:lnTo>
                    <a:pt x="0" y="32"/>
                  </a:lnTo>
                  <a:lnTo>
                    <a:pt x="0" y="41"/>
                  </a:lnTo>
                  <a:lnTo>
                    <a:pt x="38" y="24"/>
                  </a:lnTo>
                  <a:lnTo>
                    <a:pt x="38" y="17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613" tIns="25806" rIns="51613" bIns="25806" numCol="1" anchor="t" anchorCtr="0" compatLnSpc="1"/>
            <a:lstStyle/>
            <a:p>
              <a:pPr defTabSz="725170">
                <a:defRPr/>
              </a:pPr>
              <a:endParaRPr lang="id-ID" sz="1420" kern="0" dirty="0">
                <a:solidFill>
                  <a:sysClr val="windowText" lastClr="000000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253" name="Freeform 22"/>
          <p:cNvSpPr>
            <a:spLocks noEditPoints="1"/>
          </p:cNvSpPr>
          <p:nvPr/>
        </p:nvSpPr>
        <p:spPr bwMode="auto">
          <a:xfrm>
            <a:off x="1963420" y="2667000"/>
            <a:ext cx="442595" cy="462280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rgbClr val="5A8FC0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grpSp>
        <p:nvGrpSpPr>
          <p:cNvPr id="5" name="Group 105"/>
          <p:cNvGrpSpPr/>
          <p:nvPr/>
        </p:nvGrpSpPr>
        <p:grpSpPr>
          <a:xfrm rot="2700000">
            <a:off x="2034540" y="5061585"/>
            <a:ext cx="301625" cy="506730"/>
            <a:chOff x="4732338" y="4783138"/>
            <a:chExt cx="703263" cy="1225550"/>
          </a:xfrm>
          <a:solidFill>
            <a:srgbClr val="5A8FC0"/>
          </a:solidFill>
        </p:grpSpPr>
        <p:sp>
          <p:nvSpPr>
            <p:cNvPr id="255" name="Freeform 30"/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613" tIns="25806" rIns="51613" bIns="25806" numCol="1" anchor="t" anchorCtr="0" compatLnSpc="1"/>
            <a:lstStyle/>
            <a:p>
              <a:pPr defTabSz="725170">
                <a:defRPr/>
              </a:pPr>
              <a:endParaRPr lang="id-ID" sz="1420" kern="0" dirty="0">
                <a:solidFill>
                  <a:sysClr val="windowText" lastClr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56" name="Freeform 31"/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613" tIns="25806" rIns="51613" bIns="25806" numCol="1" anchor="t" anchorCtr="0" compatLnSpc="1"/>
            <a:lstStyle/>
            <a:p>
              <a:pPr defTabSz="725170">
                <a:defRPr/>
              </a:pPr>
              <a:endParaRPr lang="id-ID" sz="1420" kern="0" dirty="0">
                <a:solidFill>
                  <a:sysClr val="windowText" lastClr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57" name="Freeform 32"/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613" tIns="25806" rIns="51613" bIns="25806" numCol="1" anchor="t" anchorCtr="0" compatLnSpc="1"/>
            <a:lstStyle/>
            <a:p>
              <a:pPr defTabSz="725170">
                <a:defRPr/>
              </a:pPr>
              <a:endParaRPr lang="id-ID" sz="1420" kern="0" dirty="0">
                <a:solidFill>
                  <a:sysClr val="windowText" lastClr="000000"/>
                </a:solidFill>
                <a:latin typeface="微软雅黑" panose="020B0503020204020204" charset="-122"/>
              </a:endParaRPr>
            </a:p>
          </p:txBody>
        </p:sp>
      </p:grpSp>
      <p:cxnSp>
        <p:nvCxnSpPr>
          <p:cNvPr id="262" name="Straight Connector 114"/>
          <p:cNvCxnSpPr/>
          <p:nvPr/>
        </p:nvCxnSpPr>
        <p:spPr>
          <a:xfrm>
            <a:off x="2786380" y="1297940"/>
            <a:ext cx="635" cy="895350"/>
          </a:xfrm>
          <a:prstGeom prst="line">
            <a:avLst/>
          </a:prstGeom>
          <a:noFill/>
          <a:ln w="19050" cap="flat" cmpd="sng" algn="ctr">
            <a:solidFill>
              <a:srgbClr val="5A8FC0"/>
            </a:solidFill>
            <a:prstDash val="solid"/>
            <a:miter lim="800000"/>
          </a:ln>
          <a:effectLst/>
        </p:spPr>
      </p:cxnSp>
      <p:cxnSp>
        <p:nvCxnSpPr>
          <p:cNvPr id="263" name="Straight Connector 115"/>
          <p:cNvCxnSpPr/>
          <p:nvPr/>
        </p:nvCxnSpPr>
        <p:spPr>
          <a:xfrm>
            <a:off x="2785745" y="2450465"/>
            <a:ext cx="635" cy="895350"/>
          </a:xfrm>
          <a:prstGeom prst="line">
            <a:avLst/>
          </a:prstGeom>
          <a:noFill/>
          <a:ln w="19050" cap="flat" cmpd="sng" algn="ctr">
            <a:solidFill>
              <a:srgbClr val="5A8FC0"/>
            </a:solidFill>
            <a:prstDash val="solid"/>
            <a:miter lim="800000"/>
          </a:ln>
          <a:effectLst/>
        </p:spPr>
      </p:cxnSp>
      <p:cxnSp>
        <p:nvCxnSpPr>
          <p:cNvPr id="264" name="Straight Connector 116"/>
          <p:cNvCxnSpPr/>
          <p:nvPr/>
        </p:nvCxnSpPr>
        <p:spPr>
          <a:xfrm>
            <a:off x="2786380" y="3661410"/>
            <a:ext cx="635" cy="895350"/>
          </a:xfrm>
          <a:prstGeom prst="line">
            <a:avLst/>
          </a:prstGeom>
          <a:noFill/>
          <a:ln w="19050" cap="flat" cmpd="sng" algn="ctr">
            <a:solidFill>
              <a:srgbClr val="5A8FC0"/>
            </a:solidFill>
            <a:prstDash val="solid"/>
            <a:miter lim="800000"/>
          </a:ln>
          <a:effectLst/>
        </p:spPr>
      </p:cxnSp>
      <p:cxnSp>
        <p:nvCxnSpPr>
          <p:cNvPr id="265" name="Straight Connector 117"/>
          <p:cNvCxnSpPr/>
          <p:nvPr/>
        </p:nvCxnSpPr>
        <p:spPr>
          <a:xfrm>
            <a:off x="2787015" y="4859655"/>
            <a:ext cx="635" cy="895350"/>
          </a:xfrm>
          <a:prstGeom prst="line">
            <a:avLst/>
          </a:prstGeom>
          <a:noFill/>
          <a:ln w="19050" cap="flat" cmpd="sng" algn="ctr">
            <a:solidFill>
              <a:srgbClr val="5A8FC0"/>
            </a:solidFill>
            <a:prstDash val="solid"/>
            <a:miter lim="800000"/>
          </a:ln>
          <a:effectLst/>
        </p:spPr>
      </p:cxnSp>
      <p:sp>
        <p:nvSpPr>
          <p:cNvPr id="27" name="TextBox 76"/>
          <p:cNvSpPr txBox="1"/>
          <p:nvPr/>
        </p:nvSpPr>
        <p:spPr>
          <a:xfrm>
            <a:off x="3086100" y="1297940"/>
            <a:ext cx="1883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086100" y="1635125"/>
            <a:ext cx="7229475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3086100" y="2450465"/>
            <a:ext cx="1883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86100" y="2787650"/>
            <a:ext cx="7229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3086100" y="3661410"/>
            <a:ext cx="1883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86100" y="3998595"/>
            <a:ext cx="7229475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3086100" y="4862195"/>
            <a:ext cx="1883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86100" y="5199380"/>
            <a:ext cx="7229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45" grpId="0" bldLvl="0" animBg="1"/>
      <p:bldP spid="253" grpId="0" bldLvl="0" animBg="1"/>
      <p:bldP spid="27" grpId="0"/>
      <p:bldP spid="28" grpId="0"/>
      <p:bldP spid="6" grpId="0"/>
      <p:bldP spid="14" grpId="0"/>
      <p:bldP spid="15" grpId="0"/>
      <p:bldP spid="7" grpId="0"/>
      <p:bldP spid="18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sp>
        <p:nvSpPr>
          <p:cNvPr id="13" name="六边形 12"/>
          <p:cNvSpPr/>
          <p:nvPr/>
        </p:nvSpPr>
        <p:spPr>
          <a:xfrm rot="5400000">
            <a:off x="1135352" y="2094169"/>
            <a:ext cx="3439374" cy="2964977"/>
          </a:xfrm>
          <a:prstGeom prst="hexagon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491482" y="1760267"/>
            <a:ext cx="5267321" cy="821128"/>
            <a:chOff x="5989051" y="2462524"/>
            <a:chExt cx="5267321" cy="821128"/>
          </a:xfrm>
        </p:grpSpPr>
        <p:sp>
          <p:nvSpPr>
            <p:cNvPr id="15" name="椭圆 14"/>
            <p:cNvSpPr/>
            <p:nvPr/>
          </p:nvSpPr>
          <p:spPr>
            <a:xfrm>
              <a:off x="5989051" y="2521209"/>
              <a:ext cx="673008" cy="673008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3232"/>
                </a:solidFill>
              </a:endParaRPr>
            </a:p>
          </p:txBody>
        </p:sp>
        <p:grpSp>
          <p:nvGrpSpPr>
            <p:cNvPr id="17" name="Group 122"/>
            <p:cNvGrpSpPr/>
            <p:nvPr/>
          </p:nvGrpSpPr>
          <p:grpSpPr>
            <a:xfrm>
              <a:off x="6200043" y="2730713"/>
              <a:ext cx="251024" cy="254000"/>
              <a:chOff x="3500438" y="2252663"/>
              <a:chExt cx="401638" cy="406400"/>
            </a:xfrm>
            <a:solidFill>
              <a:schemeClr val="bg1"/>
            </a:solidFill>
          </p:grpSpPr>
          <p:sp>
            <p:nvSpPr>
              <p:cNvPr id="18" name="Freeform 85"/>
              <p:cNvSpPr>
                <a:spLocks noEditPoints="1"/>
              </p:cNvSpPr>
              <p:nvPr/>
            </p:nvSpPr>
            <p:spPr bwMode="auto">
              <a:xfrm>
                <a:off x="3500438" y="2562225"/>
                <a:ext cx="401638" cy="96838"/>
              </a:xfrm>
              <a:custGeom>
                <a:avLst/>
                <a:gdLst>
                  <a:gd name="T0" fmla="*/ 184 w 190"/>
                  <a:gd name="T1" fmla="*/ 0 h 45"/>
                  <a:gd name="T2" fmla="*/ 5 w 190"/>
                  <a:gd name="T3" fmla="*/ 0 h 45"/>
                  <a:gd name="T4" fmla="*/ 0 w 190"/>
                  <a:gd name="T5" fmla="*/ 5 h 45"/>
                  <a:gd name="T6" fmla="*/ 0 w 190"/>
                  <a:gd name="T7" fmla="*/ 40 h 45"/>
                  <a:gd name="T8" fmla="*/ 5 w 190"/>
                  <a:gd name="T9" fmla="*/ 45 h 45"/>
                  <a:gd name="T10" fmla="*/ 184 w 190"/>
                  <a:gd name="T11" fmla="*/ 45 h 45"/>
                  <a:gd name="T12" fmla="*/ 190 w 190"/>
                  <a:gd name="T13" fmla="*/ 40 h 45"/>
                  <a:gd name="T14" fmla="*/ 190 w 190"/>
                  <a:gd name="T15" fmla="*/ 5 h 45"/>
                  <a:gd name="T16" fmla="*/ 184 w 190"/>
                  <a:gd name="T17" fmla="*/ 0 h 45"/>
                  <a:gd name="T18" fmla="*/ 172 w 190"/>
                  <a:gd name="T19" fmla="*/ 20 h 45"/>
                  <a:gd name="T20" fmla="*/ 168 w 190"/>
                  <a:gd name="T21" fmla="*/ 24 h 45"/>
                  <a:gd name="T22" fmla="*/ 130 w 190"/>
                  <a:gd name="T23" fmla="*/ 24 h 45"/>
                  <a:gd name="T24" fmla="*/ 126 w 190"/>
                  <a:gd name="T25" fmla="*/ 20 h 45"/>
                  <a:gd name="T26" fmla="*/ 126 w 190"/>
                  <a:gd name="T27" fmla="*/ 15 h 45"/>
                  <a:gd name="T28" fmla="*/ 130 w 190"/>
                  <a:gd name="T29" fmla="*/ 11 h 45"/>
                  <a:gd name="T30" fmla="*/ 168 w 190"/>
                  <a:gd name="T31" fmla="*/ 11 h 45"/>
                  <a:gd name="T32" fmla="*/ 172 w 190"/>
                  <a:gd name="T33" fmla="*/ 15 h 45"/>
                  <a:gd name="T34" fmla="*/ 172 w 190"/>
                  <a:gd name="T35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45">
                    <a:moveTo>
                      <a:pt x="18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3"/>
                      <a:pt x="2" y="45"/>
                      <a:pt x="5" y="45"/>
                    </a:cubicBezTo>
                    <a:cubicBezTo>
                      <a:pt x="184" y="45"/>
                      <a:pt x="184" y="45"/>
                      <a:pt x="184" y="45"/>
                    </a:cubicBezTo>
                    <a:cubicBezTo>
                      <a:pt x="187" y="45"/>
                      <a:pt x="190" y="43"/>
                      <a:pt x="190" y="40"/>
                    </a:cubicBezTo>
                    <a:cubicBezTo>
                      <a:pt x="190" y="5"/>
                      <a:pt x="190" y="5"/>
                      <a:pt x="190" y="5"/>
                    </a:cubicBezTo>
                    <a:cubicBezTo>
                      <a:pt x="190" y="2"/>
                      <a:pt x="187" y="0"/>
                      <a:pt x="184" y="0"/>
                    </a:cubicBezTo>
                    <a:close/>
                    <a:moveTo>
                      <a:pt x="172" y="20"/>
                    </a:moveTo>
                    <a:cubicBezTo>
                      <a:pt x="172" y="22"/>
                      <a:pt x="171" y="24"/>
                      <a:pt x="168" y="24"/>
                    </a:cubicBezTo>
                    <a:cubicBezTo>
                      <a:pt x="130" y="24"/>
                      <a:pt x="130" y="24"/>
                      <a:pt x="130" y="24"/>
                    </a:cubicBezTo>
                    <a:cubicBezTo>
                      <a:pt x="128" y="24"/>
                      <a:pt x="126" y="22"/>
                      <a:pt x="126" y="20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3"/>
                      <a:pt x="128" y="11"/>
                      <a:pt x="130" y="11"/>
                    </a:cubicBezTo>
                    <a:cubicBezTo>
                      <a:pt x="168" y="11"/>
                      <a:pt x="168" y="11"/>
                      <a:pt x="168" y="11"/>
                    </a:cubicBezTo>
                    <a:cubicBezTo>
                      <a:pt x="171" y="11"/>
                      <a:pt x="172" y="13"/>
                      <a:pt x="172" y="15"/>
                    </a:cubicBezTo>
                    <a:lnTo>
                      <a:pt x="172" y="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  <p:sp>
            <p:nvSpPr>
              <p:cNvPr id="19" name="Freeform 86"/>
              <p:cNvSpPr>
                <a:spLocks noEditPoints="1"/>
              </p:cNvSpPr>
              <p:nvPr/>
            </p:nvSpPr>
            <p:spPr bwMode="auto">
              <a:xfrm>
                <a:off x="3521076" y="2252663"/>
                <a:ext cx="358775" cy="282575"/>
              </a:xfrm>
              <a:custGeom>
                <a:avLst/>
                <a:gdLst>
                  <a:gd name="T0" fmla="*/ 162 w 169"/>
                  <a:gd name="T1" fmla="*/ 0 h 133"/>
                  <a:gd name="T2" fmla="*/ 7 w 169"/>
                  <a:gd name="T3" fmla="*/ 0 h 133"/>
                  <a:gd name="T4" fmla="*/ 0 w 169"/>
                  <a:gd name="T5" fmla="*/ 7 h 133"/>
                  <a:gd name="T6" fmla="*/ 0 w 169"/>
                  <a:gd name="T7" fmla="*/ 56 h 133"/>
                  <a:gd name="T8" fmla="*/ 0 w 169"/>
                  <a:gd name="T9" fmla="*/ 80 h 133"/>
                  <a:gd name="T10" fmla="*/ 0 w 169"/>
                  <a:gd name="T11" fmla="*/ 126 h 133"/>
                  <a:gd name="T12" fmla="*/ 7 w 169"/>
                  <a:gd name="T13" fmla="*/ 133 h 133"/>
                  <a:gd name="T14" fmla="*/ 162 w 169"/>
                  <a:gd name="T15" fmla="*/ 133 h 133"/>
                  <a:gd name="T16" fmla="*/ 169 w 169"/>
                  <a:gd name="T17" fmla="*/ 126 h 133"/>
                  <a:gd name="T18" fmla="*/ 169 w 169"/>
                  <a:gd name="T19" fmla="*/ 7 h 133"/>
                  <a:gd name="T20" fmla="*/ 162 w 169"/>
                  <a:gd name="T21" fmla="*/ 0 h 133"/>
                  <a:gd name="T22" fmla="*/ 159 w 169"/>
                  <a:gd name="T23" fmla="*/ 99 h 133"/>
                  <a:gd name="T24" fmla="*/ 152 w 169"/>
                  <a:gd name="T25" fmla="*/ 106 h 133"/>
                  <a:gd name="T26" fmla="*/ 17 w 169"/>
                  <a:gd name="T27" fmla="*/ 106 h 133"/>
                  <a:gd name="T28" fmla="*/ 10 w 169"/>
                  <a:gd name="T29" fmla="*/ 99 h 133"/>
                  <a:gd name="T30" fmla="*/ 10 w 169"/>
                  <a:gd name="T31" fmla="*/ 18 h 133"/>
                  <a:gd name="T32" fmla="*/ 17 w 169"/>
                  <a:gd name="T33" fmla="*/ 11 h 133"/>
                  <a:gd name="T34" fmla="*/ 152 w 169"/>
                  <a:gd name="T35" fmla="*/ 11 h 133"/>
                  <a:gd name="T36" fmla="*/ 159 w 169"/>
                  <a:gd name="T37" fmla="*/ 18 h 133"/>
                  <a:gd name="T38" fmla="*/ 159 w 169"/>
                  <a:gd name="T39" fmla="*/ 9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9" h="133">
                    <a:moveTo>
                      <a:pt x="1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0"/>
                      <a:pt x="3" y="133"/>
                      <a:pt x="7" y="133"/>
                    </a:cubicBezTo>
                    <a:cubicBezTo>
                      <a:pt x="162" y="133"/>
                      <a:pt x="162" y="133"/>
                      <a:pt x="162" y="133"/>
                    </a:cubicBezTo>
                    <a:cubicBezTo>
                      <a:pt x="166" y="133"/>
                      <a:pt x="169" y="130"/>
                      <a:pt x="169" y="126"/>
                    </a:cubicBezTo>
                    <a:cubicBezTo>
                      <a:pt x="169" y="7"/>
                      <a:pt x="169" y="7"/>
                      <a:pt x="169" y="7"/>
                    </a:cubicBezTo>
                    <a:cubicBezTo>
                      <a:pt x="169" y="3"/>
                      <a:pt x="166" y="0"/>
                      <a:pt x="162" y="0"/>
                    </a:cubicBezTo>
                    <a:close/>
                    <a:moveTo>
                      <a:pt x="159" y="99"/>
                    </a:moveTo>
                    <a:cubicBezTo>
                      <a:pt x="159" y="103"/>
                      <a:pt x="156" y="106"/>
                      <a:pt x="152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3" y="106"/>
                      <a:pt x="10" y="103"/>
                      <a:pt x="10" y="9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4"/>
                      <a:pt x="13" y="11"/>
                      <a:pt x="17" y="11"/>
                    </a:cubicBezTo>
                    <a:cubicBezTo>
                      <a:pt x="152" y="11"/>
                      <a:pt x="152" y="11"/>
                      <a:pt x="152" y="11"/>
                    </a:cubicBezTo>
                    <a:cubicBezTo>
                      <a:pt x="156" y="11"/>
                      <a:pt x="159" y="14"/>
                      <a:pt x="159" y="18"/>
                    </a:cubicBezTo>
                    <a:cubicBezTo>
                      <a:pt x="159" y="99"/>
                      <a:pt x="159" y="99"/>
                      <a:pt x="159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  <p:sp>
            <p:nvSpPr>
              <p:cNvPr id="20" name="Freeform 87"/>
              <p:cNvSpPr/>
              <p:nvPr/>
            </p:nvSpPr>
            <p:spPr bwMode="auto">
              <a:xfrm>
                <a:off x="3565526" y="2301875"/>
                <a:ext cx="68263" cy="55563"/>
              </a:xfrm>
              <a:custGeom>
                <a:avLst/>
                <a:gdLst>
                  <a:gd name="T0" fmla="*/ 4 w 32"/>
                  <a:gd name="T1" fmla="*/ 26 h 26"/>
                  <a:gd name="T2" fmla="*/ 1 w 32"/>
                  <a:gd name="T3" fmla="*/ 24 h 26"/>
                  <a:gd name="T4" fmla="*/ 2 w 32"/>
                  <a:gd name="T5" fmla="*/ 18 h 26"/>
                  <a:gd name="T6" fmla="*/ 25 w 32"/>
                  <a:gd name="T7" fmla="*/ 1 h 26"/>
                  <a:gd name="T8" fmla="*/ 31 w 32"/>
                  <a:gd name="T9" fmla="*/ 2 h 26"/>
                  <a:gd name="T10" fmla="*/ 30 w 32"/>
                  <a:gd name="T11" fmla="*/ 8 h 26"/>
                  <a:gd name="T12" fmla="*/ 7 w 32"/>
                  <a:gd name="T13" fmla="*/ 25 h 26"/>
                  <a:gd name="T14" fmla="*/ 4 w 32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4" y="26"/>
                    </a:moveTo>
                    <a:cubicBezTo>
                      <a:pt x="3" y="26"/>
                      <a:pt x="2" y="25"/>
                      <a:pt x="1" y="24"/>
                    </a:cubicBezTo>
                    <a:cubicBezTo>
                      <a:pt x="0" y="22"/>
                      <a:pt x="0" y="20"/>
                      <a:pt x="2" y="18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7" y="0"/>
                      <a:pt x="30" y="0"/>
                      <a:pt x="31" y="2"/>
                    </a:cubicBezTo>
                    <a:cubicBezTo>
                      <a:pt x="32" y="4"/>
                      <a:pt x="32" y="6"/>
                      <a:pt x="30" y="8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6" y="25"/>
                      <a:pt x="5" y="26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  <p:sp>
            <p:nvSpPr>
              <p:cNvPr id="21" name="Freeform 88"/>
              <p:cNvSpPr/>
              <p:nvPr/>
            </p:nvSpPr>
            <p:spPr bwMode="auto">
              <a:xfrm>
                <a:off x="3570288" y="2311400"/>
                <a:ext cx="123825" cy="92075"/>
              </a:xfrm>
              <a:custGeom>
                <a:avLst/>
                <a:gdLst>
                  <a:gd name="T0" fmla="*/ 5 w 59"/>
                  <a:gd name="T1" fmla="*/ 44 h 44"/>
                  <a:gd name="T2" fmla="*/ 1 w 59"/>
                  <a:gd name="T3" fmla="*/ 42 h 44"/>
                  <a:gd name="T4" fmla="*/ 2 w 59"/>
                  <a:gd name="T5" fmla="*/ 36 h 44"/>
                  <a:gd name="T6" fmla="*/ 52 w 59"/>
                  <a:gd name="T7" fmla="*/ 1 h 44"/>
                  <a:gd name="T8" fmla="*/ 58 w 59"/>
                  <a:gd name="T9" fmla="*/ 2 h 44"/>
                  <a:gd name="T10" fmla="*/ 57 w 59"/>
                  <a:gd name="T11" fmla="*/ 8 h 44"/>
                  <a:gd name="T12" fmla="*/ 7 w 59"/>
                  <a:gd name="T13" fmla="*/ 43 h 44"/>
                  <a:gd name="T14" fmla="*/ 5 w 59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44">
                    <a:moveTo>
                      <a:pt x="5" y="44"/>
                    </a:moveTo>
                    <a:cubicBezTo>
                      <a:pt x="3" y="44"/>
                      <a:pt x="2" y="43"/>
                      <a:pt x="1" y="42"/>
                    </a:cubicBezTo>
                    <a:cubicBezTo>
                      <a:pt x="0" y="40"/>
                      <a:pt x="0" y="37"/>
                      <a:pt x="2" y="3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4" y="0"/>
                      <a:pt x="56" y="0"/>
                      <a:pt x="58" y="2"/>
                    </a:cubicBezTo>
                    <a:cubicBezTo>
                      <a:pt x="59" y="4"/>
                      <a:pt x="59" y="7"/>
                      <a:pt x="57" y="8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6" y="44"/>
                      <a:pt x="5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873051" y="2462524"/>
              <a:ext cx="1959436" cy="31940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5A8FC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873050" y="2730567"/>
              <a:ext cx="4383322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91482" y="3281666"/>
            <a:ext cx="5267321" cy="805649"/>
            <a:chOff x="5989051" y="3808663"/>
            <a:chExt cx="5267321" cy="805649"/>
          </a:xfrm>
        </p:grpSpPr>
        <p:sp>
          <p:nvSpPr>
            <p:cNvPr id="25" name="椭圆 24"/>
            <p:cNvSpPr/>
            <p:nvPr/>
          </p:nvSpPr>
          <p:spPr>
            <a:xfrm>
              <a:off x="5989051" y="3873440"/>
              <a:ext cx="673008" cy="673008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3232"/>
                </a:solidFill>
              </a:endParaRPr>
            </a:p>
          </p:txBody>
        </p:sp>
        <p:grpSp>
          <p:nvGrpSpPr>
            <p:cNvPr id="26" name="Group 126"/>
            <p:cNvGrpSpPr/>
            <p:nvPr/>
          </p:nvGrpSpPr>
          <p:grpSpPr>
            <a:xfrm>
              <a:off x="6192511" y="4064724"/>
              <a:ext cx="266088" cy="290440"/>
              <a:chOff x="1985963" y="2894013"/>
              <a:chExt cx="468313" cy="511175"/>
            </a:xfrm>
            <a:solidFill>
              <a:schemeClr val="bg1"/>
            </a:solidFill>
          </p:grpSpPr>
          <p:sp>
            <p:nvSpPr>
              <p:cNvPr id="27" name="Freeform 91"/>
              <p:cNvSpPr>
                <a:spLocks noEditPoints="1"/>
              </p:cNvSpPr>
              <p:nvPr/>
            </p:nvSpPr>
            <p:spPr bwMode="auto">
              <a:xfrm>
                <a:off x="1985963" y="3041650"/>
                <a:ext cx="468313" cy="295275"/>
              </a:xfrm>
              <a:custGeom>
                <a:avLst/>
                <a:gdLst>
                  <a:gd name="T0" fmla="*/ 188 w 221"/>
                  <a:gd name="T1" fmla="*/ 11 h 139"/>
                  <a:gd name="T2" fmla="*/ 182 w 221"/>
                  <a:gd name="T3" fmla="*/ 11 h 139"/>
                  <a:gd name="T4" fmla="*/ 180 w 221"/>
                  <a:gd name="T5" fmla="*/ 10 h 139"/>
                  <a:gd name="T6" fmla="*/ 180 w 221"/>
                  <a:gd name="T7" fmla="*/ 5 h 139"/>
                  <a:gd name="T8" fmla="*/ 175 w 221"/>
                  <a:gd name="T9" fmla="*/ 0 h 139"/>
                  <a:gd name="T10" fmla="*/ 2 w 221"/>
                  <a:gd name="T11" fmla="*/ 0 h 139"/>
                  <a:gd name="T12" fmla="*/ 0 w 221"/>
                  <a:gd name="T13" fmla="*/ 3 h 139"/>
                  <a:gd name="T14" fmla="*/ 0 w 221"/>
                  <a:gd name="T15" fmla="*/ 64 h 139"/>
                  <a:gd name="T16" fmla="*/ 74 w 221"/>
                  <a:gd name="T17" fmla="*/ 139 h 139"/>
                  <a:gd name="T18" fmla="*/ 105 w 221"/>
                  <a:gd name="T19" fmla="*/ 139 h 139"/>
                  <a:gd name="T20" fmla="*/ 175 w 221"/>
                  <a:gd name="T21" fmla="*/ 91 h 139"/>
                  <a:gd name="T22" fmla="*/ 178 w 221"/>
                  <a:gd name="T23" fmla="*/ 90 h 139"/>
                  <a:gd name="T24" fmla="*/ 188 w 221"/>
                  <a:gd name="T25" fmla="*/ 91 h 139"/>
                  <a:gd name="T26" fmla="*/ 221 w 221"/>
                  <a:gd name="T27" fmla="*/ 58 h 139"/>
                  <a:gd name="T28" fmla="*/ 221 w 221"/>
                  <a:gd name="T29" fmla="*/ 44 h 139"/>
                  <a:gd name="T30" fmla="*/ 188 w 221"/>
                  <a:gd name="T31" fmla="*/ 11 h 139"/>
                  <a:gd name="T32" fmla="*/ 207 w 221"/>
                  <a:gd name="T33" fmla="*/ 58 h 139"/>
                  <a:gd name="T34" fmla="*/ 188 w 221"/>
                  <a:gd name="T35" fmla="*/ 77 h 139"/>
                  <a:gd name="T36" fmla="*/ 182 w 221"/>
                  <a:gd name="T37" fmla="*/ 76 h 139"/>
                  <a:gd name="T38" fmla="*/ 179 w 221"/>
                  <a:gd name="T39" fmla="*/ 73 h 139"/>
                  <a:gd name="T40" fmla="*/ 180 w 221"/>
                  <a:gd name="T41" fmla="*/ 64 h 139"/>
                  <a:gd name="T42" fmla="*/ 180 w 221"/>
                  <a:gd name="T43" fmla="*/ 28 h 139"/>
                  <a:gd name="T44" fmla="*/ 182 w 221"/>
                  <a:gd name="T45" fmla="*/ 26 h 139"/>
                  <a:gd name="T46" fmla="*/ 188 w 221"/>
                  <a:gd name="T47" fmla="*/ 25 h 139"/>
                  <a:gd name="T48" fmla="*/ 207 w 221"/>
                  <a:gd name="T49" fmla="*/ 44 h 139"/>
                  <a:gd name="T50" fmla="*/ 207 w 221"/>
                  <a:gd name="T51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1" h="139">
                    <a:moveTo>
                      <a:pt x="188" y="11"/>
                    </a:moveTo>
                    <a:cubicBezTo>
                      <a:pt x="186" y="11"/>
                      <a:pt x="184" y="11"/>
                      <a:pt x="182" y="11"/>
                    </a:cubicBezTo>
                    <a:cubicBezTo>
                      <a:pt x="182" y="11"/>
                      <a:pt x="180" y="12"/>
                      <a:pt x="180" y="10"/>
                    </a:cubicBezTo>
                    <a:cubicBezTo>
                      <a:pt x="180" y="5"/>
                      <a:pt x="180" y="5"/>
                      <a:pt x="180" y="5"/>
                    </a:cubicBezTo>
                    <a:cubicBezTo>
                      <a:pt x="180" y="5"/>
                      <a:pt x="180" y="0"/>
                      <a:pt x="175" y="0"/>
                    </a:cubicBezTo>
                    <a:cubicBezTo>
                      <a:pt x="132" y="0"/>
                      <a:pt x="47" y="0"/>
                      <a:pt x="2" y="0"/>
                    </a:cubicBezTo>
                    <a:cubicBezTo>
                      <a:pt x="0" y="0"/>
                      <a:pt x="0" y="3"/>
                      <a:pt x="0" y="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105"/>
                      <a:pt x="33" y="139"/>
                      <a:pt x="74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38" y="139"/>
                      <a:pt x="165" y="120"/>
                      <a:pt x="175" y="91"/>
                    </a:cubicBezTo>
                    <a:cubicBezTo>
                      <a:pt x="176" y="89"/>
                      <a:pt x="178" y="90"/>
                      <a:pt x="178" y="90"/>
                    </a:cubicBezTo>
                    <a:cubicBezTo>
                      <a:pt x="181" y="91"/>
                      <a:pt x="185" y="91"/>
                      <a:pt x="188" y="91"/>
                    </a:cubicBezTo>
                    <a:cubicBezTo>
                      <a:pt x="206" y="91"/>
                      <a:pt x="221" y="76"/>
                      <a:pt x="221" y="58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26"/>
                      <a:pt x="206" y="11"/>
                      <a:pt x="188" y="11"/>
                    </a:cubicBezTo>
                    <a:close/>
                    <a:moveTo>
                      <a:pt x="207" y="58"/>
                    </a:moveTo>
                    <a:cubicBezTo>
                      <a:pt x="207" y="69"/>
                      <a:pt x="198" y="77"/>
                      <a:pt x="188" y="77"/>
                    </a:cubicBezTo>
                    <a:cubicBezTo>
                      <a:pt x="186" y="77"/>
                      <a:pt x="184" y="77"/>
                      <a:pt x="182" y="76"/>
                    </a:cubicBezTo>
                    <a:cubicBezTo>
                      <a:pt x="181" y="76"/>
                      <a:pt x="179" y="76"/>
                      <a:pt x="179" y="73"/>
                    </a:cubicBezTo>
                    <a:cubicBezTo>
                      <a:pt x="180" y="70"/>
                      <a:pt x="180" y="68"/>
                      <a:pt x="180" y="64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81" y="26"/>
                      <a:pt x="182" y="26"/>
                    </a:cubicBezTo>
                    <a:cubicBezTo>
                      <a:pt x="184" y="25"/>
                      <a:pt x="186" y="25"/>
                      <a:pt x="188" y="25"/>
                    </a:cubicBezTo>
                    <a:cubicBezTo>
                      <a:pt x="198" y="25"/>
                      <a:pt x="207" y="33"/>
                      <a:pt x="207" y="44"/>
                    </a:cubicBezTo>
                    <a:lnTo>
                      <a:pt x="207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  <p:sp>
            <p:nvSpPr>
              <p:cNvPr id="28" name="Freeform 92"/>
              <p:cNvSpPr/>
              <p:nvPr/>
            </p:nvSpPr>
            <p:spPr bwMode="auto">
              <a:xfrm>
                <a:off x="2005013" y="3357563"/>
                <a:ext cx="354013" cy="47625"/>
              </a:xfrm>
              <a:custGeom>
                <a:avLst/>
                <a:gdLst>
                  <a:gd name="T0" fmla="*/ 167 w 167"/>
                  <a:gd name="T1" fmla="*/ 17 h 22"/>
                  <a:gd name="T2" fmla="*/ 162 w 167"/>
                  <a:gd name="T3" fmla="*/ 22 h 22"/>
                  <a:gd name="T4" fmla="*/ 5 w 167"/>
                  <a:gd name="T5" fmla="*/ 22 h 22"/>
                  <a:gd name="T6" fmla="*/ 0 w 167"/>
                  <a:gd name="T7" fmla="*/ 17 h 22"/>
                  <a:gd name="T8" fmla="*/ 0 w 167"/>
                  <a:gd name="T9" fmla="*/ 5 h 22"/>
                  <a:gd name="T10" fmla="*/ 5 w 167"/>
                  <a:gd name="T11" fmla="*/ 0 h 22"/>
                  <a:gd name="T12" fmla="*/ 162 w 167"/>
                  <a:gd name="T13" fmla="*/ 0 h 22"/>
                  <a:gd name="T14" fmla="*/ 167 w 167"/>
                  <a:gd name="T15" fmla="*/ 5 h 22"/>
                  <a:gd name="T16" fmla="*/ 167 w 167"/>
                  <a:gd name="T1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2">
                    <a:moveTo>
                      <a:pt x="167" y="17"/>
                    </a:moveTo>
                    <a:cubicBezTo>
                      <a:pt x="167" y="19"/>
                      <a:pt x="165" y="22"/>
                      <a:pt x="162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2" y="22"/>
                      <a:pt x="0" y="19"/>
                      <a:pt x="0" y="1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7" y="2"/>
                      <a:pt x="167" y="5"/>
                    </a:cubicBezTo>
                    <a:cubicBezTo>
                      <a:pt x="167" y="17"/>
                      <a:pt x="167" y="17"/>
                      <a:pt x="167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  <p:sp>
            <p:nvSpPr>
              <p:cNvPr id="29" name="Freeform 93"/>
              <p:cNvSpPr/>
              <p:nvPr/>
            </p:nvSpPr>
            <p:spPr bwMode="auto">
              <a:xfrm>
                <a:off x="2103438" y="2906713"/>
                <a:ext cx="57150" cy="109538"/>
              </a:xfrm>
              <a:custGeom>
                <a:avLst/>
                <a:gdLst>
                  <a:gd name="T0" fmla="*/ 9 w 27"/>
                  <a:gd name="T1" fmla="*/ 52 h 52"/>
                  <a:gd name="T2" fmla="*/ 6 w 27"/>
                  <a:gd name="T3" fmla="*/ 52 h 52"/>
                  <a:gd name="T4" fmla="*/ 1 w 27"/>
                  <a:gd name="T5" fmla="*/ 44 h 52"/>
                  <a:gd name="T6" fmla="*/ 10 w 27"/>
                  <a:gd name="T7" fmla="*/ 34 h 52"/>
                  <a:gd name="T8" fmla="*/ 16 w 27"/>
                  <a:gd name="T9" fmla="*/ 29 h 52"/>
                  <a:gd name="T10" fmla="*/ 16 w 27"/>
                  <a:gd name="T11" fmla="*/ 29 h 52"/>
                  <a:gd name="T12" fmla="*/ 9 w 27"/>
                  <a:gd name="T13" fmla="*/ 20 h 52"/>
                  <a:gd name="T14" fmla="*/ 0 w 27"/>
                  <a:gd name="T15" fmla="*/ 9 h 52"/>
                  <a:gd name="T16" fmla="*/ 5 w 27"/>
                  <a:gd name="T17" fmla="*/ 1 h 52"/>
                  <a:gd name="T18" fmla="*/ 12 w 27"/>
                  <a:gd name="T19" fmla="*/ 2 h 52"/>
                  <a:gd name="T20" fmla="*/ 11 w 27"/>
                  <a:gd name="T21" fmla="*/ 7 h 52"/>
                  <a:gd name="T22" fmla="*/ 9 w 27"/>
                  <a:gd name="T23" fmla="*/ 9 h 52"/>
                  <a:gd name="T24" fmla="*/ 15 w 27"/>
                  <a:gd name="T25" fmla="*/ 15 h 52"/>
                  <a:gd name="T26" fmla="*/ 25 w 27"/>
                  <a:gd name="T27" fmla="*/ 31 h 52"/>
                  <a:gd name="T28" fmla="*/ 16 w 27"/>
                  <a:gd name="T29" fmla="*/ 40 h 52"/>
                  <a:gd name="T30" fmla="*/ 10 w 27"/>
                  <a:gd name="T31" fmla="*/ 44 h 52"/>
                  <a:gd name="T32" fmla="*/ 12 w 27"/>
                  <a:gd name="T33" fmla="*/ 46 h 52"/>
                  <a:gd name="T34" fmla="*/ 13 w 27"/>
                  <a:gd name="T35" fmla="*/ 51 h 52"/>
                  <a:gd name="T36" fmla="*/ 9 w 27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52">
                    <a:moveTo>
                      <a:pt x="9" y="52"/>
                    </a:moveTo>
                    <a:cubicBezTo>
                      <a:pt x="8" y="52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2" y="33"/>
                      <a:pt x="15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6"/>
                      <a:pt x="14" y="24"/>
                      <a:pt x="9" y="20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6"/>
                      <a:pt x="2" y="3"/>
                      <a:pt x="5" y="1"/>
                    </a:cubicBezTo>
                    <a:cubicBezTo>
                      <a:pt x="7" y="0"/>
                      <a:pt x="10" y="0"/>
                      <a:pt x="12" y="2"/>
                    </a:cubicBezTo>
                    <a:cubicBezTo>
                      <a:pt x="14" y="3"/>
                      <a:pt x="14" y="6"/>
                      <a:pt x="11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0"/>
                      <a:pt x="13" y="13"/>
                      <a:pt x="15" y="15"/>
                    </a:cubicBezTo>
                    <a:cubicBezTo>
                      <a:pt x="21" y="19"/>
                      <a:pt x="27" y="24"/>
                      <a:pt x="25" y="31"/>
                    </a:cubicBezTo>
                    <a:cubicBezTo>
                      <a:pt x="24" y="35"/>
                      <a:pt x="20" y="37"/>
                      <a:pt x="16" y="40"/>
                    </a:cubicBezTo>
                    <a:cubicBezTo>
                      <a:pt x="14" y="41"/>
                      <a:pt x="10" y="43"/>
                      <a:pt x="10" y="44"/>
                    </a:cubicBezTo>
                    <a:cubicBezTo>
                      <a:pt x="10" y="44"/>
                      <a:pt x="11" y="45"/>
                      <a:pt x="12" y="46"/>
                    </a:cubicBezTo>
                    <a:cubicBezTo>
                      <a:pt x="14" y="47"/>
                      <a:pt x="15" y="50"/>
                      <a:pt x="13" y="51"/>
                    </a:cubicBezTo>
                    <a:cubicBezTo>
                      <a:pt x="12" y="52"/>
                      <a:pt x="10" y="52"/>
                      <a:pt x="9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  <p:sp>
            <p:nvSpPr>
              <p:cNvPr id="30" name="Freeform 94"/>
              <p:cNvSpPr/>
              <p:nvPr/>
            </p:nvSpPr>
            <p:spPr bwMode="auto">
              <a:xfrm>
                <a:off x="2195513" y="2894013"/>
                <a:ext cx="60325" cy="112713"/>
              </a:xfrm>
              <a:custGeom>
                <a:avLst/>
                <a:gdLst>
                  <a:gd name="T0" fmla="*/ 10 w 28"/>
                  <a:gd name="T1" fmla="*/ 53 h 53"/>
                  <a:gd name="T2" fmla="*/ 6 w 28"/>
                  <a:gd name="T3" fmla="*/ 52 h 53"/>
                  <a:gd name="T4" fmla="*/ 1 w 28"/>
                  <a:gd name="T5" fmla="*/ 44 h 53"/>
                  <a:gd name="T6" fmla="*/ 10 w 28"/>
                  <a:gd name="T7" fmla="*/ 34 h 53"/>
                  <a:gd name="T8" fmla="*/ 16 w 28"/>
                  <a:gd name="T9" fmla="*/ 29 h 53"/>
                  <a:gd name="T10" fmla="*/ 16 w 28"/>
                  <a:gd name="T11" fmla="*/ 29 h 53"/>
                  <a:gd name="T12" fmla="*/ 9 w 28"/>
                  <a:gd name="T13" fmla="*/ 20 h 53"/>
                  <a:gd name="T14" fmla="*/ 0 w 28"/>
                  <a:gd name="T15" fmla="*/ 9 h 53"/>
                  <a:gd name="T16" fmla="*/ 6 w 28"/>
                  <a:gd name="T17" fmla="*/ 1 h 53"/>
                  <a:gd name="T18" fmla="*/ 13 w 28"/>
                  <a:gd name="T19" fmla="*/ 2 h 53"/>
                  <a:gd name="T20" fmla="*/ 12 w 28"/>
                  <a:gd name="T21" fmla="*/ 7 h 53"/>
                  <a:gd name="T22" fmla="*/ 10 w 28"/>
                  <a:gd name="T23" fmla="*/ 9 h 53"/>
                  <a:gd name="T24" fmla="*/ 16 w 28"/>
                  <a:gd name="T25" fmla="*/ 15 h 53"/>
                  <a:gd name="T26" fmla="*/ 26 w 28"/>
                  <a:gd name="T27" fmla="*/ 31 h 53"/>
                  <a:gd name="T28" fmla="*/ 16 w 28"/>
                  <a:gd name="T29" fmla="*/ 40 h 53"/>
                  <a:gd name="T30" fmla="*/ 11 w 28"/>
                  <a:gd name="T31" fmla="*/ 44 h 53"/>
                  <a:gd name="T32" fmla="*/ 13 w 28"/>
                  <a:gd name="T33" fmla="*/ 46 h 53"/>
                  <a:gd name="T34" fmla="*/ 13 w 28"/>
                  <a:gd name="T35" fmla="*/ 51 h 53"/>
                  <a:gd name="T36" fmla="*/ 10 w 28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53">
                    <a:moveTo>
                      <a:pt x="10" y="53"/>
                    </a:moveTo>
                    <a:cubicBezTo>
                      <a:pt x="8" y="53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3" y="33"/>
                      <a:pt x="16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7"/>
                      <a:pt x="14" y="24"/>
                      <a:pt x="9" y="20"/>
                    </a:cubicBezTo>
                    <a:cubicBezTo>
                      <a:pt x="5" y="17"/>
                      <a:pt x="0" y="13"/>
                      <a:pt x="0" y="9"/>
                    </a:cubicBezTo>
                    <a:cubicBezTo>
                      <a:pt x="0" y="6"/>
                      <a:pt x="2" y="4"/>
                      <a:pt x="6" y="1"/>
                    </a:cubicBezTo>
                    <a:cubicBezTo>
                      <a:pt x="8" y="0"/>
                      <a:pt x="11" y="0"/>
                      <a:pt x="13" y="2"/>
                    </a:cubicBezTo>
                    <a:cubicBezTo>
                      <a:pt x="14" y="3"/>
                      <a:pt x="14" y="6"/>
                      <a:pt x="12" y="7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0" y="10"/>
                      <a:pt x="13" y="13"/>
                      <a:pt x="16" y="15"/>
                    </a:cubicBezTo>
                    <a:cubicBezTo>
                      <a:pt x="21" y="19"/>
                      <a:pt x="28" y="24"/>
                      <a:pt x="26" y="31"/>
                    </a:cubicBezTo>
                    <a:cubicBezTo>
                      <a:pt x="25" y="35"/>
                      <a:pt x="20" y="38"/>
                      <a:pt x="16" y="40"/>
                    </a:cubicBezTo>
                    <a:cubicBezTo>
                      <a:pt x="15" y="41"/>
                      <a:pt x="11" y="44"/>
                      <a:pt x="11" y="44"/>
                    </a:cubicBezTo>
                    <a:cubicBezTo>
                      <a:pt x="11" y="44"/>
                      <a:pt x="11" y="45"/>
                      <a:pt x="13" y="46"/>
                    </a:cubicBezTo>
                    <a:cubicBezTo>
                      <a:pt x="15" y="47"/>
                      <a:pt x="15" y="50"/>
                      <a:pt x="13" y="51"/>
                    </a:cubicBezTo>
                    <a:cubicBezTo>
                      <a:pt x="12" y="52"/>
                      <a:pt x="11" y="53"/>
                      <a:pt x="10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6873051" y="3808663"/>
              <a:ext cx="1959436" cy="31940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5A8FC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873050" y="4087501"/>
              <a:ext cx="4383322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91482" y="4686860"/>
            <a:ext cx="5267321" cy="856053"/>
            <a:chOff x="5989051" y="5154802"/>
            <a:chExt cx="5267321" cy="856053"/>
          </a:xfrm>
        </p:grpSpPr>
        <p:sp>
          <p:nvSpPr>
            <p:cNvPr id="34" name="椭圆 33"/>
            <p:cNvSpPr/>
            <p:nvPr/>
          </p:nvSpPr>
          <p:spPr>
            <a:xfrm>
              <a:off x="5989051" y="5225671"/>
              <a:ext cx="673008" cy="673008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3232"/>
                </a:solidFill>
              </a:endParaRPr>
            </a:p>
          </p:txBody>
        </p:sp>
        <p:grpSp>
          <p:nvGrpSpPr>
            <p:cNvPr id="35" name="Group 1502"/>
            <p:cNvGrpSpPr/>
            <p:nvPr/>
          </p:nvGrpSpPr>
          <p:grpSpPr>
            <a:xfrm>
              <a:off x="6219391" y="5457499"/>
              <a:ext cx="212328" cy="209352"/>
              <a:chOff x="4989513" y="5064125"/>
              <a:chExt cx="339726" cy="334963"/>
            </a:xfrm>
            <a:solidFill>
              <a:schemeClr val="bg1"/>
            </a:solidFill>
          </p:grpSpPr>
          <p:sp>
            <p:nvSpPr>
              <p:cNvPr id="36" name="Freeform 79"/>
              <p:cNvSpPr/>
              <p:nvPr/>
            </p:nvSpPr>
            <p:spPr bwMode="auto">
              <a:xfrm>
                <a:off x="5019676" y="5089525"/>
                <a:ext cx="309563" cy="309563"/>
              </a:xfrm>
              <a:custGeom>
                <a:avLst/>
                <a:gdLst>
                  <a:gd name="T0" fmla="*/ 73 w 146"/>
                  <a:gd name="T1" fmla="*/ 0 h 146"/>
                  <a:gd name="T2" fmla="*/ 34 w 146"/>
                  <a:gd name="T3" fmla="*/ 11 h 146"/>
                  <a:gd name="T4" fmla="*/ 33 w 146"/>
                  <a:gd name="T5" fmla="*/ 14 h 146"/>
                  <a:gd name="T6" fmla="*/ 40 w 146"/>
                  <a:gd name="T7" fmla="*/ 21 h 146"/>
                  <a:gd name="T8" fmla="*/ 43 w 146"/>
                  <a:gd name="T9" fmla="*/ 21 h 146"/>
                  <a:gd name="T10" fmla="*/ 73 w 146"/>
                  <a:gd name="T11" fmla="*/ 13 h 146"/>
                  <a:gd name="T12" fmla="*/ 133 w 146"/>
                  <a:gd name="T13" fmla="*/ 73 h 146"/>
                  <a:gd name="T14" fmla="*/ 73 w 146"/>
                  <a:gd name="T15" fmla="*/ 133 h 146"/>
                  <a:gd name="T16" fmla="*/ 13 w 146"/>
                  <a:gd name="T17" fmla="*/ 73 h 146"/>
                  <a:gd name="T18" fmla="*/ 19 w 146"/>
                  <a:gd name="T19" fmla="*/ 45 h 146"/>
                  <a:gd name="T20" fmla="*/ 19 w 146"/>
                  <a:gd name="T21" fmla="*/ 42 h 146"/>
                  <a:gd name="T22" fmla="*/ 13 w 146"/>
                  <a:gd name="T23" fmla="*/ 36 h 146"/>
                  <a:gd name="T24" fmla="*/ 10 w 146"/>
                  <a:gd name="T25" fmla="*/ 36 h 146"/>
                  <a:gd name="T26" fmla="*/ 0 w 146"/>
                  <a:gd name="T27" fmla="*/ 73 h 146"/>
                  <a:gd name="T28" fmla="*/ 73 w 146"/>
                  <a:gd name="T29" fmla="*/ 146 h 146"/>
                  <a:gd name="T30" fmla="*/ 146 w 146"/>
                  <a:gd name="T31" fmla="*/ 73 h 146"/>
                  <a:gd name="T32" fmla="*/ 73 w 146"/>
                  <a:gd name="T33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6" h="146">
                    <a:moveTo>
                      <a:pt x="73" y="0"/>
                    </a:moveTo>
                    <a:cubicBezTo>
                      <a:pt x="58" y="0"/>
                      <a:pt x="45" y="4"/>
                      <a:pt x="34" y="11"/>
                    </a:cubicBezTo>
                    <a:cubicBezTo>
                      <a:pt x="33" y="12"/>
                      <a:pt x="32" y="12"/>
                      <a:pt x="33" y="14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1" y="22"/>
                      <a:pt x="42" y="21"/>
                      <a:pt x="43" y="21"/>
                    </a:cubicBezTo>
                    <a:cubicBezTo>
                      <a:pt x="52" y="16"/>
                      <a:pt x="62" y="13"/>
                      <a:pt x="73" y="13"/>
                    </a:cubicBezTo>
                    <a:cubicBezTo>
                      <a:pt x="106" y="13"/>
                      <a:pt x="133" y="40"/>
                      <a:pt x="133" y="73"/>
                    </a:cubicBezTo>
                    <a:cubicBezTo>
                      <a:pt x="133" y="106"/>
                      <a:pt x="106" y="133"/>
                      <a:pt x="73" y="133"/>
                    </a:cubicBezTo>
                    <a:cubicBezTo>
                      <a:pt x="40" y="133"/>
                      <a:pt x="13" y="106"/>
                      <a:pt x="13" y="73"/>
                    </a:cubicBezTo>
                    <a:cubicBezTo>
                      <a:pt x="13" y="63"/>
                      <a:pt x="15" y="54"/>
                      <a:pt x="19" y="45"/>
                    </a:cubicBezTo>
                    <a:cubicBezTo>
                      <a:pt x="20" y="45"/>
                      <a:pt x="20" y="43"/>
                      <a:pt x="19" y="42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1" y="34"/>
                      <a:pt x="10" y="35"/>
                      <a:pt x="10" y="36"/>
                    </a:cubicBezTo>
                    <a:cubicBezTo>
                      <a:pt x="3" y="47"/>
                      <a:pt x="0" y="60"/>
                      <a:pt x="0" y="73"/>
                    </a:cubicBezTo>
                    <a:cubicBezTo>
                      <a:pt x="0" y="113"/>
                      <a:pt x="33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  <p:sp>
            <p:nvSpPr>
              <p:cNvPr id="37" name="Freeform 80"/>
              <p:cNvSpPr/>
              <p:nvPr/>
            </p:nvSpPr>
            <p:spPr bwMode="auto">
              <a:xfrm>
                <a:off x="4989513" y="5064125"/>
                <a:ext cx="190500" cy="190500"/>
              </a:xfrm>
              <a:custGeom>
                <a:avLst/>
                <a:gdLst>
                  <a:gd name="T0" fmla="*/ 85 w 90"/>
                  <a:gd name="T1" fmla="*/ 90 h 90"/>
                  <a:gd name="T2" fmla="*/ 78 w 90"/>
                  <a:gd name="T3" fmla="*/ 87 h 90"/>
                  <a:gd name="T4" fmla="*/ 23 w 90"/>
                  <a:gd name="T5" fmla="*/ 32 h 90"/>
                  <a:gd name="T6" fmla="*/ 18 w 90"/>
                  <a:gd name="T7" fmla="*/ 30 h 90"/>
                  <a:gd name="T8" fmla="*/ 12 w 90"/>
                  <a:gd name="T9" fmla="*/ 27 h 90"/>
                  <a:gd name="T10" fmla="*/ 2 w 90"/>
                  <a:gd name="T11" fmla="*/ 18 h 90"/>
                  <a:gd name="T12" fmla="*/ 3 w 90"/>
                  <a:gd name="T13" fmla="*/ 13 h 90"/>
                  <a:gd name="T14" fmla="*/ 7 w 90"/>
                  <a:gd name="T15" fmla="*/ 12 h 90"/>
                  <a:gd name="T16" fmla="*/ 12 w 90"/>
                  <a:gd name="T17" fmla="*/ 7 h 90"/>
                  <a:gd name="T18" fmla="*/ 14 w 90"/>
                  <a:gd name="T19" fmla="*/ 3 h 90"/>
                  <a:gd name="T20" fmla="*/ 18 w 90"/>
                  <a:gd name="T21" fmla="*/ 2 h 90"/>
                  <a:gd name="T22" fmla="*/ 28 w 90"/>
                  <a:gd name="T23" fmla="*/ 11 h 90"/>
                  <a:gd name="T24" fmla="*/ 30 w 90"/>
                  <a:gd name="T25" fmla="*/ 17 h 90"/>
                  <a:gd name="T26" fmla="*/ 32 w 90"/>
                  <a:gd name="T27" fmla="*/ 23 h 90"/>
                  <a:gd name="T28" fmla="*/ 87 w 90"/>
                  <a:gd name="T29" fmla="*/ 78 h 90"/>
                  <a:gd name="T30" fmla="*/ 90 w 90"/>
                  <a:gd name="T31" fmla="*/ 85 h 90"/>
                  <a:gd name="T32" fmla="*/ 90 w 90"/>
                  <a:gd name="T33" fmla="*/ 86 h 90"/>
                  <a:gd name="T34" fmla="*/ 86 w 90"/>
                  <a:gd name="T35" fmla="*/ 90 h 90"/>
                  <a:gd name="T36" fmla="*/ 85 w 90"/>
                  <a:gd name="T3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" h="90">
                    <a:moveTo>
                      <a:pt x="85" y="90"/>
                    </a:moveTo>
                    <a:cubicBezTo>
                      <a:pt x="83" y="90"/>
                      <a:pt x="80" y="88"/>
                      <a:pt x="78" y="8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0"/>
                      <a:pt x="19" y="29"/>
                      <a:pt x="18" y="30"/>
                    </a:cubicBezTo>
                    <a:cubicBezTo>
                      <a:pt x="16" y="30"/>
                      <a:pt x="13" y="29"/>
                      <a:pt x="12" y="2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6"/>
                      <a:pt x="1" y="14"/>
                      <a:pt x="3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9" y="11"/>
                      <a:pt x="12" y="9"/>
                      <a:pt x="12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1"/>
                      <a:pt x="16" y="0"/>
                      <a:pt x="18" y="2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13"/>
                      <a:pt x="30" y="16"/>
                      <a:pt x="30" y="17"/>
                    </a:cubicBezTo>
                    <a:cubicBezTo>
                      <a:pt x="29" y="19"/>
                      <a:pt x="30" y="21"/>
                      <a:pt x="32" y="23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9" y="80"/>
                      <a:pt x="90" y="83"/>
                      <a:pt x="90" y="85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0" y="88"/>
                      <a:pt x="89" y="90"/>
                      <a:pt x="86" y="90"/>
                    </a:cubicBezTo>
                    <a:lnTo>
                      <a:pt x="85" y="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  <p:sp>
            <p:nvSpPr>
              <p:cNvPr id="38" name="Freeform 81"/>
              <p:cNvSpPr/>
              <p:nvPr/>
            </p:nvSpPr>
            <p:spPr bwMode="auto">
              <a:xfrm>
                <a:off x="5129213" y="5199063"/>
                <a:ext cx="90488" cy="88900"/>
              </a:xfrm>
              <a:custGeom>
                <a:avLst/>
                <a:gdLst>
                  <a:gd name="T0" fmla="*/ 21 w 42"/>
                  <a:gd name="T1" fmla="*/ 2 h 42"/>
                  <a:gd name="T2" fmla="*/ 27 w 42"/>
                  <a:gd name="T3" fmla="*/ 8 h 42"/>
                  <a:gd name="T4" fmla="*/ 33 w 42"/>
                  <a:gd name="T5" fmla="*/ 21 h 42"/>
                  <a:gd name="T6" fmla="*/ 33 w 42"/>
                  <a:gd name="T7" fmla="*/ 22 h 42"/>
                  <a:gd name="T8" fmla="*/ 30 w 42"/>
                  <a:gd name="T9" fmla="*/ 31 h 42"/>
                  <a:gd name="T10" fmla="*/ 21 w 42"/>
                  <a:gd name="T11" fmla="*/ 35 h 42"/>
                  <a:gd name="T12" fmla="*/ 19 w 42"/>
                  <a:gd name="T13" fmla="*/ 35 h 42"/>
                  <a:gd name="T14" fmla="*/ 19 w 42"/>
                  <a:gd name="T15" fmla="*/ 35 h 42"/>
                  <a:gd name="T16" fmla="*/ 6 w 42"/>
                  <a:gd name="T17" fmla="*/ 29 h 42"/>
                  <a:gd name="T18" fmla="*/ 3 w 42"/>
                  <a:gd name="T19" fmla="*/ 26 h 42"/>
                  <a:gd name="T20" fmla="*/ 1 w 42"/>
                  <a:gd name="T21" fmla="*/ 27 h 42"/>
                  <a:gd name="T22" fmla="*/ 21 w 42"/>
                  <a:gd name="T23" fmla="*/ 42 h 42"/>
                  <a:gd name="T24" fmla="*/ 42 w 42"/>
                  <a:gd name="T25" fmla="*/ 21 h 42"/>
                  <a:gd name="T26" fmla="*/ 23 w 42"/>
                  <a:gd name="T27" fmla="*/ 0 h 42"/>
                  <a:gd name="T28" fmla="*/ 21 w 42"/>
                  <a:gd name="T29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21" y="2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30" y="11"/>
                      <a:pt x="33" y="16"/>
                      <a:pt x="33" y="21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5"/>
                      <a:pt x="32" y="29"/>
                      <a:pt x="30" y="31"/>
                    </a:cubicBezTo>
                    <a:cubicBezTo>
                      <a:pt x="27" y="34"/>
                      <a:pt x="24" y="35"/>
                      <a:pt x="21" y="35"/>
                    </a:cubicBezTo>
                    <a:cubicBezTo>
                      <a:pt x="20" y="35"/>
                      <a:pt x="20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4" y="34"/>
                      <a:pt x="9" y="32"/>
                      <a:pt x="6" y="29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0" y="22"/>
                      <a:pt x="1" y="26"/>
                      <a:pt x="1" y="27"/>
                    </a:cubicBezTo>
                    <a:cubicBezTo>
                      <a:pt x="4" y="36"/>
                      <a:pt x="12" y="42"/>
                      <a:pt x="21" y="42"/>
                    </a:cubicBezTo>
                    <a:cubicBezTo>
                      <a:pt x="32" y="42"/>
                      <a:pt x="42" y="32"/>
                      <a:pt x="42" y="21"/>
                    </a:cubicBezTo>
                    <a:cubicBezTo>
                      <a:pt x="42" y="10"/>
                      <a:pt x="34" y="2"/>
                      <a:pt x="23" y="0"/>
                    </a:cubicBezTo>
                    <a:cubicBezTo>
                      <a:pt x="23" y="0"/>
                      <a:pt x="19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  <p:sp>
            <p:nvSpPr>
              <p:cNvPr id="39" name="Freeform 82"/>
              <p:cNvSpPr/>
              <p:nvPr/>
            </p:nvSpPr>
            <p:spPr bwMode="auto">
              <a:xfrm>
                <a:off x="5075238" y="5143500"/>
                <a:ext cx="198438" cy="200025"/>
              </a:xfrm>
              <a:custGeom>
                <a:avLst/>
                <a:gdLst>
                  <a:gd name="T0" fmla="*/ 47 w 94"/>
                  <a:gd name="T1" fmla="*/ 0 h 94"/>
                  <a:gd name="T2" fmla="*/ 27 w 94"/>
                  <a:gd name="T3" fmla="*/ 4 h 94"/>
                  <a:gd name="T4" fmla="*/ 26 w 94"/>
                  <a:gd name="T5" fmla="*/ 7 h 94"/>
                  <a:gd name="T6" fmla="*/ 34 w 94"/>
                  <a:gd name="T7" fmla="*/ 14 h 94"/>
                  <a:gd name="T8" fmla="*/ 37 w 94"/>
                  <a:gd name="T9" fmla="*/ 15 h 94"/>
                  <a:gd name="T10" fmla="*/ 47 w 94"/>
                  <a:gd name="T11" fmla="*/ 13 h 94"/>
                  <a:gd name="T12" fmla="*/ 81 w 94"/>
                  <a:gd name="T13" fmla="*/ 47 h 94"/>
                  <a:gd name="T14" fmla="*/ 47 w 94"/>
                  <a:gd name="T15" fmla="*/ 81 h 94"/>
                  <a:gd name="T16" fmla="*/ 13 w 94"/>
                  <a:gd name="T17" fmla="*/ 47 h 94"/>
                  <a:gd name="T18" fmla="*/ 14 w 94"/>
                  <a:gd name="T19" fmla="*/ 39 h 94"/>
                  <a:gd name="T20" fmla="*/ 14 w 94"/>
                  <a:gd name="T21" fmla="*/ 37 h 94"/>
                  <a:gd name="T22" fmla="*/ 6 w 94"/>
                  <a:gd name="T23" fmla="*/ 29 h 94"/>
                  <a:gd name="T24" fmla="*/ 3 w 94"/>
                  <a:gd name="T25" fmla="*/ 29 h 94"/>
                  <a:gd name="T26" fmla="*/ 0 w 94"/>
                  <a:gd name="T27" fmla="*/ 47 h 94"/>
                  <a:gd name="T28" fmla="*/ 47 w 94"/>
                  <a:gd name="T29" fmla="*/ 94 h 94"/>
                  <a:gd name="T30" fmla="*/ 94 w 94"/>
                  <a:gd name="T31" fmla="*/ 47 h 94"/>
                  <a:gd name="T32" fmla="*/ 47 w 94"/>
                  <a:gd name="T3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4" h="94">
                    <a:moveTo>
                      <a:pt x="47" y="0"/>
                    </a:moveTo>
                    <a:cubicBezTo>
                      <a:pt x="40" y="0"/>
                      <a:pt x="33" y="2"/>
                      <a:pt x="27" y="4"/>
                    </a:cubicBezTo>
                    <a:cubicBezTo>
                      <a:pt x="26" y="5"/>
                      <a:pt x="25" y="5"/>
                      <a:pt x="26" y="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5"/>
                      <a:pt x="36" y="15"/>
                      <a:pt x="37" y="15"/>
                    </a:cubicBezTo>
                    <a:cubicBezTo>
                      <a:pt x="40" y="14"/>
                      <a:pt x="43" y="13"/>
                      <a:pt x="47" y="13"/>
                    </a:cubicBezTo>
                    <a:cubicBezTo>
                      <a:pt x="66" y="13"/>
                      <a:pt x="81" y="28"/>
                      <a:pt x="81" y="47"/>
                    </a:cubicBezTo>
                    <a:cubicBezTo>
                      <a:pt x="81" y="66"/>
                      <a:pt x="66" y="81"/>
                      <a:pt x="47" y="81"/>
                    </a:cubicBezTo>
                    <a:cubicBezTo>
                      <a:pt x="28" y="81"/>
                      <a:pt x="13" y="66"/>
                      <a:pt x="13" y="47"/>
                    </a:cubicBezTo>
                    <a:cubicBezTo>
                      <a:pt x="13" y="44"/>
                      <a:pt x="13" y="42"/>
                      <a:pt x="14" y="39"/>
                    </a:cubicBezTo>
                    <a:cubicBezTo>
                      <a:pt x="14" y="39"/>
                      <a:pt x="15" y="38"/>
                      <a:pt x="14" y="37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4" y="28"/>
                      <a:pt x="4" y="29"/>
                      <a:pt x="3" y="29"/>
                    </a:cubicBezTo>
                    <a:cubicBezTo>
                      <a:pt x="1" y="35"/>
                      <a:pt x="0" y="41"/>
                      <a:pt x="0" y="47"/>
                    </a:cubicBezTo>
                    <a:cubicBezTo>
                      <a:pt x="0" y="73"/>
                      <a:pt x="21" y="94"/>
                      <a:pt x="47" y="94"/>
                    </a:cubicBezTo>
                    <a:cubicBezTo>
                      <a:pt x="73" y="94"/>
                      <a:pt x="94" y="73"/>
                      <a:pt x="94" y="47"/>
                    </a:cubicBezTo>
                    <a:cubicBezTo>
                      <a:pt x="94" y="21"/>
                      <a:pt x="73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rgbClr val="323232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6873051" y="5154802"/>
              <a:ext cx="1959436" cy="31940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5A8FC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873050" y="5457770"/>
              <a:ext cx="4383322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r>
                <a:rPr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XXX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grpSp>
        <p:nvGrpSpPr>
          <p:cNvPr id="3" name="Group 16"/>
          <p:cNvGrpSpPr>
            <a:grpSpLocks noChangeAspect="1"/>
          </p:cNvGrpSpPr>
          <p:nvPr/>
        </p:nvGrpSpPr>
        <p:grpSpPr>
          <a:xfrm>
            <a:off x="2832790" y="2139311"/>
            <a:ext cx="907427" cy="907596"/>
            <a:chOff x="6560456" y="2515733"/>
            <a:chExt cx="359999" cy="359998"/>
          </a:xfrm>
        </p:grpSpPr>
        <p:sp>
          <p:nvSpPr>
            <p:cNvPr id="18" name="Oval 17"/>
            <p:cNvSpPr/>
            <p:nvPr/>
          </p:nvSpPr>
          <p:spPr>
            <a:xfrm>
              <a:off x="6560456" y="2515733"/>
              <a:ext cx="359999" cy="359998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grpSp>
          <p:nvGrpSpPr>
            <p:cNvPr id="5" name="Group 18"/>
            <p:cNvGrpSpPr>
              <a:grpSpLocks noChangeAspect="1"/>
            </p:cNvGrpSpPr>
            <p:nvPr/>
          </p:nvGrpSpPr>
          <p:grpSpPr>
            <a:xfrm>
              <a:off x="6653303" y="2610240"/>
              <a:ext cx="174299" cy="177740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6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4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15" name="Group 22"/>
          <p:cNvGrpSpPr>
            <a:grpSpLocks noChangeAspect="1"/>
          </p:cNvGrpSpPr>
          <p:nvPr/>
        </p:nvGrpSpPr>
        <p:grpSpPr>
          <a:xfrm>
            <a:off x="6929357" y="2124797"/>
            <a:ext cx="907427" cy="907596"/>
            <a:chOff x="6560455" y="4169941"/>
            <a:chExt cx="359999" cy="359998"/>
          </a:xfrm>
        </p:grpSpPr>
        <p:sp>
          <p:nvSpPr>
            <p:cNvPr id="7" name="Oval 23"/>
            <p:cNvSpPr/>
            <p:nvPr/>
          </p:nvSpPr>
          <p:spPr>
            <a:xfrm>
              <a:off x="6560455" y="4169941"/>
              <a:ext cx="359999" cy="359998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24"/>
            <p:cNvGrpSpPr>
              <a:grpSpLocks noChangeAspect="1"/>
            </p:cNvGrpSpPr>
            <p:nvPr/>
          </p:nvGrpSpPr>
          <p:grpSpPr>
            <a:xfrm>
              <a:off x="6649416" y="4269792"/>
              <a:ext cx="182074" cy="160295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23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7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8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9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0" name="Freeform 88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31" name="Group 30"/>
          <p:cNvGrpSpPr>
            <a:grpSpLocks noChangeAspect="1"/>
          </p:cNvGrpSpPr>
          <p:nvPr/>
        </p:nvGrpSpPr>
        <p:grpSpPr>
          <a:xfrm>
            <a:off x="8963132" y="2138875"/>
            <a:ext cx="907427" cy="907596"/>
            <a:chOff x="6560454" y="4997045"/>
            <a:chExt cx="359999" cy="359998"/>
          </a:xfrm>
        </p:grpSpPr>
        <p:sp>
          <p:nvSpPr>
            <p:cNvPr id="32" name="Oval 31"/>
            <p:cNvSpPr/>
            <p:nvPr/>
          </p:nvSpPr>
          <p:spPr>
            <a:xfrm>
              <a:off x="6560454" y="4997045"/>
              <a:ext cx="359999" cy="359998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 noChangeAspect="1" noEditPoints="1"/>
            </p:cNvSpPr>
            <p:nvPr/>
          </p:nvSpPr>
          <p:spPr bwMode="auto">
            <a:xfrm>
              <a:off x="6643957" y="5058288"/>
              <a:ext cx="179924" cy="208483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40" tIns="64271" rIns="128540" bIns="64271" numCol="1" anchor="t" anchorCtr="0" compatLnSpc="1"/>
            <a:lstStyle/>
            <a:p>
              <a:endParaRPr lang="en-US" sz="2400" dirty="0"/>
            </a:p>
          </p:txBody>
        </p:sp>
      </p:grpSp>
      <p:grpSp>
        <p:nvGrpSpPr>
          <p:cNvPr id="36" name="Group 33"/>
          <p:cNvGrpSpPr>
            <a:grpSpLocks noChangeAspect="1"/>
          </p:cNvGrpSpPr>
          <p:nvPr/>
        </p:nvGrpSpPr>
        <p:grpSpPr>
          <a:xfrm>
            <a:off x="4910099" y="2124797"/>
            <a:ext cx="907427" cy="907596"/>
            <a:chOff x="6560456" y="3342837"/>
            <a:chExt cx="359999" cy="359998"/>
          </a:xfrm>
        </p:grpSpPr>
        <p:sp>
          <p:nvSpPr>
            <p:cNvPr id="37" name="Oval 34"/>
            <p:cNvSpPr/>
            <p:nvPr/>
          </p:nvSpPr>
          <p:spPr>
            <a:xfrm>
              <a:off x="6560456" y="3342837"/>
              <a:ext cx="359999" cy="359998"/>
            </a:xfrm>
            <a:prstGeom prst="ellipse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6664380" y="3422532"/>
              <a:ext cx="167110" cy="14679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40" tIns="64271" rIns="128540" bIns="64271" numCol="1" anchor="t" anchorCtr="0" compatLnSpc="1"/>
            <a:lstStyle/>
            <a:p>
              <a:endParaRPr lang="en-US" sz="2400" dirty="0"/>
            </a:p>
          </p:txBody>
        </p:sp>
      </p:grpSp>
      <p:cxnSp>
        <p:nvCxnSpPr>
          <p:cNvPr id="39" name="Elbow Connector 8"/>
          <p:cNvCxnSpPr/>
          <p:nvPr/>
        </p:nvCxnSpPr>
        <p:spPr>
          <a:xfrm rot="10800000" flipV="1">
            <a:off x="2299267" y="2650273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rgbClr val="5A8FC0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/>
          <p:cNvCxnSpPr/>
          <p:nvPr/>
        </p:nvCxnSpPr>
        <p:spPr>
          <a:xfrm rot="10800000" flipV="1">
            <a:off x="4366026" y="2642481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rgbClr val="5A8FC0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0800000" flipV="1">
            <a:off x="6390246" y="2647216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rgbClr val="5A8FC0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/>
          <p:nvPr/>
        </p:nvCxnSpPr>
        <p:spPr>
          <a:xfrm rot="10800000" flipV="1">
            <a:off x="8418148" y="2642481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rgbClr val="5A8FC0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23"/>
          <p:cNvSpPr txBox="1"/>
          <p:nvPr/>
        </p:nvSpPr>
        <p:spPr>
          <a:xfrm>
            <a:off x="1623792" y="4106742"/>
            <a:ext cx="1909563" cy="100965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1623792" y="3804772"/>
            <a:ext cx="1595120" cy="301625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3863206" y="4106742"/>
            <a:ext cx="1909563" cy="100965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3863205" y="3804772"/>
            <a:ext cx="1595120" cy="301625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6183889" y="4106742"/>
            <a:ext cx="1909563" cy="100965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6183887" y="3804772"/>
            <a:ext cx="1595120" cy="301625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8423302" y="4106742"/>
            <a:ext cx="1909563" cy="100965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8423300" y="3804772"/>
            <a:ext cx="1595120" cy="301625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44" grpId="0"/>
      <p:bldP spid="45" grpId="0"/>
      <p:bldP spid="53" grpId="0"/>
      <p:bldP spid="59" grpId="0"/>
      <p:bldP spid="60" grpId="0"/>
      <p:bldP spid="61" grpId="0"/>
      <p:bldP spid="62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5715"/>
            <a:ext cx="12213590" cy="6870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8210" y="2221865"/>
            <a:ext cx="7816215" cy="2415540"/>
          </a:xfrm>
          <a:prstGeom prst="rect">
            <a:avLst/>
          </a:prstGeom>
          <a:noFill/>
          <a:ln>
            <a:solidFill>
              <a:srgbClr val="5A8F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03145" y="2540635"/>
            <a:ext cx="19634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02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650105" y="2711450"/>
            <a:ext cx="509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5A8FC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50105" y="3356610"/>
            <a:ext cx="50952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266565" y="2832735"/>
            <a:ext cx="0" cy="1236345"/>
          </a:xfrm>
          <a:prstGeom prst="line">
            <a:avLst/>
          </a:prstGeom>
          <a:ln w="19050">
            <a:solidFill>
              <a:srgbClr val="5A8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羽毛1"/>
          <p:cNvPicPr>
            <a:picLocks noChangeAspect="1"/>
          </p:cNvPicPr>
          <p:nvPr/>
        </p:nvPicPr>
        <p:blipFill>
          <a:blip r:embed="rId3"/>
          <a:srcRect t="78806"/>
          <a:stretch>
            <a:fillRect/>
          </a:stretch>
        </p:blipFill>
        <p:spPr>
          <a:xfrm>
            <a:off x="-10795" y="5408295"/>
            <a:ext cx="12213590" cy="1456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69740" y="327660"/>
            <a:ext cx="457200" cy="228600"/>
            <a:chOff x="6048" y="3521"/>
            <a:chExt cx="1008" cy="504"/>
          </a:xfrm>
        </p:grpSpPr>
        <p:sp>
          <p:nvSpPr>
            <p:cNvPr id="4" name="菱形 3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5695" y="327660"/>
            <a:ext cx="457200" cy="228600"/>
            <a:chOff x="6048" y="3521"/>
            <a:chExt cx="1008" cy="504"/>
          </a:xfrm>
        </p:grpSpPr>
        <p:sp>
          <p:nvSpPr>
            <p:cNvPr id="11" name="菱形 10"/>
            <p:cNvSpPr/>
            <p:nvPr/>
          </p:nvSpPr>
          <p:spPr>
            <a:xfrm>
              <a:off x="6048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6552" y="3521"/>
              <a:ext cx="504" cy="504"/>
            </a:xfrm>
            <a:prstGeom prst="diamond">
              <a:avLst/>
            </a:prstGeom>
            <a:solidFill>
              <a:srgbClr val="5A8F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26940" y="249555"/>
            <a:ext cx="273875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4324985" y="1911350"/>
            <a:ext cx="3535680" cy="3366135"/>
            <a:chOff x="6811" y="3394"/>
            <a:chExt cx="5568" cy="5301"/>
          </a:xfrm>
        </p:grpSpPr>
        <p:sp>
          <p:nvSpPr>
            <p:cNvPr id="19" name="Freeform 108"/>
            <p:cNvSpPr/>
            <p:nvPr/>
          </p:nvSpPr>
          <p:spPr bwMode="auto">
            <a:xfrm>
              <a:off x="8754" y="3394"/>
              <a:ext cx="1690" cy="1631"/>
            </a:xfrm>
            <a:custGeom>
              <a:avLst/>
              <a:gdLst>
                <a:gd name="T0" fmla="*/ 46 w 155"/>
                <a:gd name="T1" fmla="*/ 149 h 149"/>
                <a:gd name="T2" fmla="*/ 46 w 155"/>
                <a:gd name="T3" fmla="*/ 120 h 149"/>
                <a:gd name="T4" fmla="*/ 25 w 155"/>
                <a:gd name="T5" fmla="*/ 78 h 149"/>
                <a:gd name="T6" fmla="*/ 77 w 155"/>
                <a:gd name="T7" fmla="*/ 25 h 149"/>
                <a:gd name="T8" fmla="*/ 130 w 155"/>
                <a:gd name="T9" fmla="*/ 78 h 149"/>
                <a:gd name="T10" fmla="*/ 109 w 155"/>
                <a:gd name="T11" fmla="*/ 120 h 149"/>
                <a:gd name="T12" fmla="*/ 109 w 155"/>
                <a:gd name="T13" fmla="*/ 149 h 149"/>
                <a:gd name="T14" fmla="*/ 155 w 155"/>
                <a:gd name="T15" fmla="*/ 78 h 149"/>
                <a:gd name="T16" fmla="*/ 77 w 155"/>
                <a:gd name="T17" fmla="*/ 0 h 149"/>
                <a:gd name="T18" fmla="*/ 0 w 155"/>
                <a:gd name="T19" fmla="*/ 78 h 149"/>
                <a:gd name="T20" fmla="*/ 46 w 155"/>
                <a:gd name="T2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49">
                  <a:moveTo>
                    <a:pt x="46" y="149"/>
                  </a:moveTo>
                  <a:cubicBezTo>
                    <a:pt x="46" y="120"/>
                    <a:pt x="46" y="120"/>
                    <a:pt x="46" y="120"/>
                  </a:cubicBezTo>
                  <a:cubicBezTo>
                    <a:pt x="33" y="110"/>
                    <a:pt x="25" y="95"/>
                    <a:pt x="25" y="78"/>
                  </a:cubicBezTo>
                  <a:cubicBezTo>
                    <a:pt x="25" y="49"/>
                    <a:pt x="48" y="25"/>
                    <a:pt x="77" y="25"/>
                  </a:cubicBezTo>
                  <a:cubicBezTo>
                    <a:pt x="106" y="25"/>
                    <a:pt x="130" y="49"/>
                    <a:pt x="130" y="78"/>
                  </a:cubicBezTo>
                  <a:cubicBezTo>
                    <a:pt x="130" y="95"/>
                    <a:pt x="121" y="110"/>
                    <a:pt x="109" y="120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36" y="137"/>
                    <a:pt x="155" y="110"/>
                    <a:pt x="155" y="78"/>
                  </a:cubicBezTo>
                  <a:cubicBezTo>
                    <a:pt x="155" y="35"/>
                    <a:pt x="120" y="0"/>
                    <a:pt x="77" y="0"/>
                  </a:cubicBezTo>
                  <a:cubicBezTo>
                    <a:pt x="34" y="0"/>
                    <a:pt x="0" y="35"/>
                    <a:pt x="0" y="78"/>
                  </a:cubicBezTo>
                  <a:cubicBezTo>
                    <a:pt x="0" y="110"/>
                    <a:pt x="19" y="137"/>
                    <a:pt x="46" y="149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0" name="Group 31"/>
            <p:cNvGrpSpPr/>
            <p:nvPr/>
          </p:nvGrpSpPr>
          <p:grpSpPr>
            <a:xfrm>
              <a:off x="9301" y="3941"/>
              <a:ext cx="597" cy="2228"/>
              <a:chOff x="4385314" y="1623469"/>
              <a:chExt cx="379204" cy="1414725"/>
            </a:xfrm>
            <a:solidFill>
              <a:srgbClr val="BCE5F3"/>
            </a:solidFill>
          </p:grpSpPr>
          <p:sp>
            <p:nvSpPr>
              <p:cNvPr id="21" name="Rectangle 109"/>
              <p:cNvSpPr>
                <a:spLocks noChangeArrowheads="1"/>
              </p:cNvSpPr>
              <p:nvPr/>
            </p:nvSpPr>
            <p:spPr bwMode="auto">
              <a:xfrm>
                <a:off x="4461155" y="1818906"/>
                <a:ext cx="221689" cy="1219288"/>
              </a:xfrm>
              <a:prstGeom prst="rect">
                <a:avLst/>
              </a:pr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Oval 110"/>
              <p:cNvSpPr>
                <a:spLocks noChangeArrowheads="1"/>
              </p:cNvSpPr>
              <p:nvPr/>
            </p:nvSpPr>
            <p:spPr bwMode="auto">
              <a:xfrm>
                <a:off x="4385314" y="1623469"/>
                <a:ext cx="379204" cy="390872"/>
              </a:xfrm>
              <a:prstGeom prst="ellipse">
                <a:avLst/>
              </a:pr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9" name="Freeform 112"/>
            <p:cNvSpPr/>
            <p:nvPr/>
          </p:nvSpPr>
          <p:spPr bwMode="auto">
            <a:xfrm>
              <a:off x="6811" y="4621"/>
              <a:ext cx="1801" cy="1865"/>
            </a:xfrm>
            <a:custGeom>
              <a:avLst/>
              <a:gdLst>
                <a:gd name="T0" fmla="*/ 145 w 165"/>
                <a:gd name="T1" fmla="*/ 139 h 171"/>
                <a:gd name="T2" fmla="*/ 118 w 165"/>
                <a:gd name="T3" fmla="*/ 130 h 171"/>
                <a:gd name="T4" fmla="*/ 71 w 165"/>
                <a:gd name="T5" fmla="*/ 137 h 171"/>
                <a:gd name="T6" fmla="*/ 37 w 165"/>
                <a:gd name="T7" fmla="*/ 71 h 171"/>
                <a:gd name="T8" fmla="*/ 104 w 165"/>
                <a:gd name="T9" fmla="*/ 37 h 171"/>
                <a:gd name="T10" fmla="*/ 137 w 165"/>
                <a:gd name="T11" fmla="*/ 71 h 171"/>
                <a:gd name="T12" fmla="*/ 165 w 165"/>
                <a:gd name="T13" fmla="*/ 80 h 171"/>
                <a:gd name="T14" fmla="*/ 111 w 165"/>
                <a:gd name="T15" fmla="*/ 14 h 171"/>
                <a:gd name="T16" fmla="*/ 14 w 165"/>
                <a:gd name="T17" fmla="*/ 63 h 171"/>
                <a:gd name="T18" fmla="*/ 63 w 165"/>
                <a:gd name="T19" fmla="*/ 161 h 171"/>
                <a:gd name="T20" fmla="*/ 145 w 165"/>
                <a:gd name="T21" fmla="*/ 13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71">
                  <a:moveTo>
                    <a:pt x="145" y="139"/>
                  </a:moveTo>
                  <a:cubicBezTo>
                    <a:pt x="118" y="130"/>
                    <a:pt x="118" y="130"/>
                    <a:pt x="118" y="130"/>
                  </a:cubicBezTo>
                  <a:cubicBezTo>
                    <a:pt x="105" y="139"/>
                    <a:pt x="88" y="143"/>
                    <a:pt x="71" y="137"/>
                  </a:cubicBezTo>
                  <a:cubicBezTo>
                    <a:pt x="44" y="128"/>
                    <a:pt x="28" y="99"/>
                    <a:pt x="37" y="71"/>
                  </a:cubicBezTo>
                  <a:cubicBezTo>
                    <a:pt x="46" y="44"/>
                    <a:pt x="76" y="28"/>
                    <a:pt x="104" y="37"/>
                  </a:cubicBezTo>
                  <a:cubicBezTo>
                    <a:pt x="120" y="43"/>
                    <a:pt x="132" y="55"/>
                    <a:pt x="137" y="7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2" y="50"/>
                    <a:pt x="142" y="23"/>
                    <a:pt x="111" y="14"/>
                  </a:cubicBezTo>
                  <a:cubicBezTo>
                    <a:pt x="71" y="0"/>
                    <a:pt x="27" y="23"/>
                    <a:pt x="14" y="63"/>
                  </a:cubicBezTo>
                  <a:cubicBezTo>
                    <a:pt x="0" y="104"/>
                    <a:pt x="23" y="148"/>
                    <a:pt x="63" y="161"/>
                  </a:cubicBezTo>
                  <a:cubicBezTo>
                    <a:pt x="94" y="171"/>
                    <a:pt x="125" y="161"/>
                    <a:pt x="145" y="139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74" name="Group 30"/>
            <p:cNvGrpSpPr/>
            <p:nvPr/>
          </p:nvGrpSpPr>
          <p:grpSpPr>
            <a:xfrm>
              <a:off x="7422" y="5231"/>
              <a:ext cx="2228" cy="1102"/>
              <a:chOff x="3192280" y="2443134"/>
              <a:chExt cx="1414724" cy="700070"/>
            </a:xfrm>
            <a:solidFill>
              <a:srgbClr val="BCE5F3"/>
            </a:solidFill>
          </p:grpSpPr>
          <p:sp>
            <p:nvSpPr>
              <p:cNvPr id="75" name="Freeform 113"/>
              <p:cNvSpPr/>
              <p:nvPr/>
            </p:nvSpPr>
            <p:spPr bwMode="auto">
              <a:xfrm>
                <a:off x="3373131" y="2553979"/>
                <a:ext cx="1233873" cy="589225"/>
              </a:xfrm>
              <a:custGeom>
                <a:avLst/>
                <a:gdLst>
                  <a:gd name="T0" fmla="*/ 399 w 423"/>
                  <a:gd name="T1" fmla="*/ 202 h 202"/>
                  <a:gd name="T2" fmla="*/ 423 w 423"/>
                  <a:gd name="T3" fmla="*/ 131 h 202"/>
                  <a:gd name="T4" fmla="*/ 23 w 423"/>
                  <a:gd name="T5" fmla="*/ 0 h 202"/>
                  <a:gd name="T6" fmla="*/ 0 w 423"/>
                  <a:gd name="T7" fmla="*/ 71 h 202"/>
                  <a:gd name="T8" fmla="*/ 399 w 423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" h="202">
                    <a:moveTo>
                      <a:pt x="399" y="202"/>
                    </a:moveTo>
                    <a:lnTo>
                      <a:pt x="423" y="131"/>
                    </a:lnTo>
                    <a:lnTo>
                      <a:pt x="23" y="0"/>
                    </a:lnTo>
                    <a:lnTo>
                      <a:pt x="0" y="71"/>
                    </a:lnTo>
                    <a:lnTo>
                      <a:pt x="399" y="202"/>
                    </a:lnTo>
                    <a:close/>
                  </a:path>
                </a:pathLst>
              </a:cu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Freeform 114"/>
              <p:cNvSpPr/>
              <p:nvPr/>
            </p:nvSpPr>
            <p:spPr bwMode="auto">
              <a:xfrm>
                <a:off x="3192280" y="2443134"/>
                <a:ext cx="437543" cy="437543"/>
              </a:xfrm>
              <a:custGeom>
                <a:avLst/>
                <a:gdLst>
                  <a:gd name="T0" fmla="*/ 23 w 63"/>
                  <a:gd name="T1" fmla="*/ 58 h 63"/>
                  <a:gd name="T2" fmla="*/ 5 w 63"/>
                  <a:gd name="T3" fmla="*/ 23 h 63"/>
                  <a:gd name="T4" fmla="*/ 40 w 63"/>
                  <a:gd name="T5" fmla="*/ 5 h 63"/>
                  <a:gd name="T6" fmla="*/ 58 w 63"/>
                  <a:gd name="T7" fmla="*/ 40 h 63"/>
                  <a:gd name="T8" fmla="*/ 23 w 63"/>
                  <a:gd name="T9" fmla="*/ 5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3">
                    <a:moveTo>
                      <a:pt x="23" y="58"/>
                    </a:moveTo>
                    <a:cubicBezTo>
                      <a:pt x="8" y="53"/>
                      <a:pt x="0" y="37"/>
                      <a:pt x="5" y="23"/>
                    </a:cubicBezTo>
                    <a:cubicBezTo>
                      <a:pt x="10" y="8"/>
                      <a:pt x="25" y="0"/>
                      <a:pt x="40" y="5"/>
                    </a:cubicBezTo>
                    <a:cubicBezTo>
                      <a:pt x="55" y="10"/>
                      <a:pt x="63" y="25"/>
                      <a:pt x="58" y="40"/>
                    </a:cubicBezTo>
                    <a:cubicBezTo>
                      <a:pt x="53" y="55"/>
                      <a:pt x="37" y="63"/>
                      <a:pt x="23" y="58"/>
                    </a:cubicBezTo>
                    <a:close/>
                  </a:path>
                </a:pathLst>
              </a:cu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77" name="Freeform 116"/>
            <p:cNvSpPr/>
            <p:nvPr/>
          </p:nvSpPr>
          <p:spPr bwMode="auto">
            <a:xfrm>
              <a:off x="7496" y="6839"/>
              <a:ext cx="1856" cy="1856"/>
            </a:xfrm>
            <a:custGeom>
              <a:avLst/>
              <a:gdLst>
                <a:gd name="T0" fmla="*/ 155 w 170"/>
                <a:gd name="T1" fmla="*/ 43 h 170"/>
                <a:gd name="T2" fmla="*/ 138 w 170"/>
                <a:gd name="T3" fmla="*/ 66 h 170"/>
                <a:gd name="T4" fmla="*/ 130 w 170"/>
                <a:gd name="T5" fmla="*/ 113 h 170"/>
                <a:gd name="T6" fmla="*/ 57 w 170"/>
                <a:gd name="T7" fmla="*/ 124 h 170"/>
                <a:gd name="T8" fmla="*/ 45 w 170"/>
                <a:gd name="T9" fmla="*/ 51 h 170"/>
                <a:gd name="T10" fmla="*/ 87 w 170"/>
                <a:gd name="T11" fmla="*/ 29 h 170"/>
                <a:gd name="T12" fmla="*/ 104 w 170"/>
                <a:gd name="T13" fmla="*/ 6 h 170"/>
                <a:gd name="T14" fmla="*/ 25 w 170"/>
                <a:gd name="T15" fmla="*/ 36 h 170"/>
                <a:gd name="T16" fmla="*/ 42 w 170"/>
                <a:gd name="T17" fmla="*/ 145 h 170"/>
                <a:gd name="T18" fmla="*/ 151 w 170"/>
                <a:gd name="T19" fmla="*/ 127 h 170"/>
                <a:gd name="T20" fmla="*/ 155 w 170"/>
                <a:gd name="T21" fmla="*/ 4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170">
                  <a:moveTo>
                    <a:pt x="155" y="43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43" y="81"/>
                    <a:pt x="140" y="99"/>
                    <a:pt x="130" y="113"/>
                  </a:cubicBezTo>
                  <a:cubicBezTo>
                    <a:pt x="113" y="136"/>
                    <a:pt x="80" y="141"/>
                    <a:pt x="57" y="124"/>
                  </a:cubicBezTo>
                  <a:cubicBezTo>
                    <a:pt x="33" y="107"/>
                    <a:pt x="28" y="74"/>
                    <a:pt x="45" y="51"/>
                  </a:cubicBezTo>
                  <a:cubicBezTo>
                    <a:pt x="55" y="37"/>
                    <a:pt x="71" y="29"/>
                    <a:pt x="87" y="29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75" y="0"/>
                    <a:pt x="44" y="10"/>
                    <a:pt x="25" y="36"/>
                  </a:cubicBezTo>
                  <a:cubicBezTo>
                    <a:pt x="0" y="71"/>
                    <a:pt x="7" y="119"/>
                    <a:pt x="42" y="145"/>
                  </a:cubicBezTo>
                  <a:cubicBezTo>
                    <a:pt x="77" y="170"/>
                    <a:pt x="125" y="162"/>
                    <a:pt x="151" y="127"/>
                  </a:cubicBezTo>
                  <a:cubicBezTo>
                    <a:pt x="169" y="102"/>
                    <a:pt x="170" y="68"/>
                    <a:pt x="155" y="43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78" name="Group 34"/>
            <p:cNvGrpSpPr/>
            <p:nvPr/>
          </p:nvGrpSpPr>
          <p:grpSpPr>
            <a:xfrm>
              <a:off x="8111" y="6072"/>
              <a:ext cx="1612" cy="1998"/>
              <a:chOff x="3629823" y="2976936"/>
              <a:chExt cx="1023850" cy="1268877"/>
            </a:xfrm>
            <a:solidFill>
              <a:srgbClr val="BCE5F3"/>
            </a:solidFill>
          </p:grpSpPr>
          <p:sp>
            <p:nvSpPr>
              <p:cNvPr id="79" name="Freeform 117"/>
              <p:cNvSpPr/>
              <p:nvPr/>
            </p:nvSpPr>
            <p:spPr bwMode="auto">
              <a:xfrm>
                <a:off x="3761085" y="2976936"/>
                <a:ext cx="892588" cy="1117195"/>
              </a:xfrm>
              <a:custGeom>
                <a:avLst/>
                <a:gdLst>
                  <a:gd name="T0" fmla="*/ 306 w 306"/>
                  <a:gd name="T1" fmla="*/ 43 h 383"/>
                  <a:gd name="T2" fmla="*/ 247 w 306"/>
                  <a:gd name="T3" fmla="*/ 0 h 383"/>
                  <a:gd name="T4" fmla="*/ 0 w 306"/>
                  <a:gd name="T5" fmla="*/ 338 h 383"/>
                  <a:gd name="T6" fmla="*/ 61 w 306"/>
                  <a:gd name="T7" fmla="*/ 383 h 383"/>
                  <a:gd name="T8" fmla="*/ 306 w 306"/>
                  <a:gd name="T9" fmla="*/ 43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383">
                    <a:moveTo>
                      <a:pt x="306" y="43"/>
                    </a:moveTo>
                    <a:lnTo>
                      <a:pt x="247" y="0"/>
                    </a:lnTo>
                    <a:lnTo>
                      <a:pt x="0" y="338"/>
                    </a:lnTo>
                    <a:lnTo>
                      <a:pt x="61" y="383"/>
                    </a:lnTo>
                    <a:lnTo>
                      <a:pt x="306" y="43"/>
                    </a:lnTo>
                    <a:close/>
                  </a:path>
                </a:pathLst>
              </a:cu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Freeform 118"/>
              <p:cNvSpPr/>
              <p:nvPr/>
            </p:nvSpPr>
            <p:spPr bwMode="auto">
              <a:xfrm>
                <a:off x="3629823" y="3808270"/>
                <a:ext cx="434627" cy="437543"/>
              </a:xfrm>
              <a:custGeom>
                <a:avLst/>
                <a:gdLst>
                  <a:gd name="T0" fmla="*/ 54 w 63"/>
                  <a:gd name="T1" fmla="*/ 48 h 63"/>
                  <a:gd name="T2" fmla="*/ 15 w 63"/>
                  <a:gd name="T3" fmla="*/ 54 h 63"/>
                  <a:gd name="T4" fmla="*/ 9 w 63"/>
                  <a:gd name="T5" fmla="*/ 15 h 63"/>
                  <a:gd name="T6" fmla="*/ 48 w 63"/>
                  <a:gd name="T7" fmla="*/ 9 h 63"/>
                  <a:gd name="T8" fmla="*/ 54 w 63"/>
                  <a:gd name="T9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3">
                    <a:moveTo>
                      <a:pt x="54" y="48"/>
                    </a:moveTo>
                    <a:cubicBezTo>
                      <a:pt x="45" y="60"/>
                      <a:pt x="28" y="63"/>
                      <a:pt x="15" y="54"/>
                    </a:cubicBezTo>
                    <a:cubicBezTo>
                      <a:pt x="3" y="45"/>
                      <a:pt x="0" y="28"/>
                      <a:pt x="9" y="15"/>
                    </a:cubicBezTo>
                    <a:cubicBezTo>
                      <a:pt x="18" y="3"/>
                      <a:pt x="36" y="0"/>
                      <a:pt x="48" y="9"/>
                    </a:cubicBezTo>
                    <a:cubicBezTo>
                      <a:pt x="60" y="18"/>
                      <a:pt x="63" y="36"/>
                      <a:pt x="54" y="48"/>
                    </a:cubicBezTo>
                    <a:close/>
                  </a:path>
                </a:pathLst>
              </a:cu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81" name="Freeform 120"/>
            <p:cNvSpPr/>
            <p:nvPr/>
          </p:nvSpPr>
          <p:spPr bwMode="auto">
            <a:xfrm>
              <a:off x="9834" y="6839"/>
              <a:ext cx="1856" cy="1856"/>
            </a:xfrm>
            <a:custGeom>
              <a:avLst/>
              <a:gdLst>
                <a:gd name="T0" fmla="*/ 66 w 170"/>
                <a:gd name="T1" fmla="*/ 6 h 170"/>
                <a:gd name="T2" fmla="*/ 83 w 170"/>
                <a:gd name="T3" fmla="*/ 30 h 170"/>
                <a:gd name="T4" fmla="*/ 125 w 170"/>
                <a:gd name="T5" fmla="*/ 51 h 170"/>
                <a:gd name="T6" fmla="*/ 113 w 170"/>
                <a:gd name="T7" fmla="*/ 125 h 170"/>
                <a:gd name="T8" fmla="*/ 40 w 170"/>
                <a:gd name="T9" fmla="*/ 113 h 170"/>
                <a:gd name="T10" fmla="*/ 32 w 170"/>
                <a:gd name="T11" fmla="*/ 67 h 170"/>
                <a:gd name="T12" fmla="*/ 15 w 170"/>
                <a:gd name="T13" fmla="*/ 43 h 170"/>
                <a:gd name="T14" fmla="*/ 19 w 170"/>
                <a:gd name="T15" fmla="*/ 128 h 170"/>
                <a:gd name="T16" fmla="*/ 128 w 170"/>
                <a:gd name="T17" fmla="*/ 145 h 170"/>
                <a:gd name="T18" fmla="*/ 145 w 170"/>
                <a:gd name="T19" fmla="*/ 37 h 170"/>
                <a:gd name="T20" fmla="*/ 66 w 170"/>
                <a:gd name="T21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170">
                  <a:moveTo>
                    <a:pt x="66" y="6"/>
                  </a:moveTo>
                  <a:cubicBezTo>
                    <a:pt x="83" y="30"/>
                    <a:pt x="83" y="30"/>
                    <a:pt x="83" y="30"/>
                  </a:cubicBezTo>
                  <a:cubicBezTo>
                    <a:pt x="99" y="30"/>
                    <a:pt x="114" y="37"/>
                    <a:pt x="125" y="51"/>
                  </a:cubicBezTo>
                  <a:cubicBezTo>
                    <a:pt x="142" y="75"/>
                    <a:pt x="136" y="108"/>
                    <a:pt x="113" y="125"/>
                  </a:cubicBezTo>
                  <a:cubicBezTo>
                    <a:pt x="89" y="142"/>
                    <a:pt x="57" y="137"/>
                    <a:pt x="40" y="113"/>
                  </a:cubicBezTo>
                  <a:cubicBezTo>
                    <a:pt x="29" y="99"/>
                    <a:pt x="27" y="82"/>
                    <a:pt x="32" y="67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0" y="69"/>
                    <a:pt x="1" y="102"/>
                    <a:pt x="19" y="128"/>
                  </a:cubicBezTo>
                  <a:cubicBezTo>
                    <a:pt x="44" y="163"/>
                    <a:pt x="93" y="170"/>
                    <a:pt x="128" y="145"/>
                  </a:cubicBezTo>
                  <a:cubicBezTo>
                    <a:pt x="162" y="120"/>
                    <a:pt x="170" y="71"/>
                    <a:pt x="145" y="37"/>
                  </a:cubicBezTo>
                  <a:cubicBezTo>
                    <a:pt x="126" y="11"/>
                    <a:pt x="95" y="0"/>
                    <a:pt x="66" y="6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82" name="Group 33"/>
            <p:cNvGrpSpPr/>
            <p:nvPr/>
          </p:nvGrpSpPr>
          <p:grpSpPr>
            <a:xfrm>
              <a:off x="9453" y="6072"/>
              <a:ext cx="1626" cy="2012"/>
              <a:chOff x="4481574" y="2976936"/>
              <a:chExt cx="1032602" cy="1277627"/>
            </a:xfrm>
            <a:solidFill>
              <a:srgbClr val="BCE5F3"/>
            </a:solidFill>
          </p:grpSpPr>
          <p:sp>
            <p:nvSpPr>
              <p:cNvPr id="83" name="Freeform 121"/>
              <p:cNvSpPr/>
              <p:nvPr/>
            </p:nvSpPr>
            <p:spPr bwMode="auto">
              <a:xfrm>
                <a:off x="4481574" y="2976936"/>
                <a:ext cx="901340" cy="1123029"/>
              </a:xfrm>
              <a:custGeom>
                <a:avLst/>
                <a:gdLst>
                  <a:gd name="T0" fmla="*/ 62 w 309"/>
                  <a:gd name="T1" fmla="*/ 0 h 385"/>
                  <a:gd name="T2" fmla="*/ 0 w 309"/>
                  <a:gd name="T3" fmla="*/ 45 h 385"/>
                  <a:gd name="T4" fmla="*/ 247 w 309"/>
                  <a:gd name="T5" fmla="*/ 385 h 385"/>
                  <a:gd name="T6" fmla="*/ 309 w 309"/>
                  <a:gd name="T7" fmla="*/ 340 h 385"/>
                  <a:gd name="T8" fmla="*/ 62 w 309"/>
                  <a:gd name="T9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385">
                    <a:moveTo>
                      <a:pt x="62" y="0"/>
                    </a:moveTo>
                    <a:lnTo>
                      <a:pt x="0" y="45"/>
                    </a:lnTo>
                    <a:lnTo>
                      <a:pt x="247" y="385"/>
                    </a:lnTo>
                    <a:lnTo>
                      <a:pt x="309" y="34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122"/>
              <p:cNvSpPr/>
              <p:nvPr/>
            </p:nvSpPr>
            <p:spPr bwMode="auto">
              <a:xfrm>
                <a:off x="5076633" y="3817020"/>
                <a:ext cx="437543" cy="437543"/>
              </a:xfrm>
              <a:custGeom>
                <a:avLst/>
                <a:gdLst>
                  <a:gd name="T0" fmla="*/ 54 w 63"/>
                  <a:gd name="T1" fmla="*/ 15 h 63"/>
                  <a:gd name="T2" fmla="*/ 47 w 63"/>
                  <a:gd name="T3" fmla="*/ 54 h 63"/>
                  <a:gd name="T4" fmla="*/ 9 w 63"/>
                  <a:gd name="T5" fmla="*/ 48 h 63"/>
                  <a:gd name="T6" fmla="*/ 15 w 63"/>
                  <a:gd name="T7" fmla="*/ 9 h 63"/>
                  <a:gd name="T8" fmla="*/ 54 w 63"/>
                  <a:gd name="T9" fmla="*/ 1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3">
                    <a:moveTo>
                      <a:pt x="54" y="15"/>
                    </a:moveTo>
                    <a:cubicBezTo>
                      <a:pt x="63" y="27"/>
                      <a:pt x="60" y="45"/>
                      <a:pt x="47" y="54"/>
                    </a:cubicBezTo>
                    <a:cubicBezTo>
                      <a:pt x="35" y="63"/>
                      <a:pt x="18" y="60"/>
                      <a:pt x="9" y="48"/>
                    </a:cubicBezTo>
                    <a:cubicBezTo>
                      <a:pt x="0" y="35"/>
                      <a:pt x="2" y="18"/>
                      <a:pt x="15" y="9"/>
                    </a:cubicBezTo>
                    <a:cubicBezTo>
                      <a:pt x="27" y="0"/>
                      <a:pt x="45" y="3"/>
                      <a:pt x="54" y="15"/>
                    </a:cubicBezTo>
                    <a:close/>
                  </a:path>
                </a:pathLst>
              </a:cu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85" name="Freeform 124"/>
            <p:cNvSpPr/>
            <p:nvPr/>
          </p:nvSpPr>
          <p:spPr bwMode="auto">
            <a:xfrm>
              <a:off x="10587" y="4621"/>
              <a:ext cx="1792" cy="1865"/>
            </a:xfrm>
            <a:custGeom>
              <a:avLst/>
              <a:gdLst>
                <a:gd name="T0" fmla="*/ 0 w 164"/>
                <a:gd name="T1" fmla="*/ 80 h 171"/>
                <a:gd name="T2" fmla="*/ 27 w 164"/>
                <a:gd name="T3" fmla="*/ 71 h 171"/>
                <a:gd name="T4" fmla="*/ 61 w 164"/>
                <a:gd name="T5" fmla="*/ 37 h 171"/>
                <a:gd name="T6" fmla="*/ 127 w 164"/>
                <a:gd name="T7" fmla="*/ 71 h 171"/>
                <a:gd name="T8" fmla="*/ 93 w 164"/>
                <a:gd name="T9" fmla="*/ 137 h 171"/>
                <a:gd name="T10" fmla="*/ 47 w 164"/>
                <a:gd name="T11" fmla="*/ 130 h 171"/>
                <a:gd name="T12" fmla="*/ 19 w 164"/>
                <a:gd name="T13" fmla="*/ 139 h 171"/>
                <a:gd name="T14" fmla="*/ 101 w 164"/>
                <a:gd name="T15" fmla="*/ 161 h 171"/>
                <a:gd name="T16" fmla="*/ 151 w 164"/>
                <a:gd name="T17" fmla="*/ 63 h 171"/>
                <a:gd name="T18" fmla="*/ 53 w 164"/>
                <a:gd name="T19" fmla="*/ 14 h 171"/>
                <a:gd name="T20" fmla="*/ 0 w 164"/>
                <a:gd name="T21" fmla="*/ 8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4" h="171">
                  <a:moveTo>
                    <a:pt x="0" y="80"/>
                  </a:moveTo>
                  <a:cubicBezTo>
                    <a:pt x="27" y="71"/>
                    <a:pt x="27" y="71"/>
                    <a:pt x="27" y="71"/>
                  </a:cubicBezTo>
                  <a:cubicBezTo>
                    <a:pt x="33" y="55"/>
                    <a:pt x="45" y="43"/>
                    <a:pt x="61" y="37"/>
                  </a:cubicBezTo>
                  <a:cubicBezTo>
                    <a:pt x="89" y="28"/>
                    <a:pt x="118" y="44"/>
                    <a:pt x="127" y="71"/>
                  </a:cubicBezTo>
                  <a:cubicBezTo>
                    <a:pt x="136" y="99"/>
                    <a:pt x="121" y="128"/>
                    <a:pt x="93" y="137"/>
                  </a:cubicBezTo>
                  <a:cubicBezTo>
                    <a:pt x="77" y="143"/>
                    <a:pt x="60" y="139"/>
                    <a:pt x="47" y="130"/>
                  </a:cubicBezTo>
                  <a:cubicBezTo>
                    <a:pt x="19" y="139"/>
                    <a:pt x="19" y="139"/>
                    <a:pt x="19" y="139"/>
                  </a:cubicBezTo>
                  <a:cubicBezTo>
                    <a:pt x="39" y="161"/>
                    <a:pt x="71" y="171"/>
                    <a:pt x="101" y="161"/>
                  </a:cubicBezTo>
                  <a:cubicBezTo>
                    <a:pt x="142" y="148"/>
                    <a:pt x="164" y="104"/>
                    <a:pt x="151" y="63"/>
                  </a:cubicBezTo>
                  <a:cubicBezTo>
                    <a:pt x="138" y="23"/>
                    <a:pt x="94" y="0"/>
                    <a:pt x="53" y="14"/>
                  </a:cubicBezTo>
                  <a:cubicBezTo>
                    <a:pt x="23" y="23"/>
                    <a:pt x="3" y="50"/>
                    <a:pt x="0" y="80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86" name="Group 32"/>
            <p:cNvGrpSpPr/>
            <p:nvPr/>
          </p:nvGrpSpPr>
          <p:grpSpPr>
            <a:xfrm>
              <a:off x="9326" y="5231"/>
              <a:ext cx="2442" cy="1217"/>
              <a:chOff x="4401359" y="2443134"/>
              <a:chExt cx="1550361" cy="772993"/>
            </a:xfrm>
            <a:solidFill>
              <a:srgbClr val="BCE5F3"/>
            </a:solidFill>
          </p:grpSpPr>
          <p:sp>
            <p:nvSpPr>
              <p:cNvPr id="87" name="Freeform 125"/>
              <p:cNvSpPr/>
              <p:nvPr/>
            </p:nvSpPr>
            <p:spPr bwMode="auto">
              <a:xfrm>
                <a:off x="4401359" y="2626902"/>
                <a:ext cx="1233873" cy="589225"/>
              </a:xfrm>
              <a:custGeom>
                <a:avLst/>
                <a:gdLst>
                  <a:gd name="T0" fmla="*/ 0 w 423"/>
                  <a:gd name="T1" fmla="*/ 131 h 202"/>
                  <a:gd name="T2" fmla="*/ 24 w 423"/>
                  <a:gd name="T3" fmla="*/ 202 h 202"/>
                  <a:gd name="T4" fmla="*/ 423 w 423"/>
                  <a:gd name="T5" fmla="*/ 71 h 202"/>
                  <a:gd name="T6" fmla="*/ 399 w 423"/>
                  <a:gd name="T7" fmla="*/ 0 h 202"/>
                  <a:gd name="T8" fmla="*/ 0 w 423"/>
                  <a:gd name="T9" fmla="*/ 13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" h="202">
                    <a:moveTo>
                      <a:pt x="0" y="131"/>
                    </a:moveTo>
                    <a:lnTo>
                      <a:pt x="24" y="202"/>
                    </a:lnTo>
                    <a:lnTo>
                      <a:pt x="423" y="71"/>
                    </a:lnTo>
                    <a:lnTo>
                      <a:pt x="399" y="0"/>
                    </a:lnTo>
                    <a:lnTo>
                      <a:pt x="0" y="131"/>
                    </a:lnTo>
                    <a:close/>
                  </a:path>
                </a:pathLst>
              </a:cu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8" name="Freeform 126"/>
              <p:cNvSpPr/>
              <p:nvPr/>
            </p:nvSpPr>
            <p:spPr bwMode="auto">
              <a:xfrm>
                <a:off x="5520011" y="2443134"/>
                <a:ext cx="431709" cy="437543"/>
              </a:xfrm>
              <a:custGeom>
                <a:avLst/>
                <a:gdLst>
                  <a:gd name="T0" fmla="*/ 23 w 62"/>
                  <a:gd name="T1" fmla="*/ 5 h 63"/>
                  <a:gd name="T2" fmla="*/ 58 w 62"/>
                  <a:gd name="T3" fmla="*/ 23 h 63"/>
                  <a:gd name="T4" fmla="*/ 40 w 62"/>
                  <a:gd name="T5" fmla="*/ 58 h 63"/>
                  <a:gd name="T6" fmla="*/ 5 w 62"/>
                  <a:gd name="T7" fmla="*/ 40 h 63"/>
                  <a:gd name="T8" fmla="*/ 23 w 62"/>
                  <a:gd name="T9" fmla="*/ 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3">
                    <a:moveTo>
                      <a:pt x="23" y="5"/>
                    </a:moveTo>
                    <a:cubicBezTo>
                      <a:pt x="37" y="0"/>
                      <a:pt x="53" y="8"/>
                      <a:pt x="58" y="23"/>
                    </a:cubicBezTo>
                    <a:cubicBezTo>
                      <a:pt x="62" y="37"/>
                      <a:pt x="54" y="53"/>
                      <a:pt x="40" y="58"/>
                    </a:cubicBezTo>
                    <a:cubicBezTo>
                      <a:pt x="25" y="63"/>
                      <a:pt x="10" y="55"/>
                      <a:pt x="5" y="40"/>
                    </a:cubicBezTo>
                    <a:cubicBezTo>
                      <a:pt x="0" y="25"/>
                      <a:pt x="8" y="10"/>
                      <a:pt x="23" y="5"/>
                    </a:cubicBezTo>
                    <a:close/>
                  </a:path>
                </a:pathLst>
              </a:custGeom>
              <a:solidFill>
                <a:srgbClr val="5A8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89" name="Freeform 127"/>
            <p:cNvSpPr/>
            <p:nvPr/>
          </p:nvSpPr>
          <p:spPr bwMode="auto">
            <a:xfrm>
              <a:off x="8743" y="5326"/>
              <a:ext cx="1681" cy="1686"/>
            </a:xfrm>
            <a:custGeom>
              <a:avLst/>
              <a:gdLst>
                <a:gd name="T0" fmla="*/ 56 w 154"/>
                <a:gd name="T1" fmla="*/ 12 h 154"/>
                <a:gd name="T2" fmla="*/ 143 w 154"/>
                <a:gd name="T3" fmla="*/ 56 h 154"/>
                <a:gd name="T4" fmla="*/ 99 w 154"/>
                <a:gd name="T5" fmla="*/ 142 h 154"/>
                <a:gd name="T6" fmla="*/ 12 w 154"/>
                <a:gd name="T7" fmla="*/ 98 h 154"/>
                <a:gd name="T8" fmla="*/ 56 w 154"/>
                <a:gd name="T9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4">
                  <a:moveTo>
                    <a:pt x="56" y="12"/>
                  </a:moveTo>
                  <a:cubicBezTo>
                    <a:pt x="92" y="0"/>
                    <a:pt x="131" y="20"/>
                    <a:pt x="143" y="56"/>
                  </a:cubicBezTo>
                  <a:cubicBezTo>
                    <a:pt x="154" y="92"/>
                    <a:pt x="135" y="131"/>
                    <a:pt x="99" y="142"/>
                  </a:cubicBezTo>
                  <a:cubicBezTo>
                    <a:pt x="62" y="154"/>
                    <a:pt x="24" y="134"/>
                    <a:pt x="12" y="98"/>
                  </a:cubicBezTo>
                  <a:cubicBezTo>
                    <a:pt x="0" y="62"/>
                    <a:pt x="20" y="23"/>
                    <a:pt x="56" y="12"/>
                  </a:cubicBezTo>
                  <a:close/>
                </a:path>
              </a:pathLst>
            </a:custGeom>
            <a:solidFill>
              <a:srgbClr val="5A8F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90" name="Group 35"/>
            <p:cNvGrpSpPr/>
            <p:nvPr/>
          </p:nvGrpSpPr>
          <p:grpSpPr>
            <a:xfrm>
              <a:off x="9199" y="5784"/>
              <a:ext cx="770" cy="770"/>
              <a:chOff x="6757988" y="4581525"/>
              <a:chExt cx="503237" cy="503238"/>
            </a:xfrm>
            <a:solidFill>
              <a:schemeClr val="bg1"/>
            </a:solidFill>
          </p:grpSpPr>
          <p:sp>
            <p:nvSpPr>
              <p:cNvPr id="91" name="Freeform 36"/>
              <p:cNvSpPr>
                <a:spLocks noEditPoints="1"/>
              </p:cNvSpPr>
              <p:nvPr/>
            </p:nvSpPr>
            <p:spPr bwMode="auto">
              <a:xfrm>
                <a:off x="6757988" y="4581525"/>
                <a:ext cx="503237" cy="503238"/>
              </a:xfrm>
              <a:custGeom>
                <a:avLst/>
                <a:gdLst>
                  <a:gd name="T0" fmla="*/ 119 w 134"/>
                  <a:gd name="T1" fmla="*/ 54 h 134"/>
                  <a:gd name="T2" fmla="*/ 111 w 134"/>
                  <a:gd name="T3" fmla="*/ 45 h 134"/>
                  <a:gd name="T4" fmla="*/ 114 w 134"/>
                  <a:gd name="T5" fmla="*/ 39 h 134"/>
                  <a:gd name="T6" fmla="*/ 112 w 134"/>
                  <a:gd name="T7" fmla="*/ 17 h 134"/>
                  <a:gd name="T8" fmla="*/ 95 w 134"/>
                  <a:gd name="T9" fmla="*/ 21 h 134"/>
                  <a:gd name="T10" fmla="*/ 83 w 134"/>
                  <a:gd name="T11" fmla="*/ 21 h 134"/>
                  <a:gd name="T12" fmla="*/ 80 w 134"/>
                  <a:gd name="T13" fmla="*/ 9 h 134"/>
                  <a:gd name="T14" fmla="*/ 54 w 134"/>
                  <a:gd name="T15" fmla="*/ 9 h 134"/>
                  <a:gd name="T16" fmla="*/ 54 w 134"/>
                  <a:gd name="T17" fmla="*/ 15 h 134"/>
                  <a:gd name="T18" fmla="*/ 54 w 134"/>
                  <a:gd name="T19" fmla="*/ 16 h 134"/>
                  <a:gd name="T20" fmla="*/ 53 w 134"/>
                  <a:gd name="T21" fmla="*/ 18 h 134"/>
                  <a:gd name="T22" fmla="*/ 53 w 134"/>
                  <a:gd name="T23" fmla="*/ 18 h 134"/>
                  <a:gd name="T24" fmla="*/ 40 w 134"/>
                  <a:gd name="T25" fmla="*/ 21 h 134"/>
                  <a:gd name="T26" fmla="*/ 23 w 134"/>
                  <a:gd name="T27" fmla="*/ 17 h 134"/>
                  <a:gd name="T28" fmla="*/ 21 w 134"/>
                  <a:gd name="T29" fmla="*/ 40 h 134"/>
                  <a:gd name="T30" fmla="*/ 22 w 134"/>
                  <a:gd name="T31" fmla="*/ 40 h 134"/>
                  <a:gd name="T32" fmla="*/ 22 w 134"/>
                  <a:gd name="T33" fmla="*/ 42 h 134"/>
                  <a:gd name="T34" fmla="*/ 23 w 134"/>
                  <a:gd name="T35" fmla="*/ 43 h 134"/>
                  <a:gd name="T36" fmla="*/ 23 w 134"/>
                  <a:gd name="T37" fmla="*/ 44 h 134"/>
                  <a:gd name="T38" fmla="*/ 20 w 134"/>
                  <a:gd name="T39" fmla="*/ 52 h 134"/>
                  <a:gd name="T40" fmla="*/ 9 w 134"/>
                  <a:gd name="T41" fmla="*/ 54 h 134"/>
                  <a:gd name="T42" fmla="*/ 9 w 134"/>
                  <a:gd name="T43" fmla="*/ 80 h 134"/>
                  <a:gd name="T44" fmla="*/ 16 w 134"/>
                  <a:gd name="T45" fmla="*/ 81 h 134"/>
                  <a:gd name="T46" fmla="*/ 23 w 134"/>
                  <a:gd name="T47" fmla="*/ 89 h 134"/>
                  <a:gd name="T48" fmla="*/ 19 w 134"/>
                  <a:gd name="T49" fmla="*/ 96 h 134"/>
                  <a:gd name="T50" fmla="*/ 22 w 134"/>
                  <a:gd name="T51" fmla="*/ 117 h 134"/>
                  <a:gd name="T52" fmla="*/ 40 w 134"/>
                  <a:gd name="T53" fmla="*/ 113 h 134"/>
                  <a:gd name="T54" fmla="*/ 40 w 134"/>
                  <a:gd name="T55" fmla="*/ 113 h 134"/>
                  <a:gd name="T56" fmla="*/ 42 w 134"/>
                  <a:gd name="T57" fmla="*/ 112 h 134"/>
                  <a:gd name="T58" fmla="*/ 42 w 134"/>
                  <a:gd name="T59" fmla="*/ 112 h 134"/>
                  <a:gd name="T60" fmla="*/ 44 w 134"/>
                  <a:gd name="T61" fmla="*/ 111 h 134"/>
                  <a:gd name="T62" fmla="*/ 51 w 134"/>
                  <a:gd name="T63" fmla="*/ 114 h 134"/>
                  <a:gd name="T64" fmla="*/ 54 w 134"/>
                  <a:gd name="T65" fmla="*/ 125 h 134"/>
                  <a:gd name="T66" fmla="*/ 80 w 134"/>
                  <a:gd name="T67" fmla="*/ 125 h 134"/>
                  <a:gd name="T68" fmla="*/ 80 w 134"/>
                  <a:gd name="T69" fmla="*/ 119 h 134"/>
                  <a:gd name="T70" fmla="*/ 82 w 134"/>
                  <a:gd name="T71" fmla="*/ 114 h 134"/>
                  <a:gd name="T72" fmla="*/ 85 w 134"/>
                  <a:gd name="T73" fmla="*/ 112 h 134"/>
                  <a:gd name="T74" fmla="*/ 85 w 134"/>
                  <a:gd name="T75" fmla="*/ 112 h 134"/>
                  <a:gd name="T76" fmla="*/ 89 w 134"/>
                  <a:gd name="T77" fmla="*/ 111 h 134"/>
                  <a:gd name="T78" fmla="*/ 93 w 134"/>
                  <a:gd name="T79" fmla="*/ 113 h 134"/>
                  <a:gd name="T80" fmla="*/ 99 w 134"/>
                  <a:gd name="T81" fmla="*/ 118 h 134"/>
                  <a:gd name="T82" fmla="*/ 117 w 134"/>
                  <a:gd name="T83" fmla="*/ 99 h 134"/>
                  <a:gd name="T84" fmla="*/ 113 w 134"/>
                  <a:gd name="T85" fmla="*/ 95 h 134"/>
                  <a:gd name="T86" fmla="*/ 119 w 134"/>
                  <a:gd name="T87" fmla="*/ 81 h 134"/>
                  <a:gd name="T88" fmla="*/ 134 w 134"/>
                  <a:gd name="T89" fmla="*/ 72 h 134"/>
                  <a:gd name="T90" fmla="*/ 67 w 134"/>
                  <a:gd name="T91" fmla="*/ 109 h 134"/>
                  <a:gd name="T92" fmla="*/ 109 w 134"/>
                  <a:gd name="T93" fmla="*/ 6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4" h="134">
                    <a:moveTo>
                      <a:pt x="125" y="54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8" y="54"/>
                      <a:pt x="116" y="54"/>
                      <a:pt x="115" y="53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3" y="51"/>
                      <a:pt x="111" y="49"/>
                      <a:pt x="111" y="45"/>
                    </a:cubicBezTo>
                    <a:cubicBezTo>
                      <a:pt x="111" y="45"/>
                      <a:pt x="111" y="44"/>
                      <a:pt x="112" y="43"/>
                    </a:cubicBezTo>
                    <a:cubicBezTo>
                      <a:pt x="112" y="42"/>
                      <a:pt x="112" y="41"/>
                      <a:pt x="113" y="40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8" y="36"/>
                      <a:pt x="118" y="36"/>
                      <a:pt x="118" y="36"/>
                    </a:cubicBezTo>
                    <a:cubicBezTo>
                      <a:pt x="120" y="32"/>
                      <a:pt x="120" y="27"/>
                      <a:pt x="117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08" y="14"/>
                      <a:pt x="103" y="14"/>
                      <a:pt x="99" y="17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2" y="23"/>
                      <a:pt x="88" y="24"/>
                      <a:pt x="85" y="23"/>
                    </a:cubicBezTo>
                    <a:cubicBezTo>
                      <a:pt x="85" y="22"/>
                      <a:pt x="84" y="22"/>
                      <a:pt x="83" y="21"/>
                    </a:cubicBezTo>
                    <a:cubicBezTo>
                      <a:pt x="81" y="19"/>
                      <a:pt x="81" y="17"/>
                      <a:pt x="80" y="16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5"/>
                      <a:pt x="76" y="1"/>
                      <a:pt x="7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8" y="1"/>
                      <a:pt x="55" y="5"/>
                      <a:pt x="54" y="9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3" y="17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9"/>
                      <a:pt x="52" y="20"/>
                      <a:pt x="51" y="21"/>
                    </a:cubicBezTo>
                    <a:cubicBezTo>
                      <a:pt x="49" y="22"/>
                      <a:pt x="47" y="23"/>
                      <a:pt x="45" y="23"/>
                    </a:cubicBezTo>
                    <a:cubicBezTo>
                      <a:pt x="43" y="23"/>
                      <a:pt x="41" y="22"/>
                      <a:pt x="40" y="21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2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2"/>
                      <a:pt x="17" y="35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2" y="40"/>
                      <a:pt x="22" y="40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7"/>
                      <a:pt x="22" y="50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7" y="54"/>
                      <a:pt x="15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4" y="55"/>
                      <a:pt x="1" y="58"/>
                      <a:pt x="0" y="6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6"/>
                      <a:pt x="4" y="80"/>
                      <a:pt x="9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6" y="80"/>
                      <a:pt x="16" y="80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6" y="81"/>
                      <a:pt x="16" y="81"/>
                      <a:pt x="17" y="81"/>
                    </a:cubicBezTo>
                    <a:cubicBezTo>
                      <a:pt x="20" y="82"/>
                      <a:pt x="23" y="85"/>
                      <a:pt x="23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91"/>
                      <a:pt x="22" y="93"/>
                      <a:pt x="21" y="95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4" y="103"/>
                      <a:pt x="14" y="108"/>
                      <a:pt x="17" y="112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6" y="120"/>
                      <a:pt x="31" y="120"/>
                      <a:pt x="35" y="118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1" y="113"/>
                      <a:pt x="41" y="112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1" y="112"/>
                      <a:pt x="41" y="112"/>
                      <a:pt x="42" y="112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1"/>
                      <a:pt x="44" y="111"/>
                      <a:pt x="44" y="111"/>
                    </a:cubicBezTo>
                    <a:cubicBezTo>
                      <a:pt x="44" y="111"/>
                      <a:pt x="44" y="111"/>
                      <a:pt x="44" y="111"/>
                    </a:cubicBezTo>
                    <a:cubicBezTo>
                      <a:pt x="44" y="111"/>
                      <a:pt x="44" y="111"/>
                      <a:pt x="45" y="111"/>
                    </a:cubicBezTo>
                    <a:cubicBezTo>
                      <a:pt x="47" y="111"/>
                      <a:pt x="49" y="112"/>
                      <a:pt x="51" y="114"/>
                    </a:cubicBezTo>
                    <a:cubicBezTo>
                      <a:pt x="53" y="115"/>
                      <a:pt x="53" y="117"/>
                      <a:pt x="54" y="119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5"/>
                      <a:pt x="54" y="125"/>
                      <a:pt x="54" y="125"/>
                    </a:cubicBezTo>
                    <a:cubicBezTo>
                      <a:pt x="54" y="130"/>
                      <a:pt x="58" y="134"/>
                      <a:pt x="63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6" y="134"/>
                      <a:pt x="79" y="130"/>
                      <a:pt x="80" y="125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80" y="119"/>
                      <a:pt x="80" y="119"/>
                      <a:pt x="80" y="119"/>
                    </a:cubicBezTo>
                    <a:cubicBezTo>
                      <a:pt x="80" y="119"/>
                      <a:pt x="80" y="119"/>
                      <a:pt x="80" y="119"/>
                    </a:cubicBezTo>
                    <a:cubicBezTo>
                      <a:pt x="80" y="118"/>
                      <a:pt x="81" y="116"/>
                      <a:pt x="82" y="115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3" y="114"/>
                      <a:pt x="83" y="113"/>
                      <a:pt x="84" y="113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84" y="113"/>
                      <a:pt x="84" y="113"/>
                      <a:pt x="85" y="112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12"/>
                      <a:pt x="86" y="112"/>
                      <a:pt x="86" y="112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87" y="112"/>
                      <a:pt x="88" y="111"/>
                      <a:pt x="89" y="111"/>
                    </a:cubicBezTo>
                    <a:cubicBezTo>
                      <a:pt x="89" y="111"/>
                      <a:pt x="89" y="111"/>
                      <a:pt x="89" y="111"/>
                    </a:cubicBezTo>
                    <a:cubicBezTo>
                      <a:pt x="89" y="111"/>
                      <a:pt x="89" y="111"/>
                      <a:pt x="90" y="111"/>
                    </a:cubicBezTo>
                    <a:cubicBezTo>
                      <a:pt x="91" y="112"/>
                      <a:pt x="92" y="112"/>
                      <a:pt x="93" y="113"/>
                    </a:cubicBezTo>
                    <a:cubicBezTo>
                      <a:pt x="94" y="113"/>
                      <a:pt x="94" y="113"/>
                      <a:pt x="94" y="113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8"/>
                      <a:pt x="99" y="118"/>
                      <a:pt x="99" y="118"/>
                    </a:cubicBezTo>
                    <a:cubicBezTo>
                      <a:pt x="102" y="121"/>
                      <a:pt x="108" y="121"/>
                      <a:pt x="111" y="118"/>
                    </a:cubicBezTo>
                    <a:cubicBezTo>
                      <a:pt x="117" y="112"/>
                      <a:pt x="117" y="112"/>
                      <a:pt x="117" y="112"/>
                    </a:cubicBezTo>
                    <a:cubicBezTo>
                      <a:pt x="120" y="108"/>
                      <a:pt x="120" y="103"/>
                      <a:pt x="117" y="99"/>
                    </a:cubicBezTo>
                    <a:cubicBezTo>
                      <a:pt x="114" y="96"/>
                      <a:pt x="114" y="96"/>
                      <a:pt x="114" y="96"/>
                    </a:cubicBezTo>
                    <a:cubicBezTo>
                      <a:pt x="113" y="95"/>
                      <a:pt x="113" y="95"/>
                      <a:pt x="113" y="95"/>
                    </a:cubicBezTo>
                    <a:cubicBezTo>
                      <a:pt x="113" y="95"/>
                      <a:pt x="113" y="95"/>
                      <a:pt x="113" y="95"/>
                    </a:cubicBezTo>
                    <a:cubicBezTo>
                      <a:pt x="110" y="91"/>
                      <a:pt x="110" y="86"/>
                      <a:pt x="114" y="83"/>
                    </a:cubicBezTo>
                    <a:cubicBezTo>
                      <a:pt x="114" y="82"/>
                      <a:pt x="115" y="82"/>
                      <a:pt x="117" y="81"/>
                    </a:cubicBezTo>
                    <a:cubicBezTo>
                      <a:pt x="117" y="81"/>
                      <a:pt x="118" y="81"/>
                      <a:pt x="119" y="81"/>
                    </a:cubicBezTo>
                    <a:cubicBezTo>
                      <a:pt x="121" y="81"/>
                      <a:pt x="121" y="81"/>
                      <a:pt x="121" y="81"/>
                    </a:cubicBezTo>
                    <a:cubicBezTo>
                      <a:pt x="125" y="81"/>
                      <a:pt x="125" y="81"/>
                      <a:pt x="125" y="81"/>
                    </a:cubicBezTo>
                    <a:cubicBezTo>
                      <a:pt x="130" y="80"/>
                      <a:pt x="133" y="76"/>
                      <a:pt x="134" y="72"/>
                    </a:cubicBezTo>
                    <a:cubicBezTo>
                      <a:pt x="134" y="63"/>
                      <a:pt x="134" y="63"/>
                      <a:pt x="134" y="63"/>
                    </a:cubicBezTo>
                    <a:cubicBezTo>
                      <a:pt x="133" y="59"/>
                      <a:pt x="130" y="55"/>
                      <a:pt x="125" y="54"/>
                    </a:cubicBezTo>
                    <a:close/>
                    <a:moveTo>
                      <a:pt x="67" y="109"/>
                    </a:moveTo>
                    <a:cubicBezTo>
                      <a:pt x="44" y="109"/>
                      <a:pt x="25" y="90"/>
                      <a:pt x="25" y="67"/>
                    </a:cubicBezTo>
                    <a:cubicBezTo>
                      <a:pt x="25" y="44"/>
                      <a:pt x="44" y="26"/>
                      <a:pt x="67" y="26"/>
                    </a:cubicBezTo>
                    <a:cubicBezTo>
                      <a:pt x="90" y="26"/>
                      <a:pt x="109" y="44"/>
                      <a:pt x="109" y="67"/>
                    </a:cubicBezTo>
                    <a:cubicBezTo>
                      <a:pt x="109" y="90"/>
                      <a:pt x="90" y="109"/>
                      <a:pt x="6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92" name="Freeform 37"/>
              <p:cNvSpPr/>
              <p:nvPr/>
            </p:nvSpPr>
            <p:spPr bwMode="auto">
              <a:xfrm>
                <a:off x="6904038" y="4829175"/>
                <a:ext cx="209550" cy="173038"/>
              </a:xfrm>
              <a:custGeom>
                <a:avLst/>
                <a:gdLst>
                  <a:gd name="T0" fmla="*/ 53 w 56"/>
                  <a:gd name="T1" fmla="*/ 36 h 46"/>
                  <a:gd name="T2" fmla="*/ 55 w 56"/>
                  <a:gd name="T3" fmla="*/ 12 h 46"/>
                  <a:gd name="T4" fmla="*/ 41 w 56"/>
                  <a:gd name="T5" fmla="*/ 0 h 46"/>
                  <a:gd name="T6" fmla="*/ 33 w 56"/>
                  <a:gd name="T7" fmla="*/ 0 h 46"/>
                  <a:gd name="T8" fmla="*/ 31 w 56"/>
                  <a:gd name="T9" fmla="*/ 5 h 46"/>
                  <a:gd name="T10" fmla="*/ 33 w 56"/>
                  <a:gd name="T11" fmla="*/ 26 h 46"/>
                  <a:gd name="T12" fmla="*/ 28 w 56"/>
                  <a:gd name="T13" fmla="*/ 33 h 46"/>
                  <a:gd name="T14" fmla="*/ 23 w 56"/>
                  <a:gd name="T15" fmla="*/ 26 h 46"/>
                  <a:gd name="T16" fmla="*/ 26 w 56"/>
                  <a:gd name="T17" fmla="*/ 5 h 46"/>
                  <a:gd name="T18" fmla="*/ 24 w 56"/>
                  <a:gd name="T19" fmla="*/ 0 h 46"/>
                  <a:gd name="T20" fmla="*/ 15 w 56"/>
                  <a:gd name="T21" fmla="*/ 0 h 46"/>
                  <a:gd name="T22" fmla="*/ 15 w 56"/>
                  <a:gd name="T23" fmla="*/ 0 h 46"/>
                  <a:gd name="T24" fmla="*/ 1 w 56"/>
                  <a:gd name="T25" fmla="*/ 12 h 46"/>
                  <a:gd name="T26" fmla="*/ 3 w 56"/>
                  <a:gd name="T27" fmla="*/ 36 h 46"/>
                  <a:gd name="T28" fmla="*/ 28 w 56"/>
                  <a:gd name="T29" fmla="*/ 46 h 46"/>
                  <a:gd name="T30" fmla="*/ 53 w 56"/>
                  <a:gd name="T31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" h="46">
                    <a:moveTo>
                      <a:pt x="53" y="36"/>
                    </a:moveTo>
                    <a:cubicBezTo>
                      <a:pt x="55" y="12"/>
                      <a:pt x="55" y="12"/>
                      <a:pt x="55" y="12"/>
                    </a:cubicBezTo>
                    <a:cubicBezTo>
                      <a:pt x="56" y="5"/>
                      <a:pt x="48" y="0"/>
                      <a:pt x="4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3"/>
                      <a:pt x="31" y="5"/>
                    </a:cubicBezTo>
                    <a:cubicBezTo>
                      <a:pt x="31" y="5"/>
                      <a:pt x="34" y="21"/>
                      <a:pt x="33" y="26"/>
                    </a:cubicBezTo>
                    <a:cubicBezTo>
                      <a:pt x="32" y="28"/>
                      <a:pt x="30" y="33"/>
                      <a:pt x="28" y="33"/>
                    </a:cubicBezTo>
                    <a:cubicBezTo>
                      <a:pt x="25" y="33"/>
                      <a:pt x="23" y="28"/>
                      <a:pt x="23" y="26"/>
                    </a:cubicBezTo>
                    <a:cubicBezTo>
                      <a:pt x="22" y="21"/>
                      <a:pt x="26" y="5"/>
                      <a:pt x="26" y="5"/>
                    </a:cubicBezTo>
                    <a:cubicBezTo>
                      <a:pt x="25" y="5"/>
                      <a:pt x="24" y="4"/>
                      <a:pt x="2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9" y="42"/>
                      <a:pt x="19" y="46"/>
                      <a:pt x="28" y="46"/>
                    </a:cubicBezTo>
                    <a:cubicBezTo>
                      <a:pt x="37" y="46"/>
                      <a:pt x="48" y="41"/>
                      <a:pt x="53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93" name="Oval 38"/>
              <p:cNvSpPr>
                <a:spLocks noChangeArrowheads="1"/>
              </p:cNvSpPr>
              <p:nvPr/>
            </p:nvSpPr>
            <p:spPr bwMode="auto">
              <a:xfrm>
                <a:off x="6956425" y="4705350"/>
                <a:ext cx="104775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94" name="TextBox 3"/>
          <p:cNvSpPr txBox="1">
            <a:spLocks noChangeArrowheads="1"/>
          </p:cNvSpPr>
          <p:nvPr/>
        </p:nvSpPr>
        <p:spPr bwMode="auto">
          <a:xfrm>
            <a:off x="6631779" y="1455824"/>
            <a:ext cx="2048163" cy="39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79186" tIns="89593" rIns="179186" bIns="89593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722745" y="1804670"/>
            <a:ext cx="381635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  <p:sp>
        <p:nvSpPr>
          <p:cNvPr id="96" name="TextBox 3"/>
          <p:cNvSpPr txBox="1">
            <a:spLocks noChangeArrowheads="1"/>
          </p:cNvSpPr>
          <p:nvPr/>
        </p:nvSpPr>
        <p:spPr bwMode="auto">
          <a:xfrm>
            <a:off x="7952579" y="2682644"/>
            <a:ext cx="2048163" cy="39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79186" tIns="89593" rIns="179186" bIns="89593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043545" y="3031490"/>
            <a:ext cx="3025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  <p:sp>
        <p:nvSpPr>
          <p:cNvPr id="98" name="TextBox 3"/>
          <p:cNvSpPr txBox="1">
            <a:spLocks noChangeArrowheads="1"/>
          </p:cNvSpPr>
          <p:nvPr/>
        </p:nvSpPr>
        <p:spPr bwMode="auto">
          <a:xfrm>
            <a:off x="7472519" y="4381904"/>
            <a:ext cx="2048163" cy="39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79186" tIns="89593" rIns="179186" bIns="89593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563485" y="4730750"/>
            <a:ext cx="3025140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  <p:sp>
        <p:nvSpPr>
          <p:cNvPr id="100" name="TextBox 3"/>
          <p:cNvSpPr txBox="1">
            <a:spLocks noChangeArrowheads="1"/>
          </p:cNvSpPr>
          <p:nvPr/>
        </p:nvSpPr>
        <p:spPr bwMode="auto">
          <a:xfrm>
            <a:off x="2080734" y="2682644"/>
            <a:ext cx="2048163" cy="39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79186" tIns="89593" rIns="179186" bIns="89593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130300" y="3022600"/>
            <a:ext cx="291528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  <p:sp>
        <p:nvSpPr>
          <p:cNvPr id="102" name="TextBox 3"/>
          <p:cNvSpPr txBox="1">
            <a:spLocks noChangeArrowheads="1"/>
          </p:cNvSpPr>
          <p:nvPr/>
        </p:nvSpPr>
        <p:spPr bwMode="auto">
          <a:xfrm>
            <a:off x="2555079" y="4381904"/>
            <a:ext cx="2048163" cy="39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79186" tIns="89593" rIns="179186" bIns="89593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>
                <a:solidFill>
                  <a:srgbClr val="5A8F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A8FC0"/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604645" y="4721860"/>
            <a:ext cx="291528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r>
              <a:rPr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eiti SC Light" panose="02010600030101010101" charset="0"/>
              <a:sym typeface="+mn-ea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1275</Words>
  <Application>Microsoft Office PowerPoint</Application>
  <PresentationFormat>宽屏</PresentationFormat>
  <Paragraphs>212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Gill Sans</vt:lpstr>
      <vt:lpstr>Heiti SC Light</vt:lpstr>
      <vt:lpstr>Open Sans Light</vt:lpstr>
      <vt:lpstr>等线</vt:lpstr>
      <vt:lpstr>方正清刻本悦宋简体</vt:lpstr>
      <vt:lpstr>华文细黑</vt:lpstr>
      <vt:lpstr>宋体</vt:lpstr>
      <vt:lpstr>微软雅黑</vt:lpstr>
      <vt:lpstr>微软雅黑 Light</vt:lpstr>
      <vt:lpstr>Arial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2017-10-30T09:02:00Z</dcterms:created>
  <dcterms:modified xsi:type="dcterms:W3CDTF">2019-09-11T04:53:06Z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