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4"/>
    <p:sldMasterId id="2147483658" r:id="rId5"/>
  </p:sldMasterIdLst>
  <p:notesMasterIdLst>
    <p:notesMasterId r:id="rId6"/>
  </p:notesMasterIdLst>
  <p:handoutMasterIdLst>
    <p:handoutMasterId r:id="rId7"/>
  </p:handoutMasterIdLst>
  <p:sldIdLst>
    <p:sldId id="292" r:id="rId8"/>
    <p:sldId id="270" r:id="rId9"/>
    <p:sldId id="287" r:id="rId10"/>
    <p:sldId id="268" r:id="rId11"/>
    <p:sldId id="273" r:id="rId12"/>
    <p:sldId id="274" r:id="rId13"/>
    <p:sldId id="289" r:id="rId14"/>
    <p:sldId id="276" r:id="rId15"/>
    <p:sldId id="269" r:id="rId16"/>
    <p:sldId id="307" r:id="rId17"/>
    <p:sldId id="277" r:id="rId18"/>
    <p:sldId id="302" r:id="rId19"/>
    <p:sldId id="278" r:id="rId20"/>
    <p:sldId id="298" r:id="rId21"/>
    <p:sldId id="299" r:id="rId22"/>
    <p:sldId id="300" r:id="rId23"/>
    <p:sldId id="301" r:id="rId24"/>
    <p:sldId id="285" r:id="rId25"/>
    <p:sldId id="286" r:id="rId26"/>
    <p:sldId id="275" r:id="rId27"/>
    <p:sldId id="290" r:id="rId28"/>
    <p:sldId id="279" r:id="rId29"/>
    <p:sldId id="308" r:id="rId30"/>
    <p:sldId id="280" r:id="rId31"/>
    <p:sldId id="297" r:id="rId32"/>
    <p:sldId id="312" r:id="rId33"/>
    <p:sldId id="291" r:id="rId34"/>
    <p:sldId id="283" r:id="rId35"/>
    <p:sldId id="295" r:id="rId36"/>
    <p:sldId id="296" r:id="rId37"/>
    <p:sldId id="256" r:id="rId38"/>
    <p:sldId id="304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E8C653CC-64BB-4305-BC7D-A7C4C9EC3F82}">
          <p14:sldIdLst>
            <p14:sldId id="292"/>
            <p14:sldId id="270"/>
            <p14:sldId id="287"/>
            <p14:sldId id="268"/>
            <p14:sldId id="273"/>
            <p14:sldId id="274"/>
            <p14:sldId id="289"/>
            <p14:sldId id="276"/>
          </p14:sldIdLst>
        </p14:section>
        <p14:section name="课文内容" id="{D234404D-CAF6-45B1-8E54-3D4EF63423CA}">
          <p14:sldIdLst>
            <p14:sldId id="269"/>
            <p14:sldId id="307"/>
            <p14:sldId id="277"/>
            <p14:sldId id="302"/>
            <p14:sldId id="278"/>
            <p14:sldId id="298"/>
            <p14:sldId id="299"/>
            <p14:sldId id="300"/>
            <p14:sldId id="301"/>
          </p14:sldIdLst>
        </p14:section>
        <p14:section name="古诗版式" id="{130C3888-BCAC-4284-888B-FF8F5B7F3995}">
          <p14:sldIdLst>
            <p14:sldId id="285"/>
            <p14:sldId id="286"/>
            <p14:sldId id="275"/>
            <p14:sldId id="290"/>
            <p14:sldId id="279"/>
            <p14:sldId id="308"/>
            <p14:sldId id="280"/>
            <p14:sldId id="297"/>
            <p14:sldId id="312"/>
            <p14:sldId id="291"/>
            <p14:sldId id="283"/>
            <p14:sldId id="295"/>
            <p14:sldId id="296"/>
          </p14:sldIdLst>
        </p14:section>
        <p14:section name="使用技巧" id="{B7D137C6-1877-4212-805D-460E727272CE}">
          <p14:sldIdLst>
            <p14:sldId id="256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9" autoAdjust="0"/>
    <p:restoredTop sz="93355" autoAdjust="0"/>
  </p:normalViewPr>
  <p:slideViewPr>
    <p:cSldViewPr snapToGrid="0" showGuides="1">
      <p:cViewPr varScale="1">
        <p:scale>
          <a:sx n="113" d="100"/>
          <a:sy n="113" d="100"/>
        </p:scale>
        <p:origin x="414" y="102"/>
      </p:cViewPr>
      <p:guideLst>
        <p:guide orient="horz" pos="2160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90"/>
    </p:cViewPr>
  </p:sorterViewPr>
  <p:notesViewPr>
    <p:cSldViewPr snapToGrid="0">
      <p:cViewPr varScale="1">
        <p:scale>
          <a:sx n="92" d="100"/>
          <a:sy n="92" d="100"/>
        </p:scale>
        <p:origin x="2508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customXml" Target="../customXml/item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customXml" Target="../customXml/item3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slide" Target="slides/slide25.xml" /><Relationship Id="rId33" Type="http://schemas.openxmlformats.org/officeDocument/2006/relationships/slide" Target="slides/slide26.xml" /><Relationship Id="rId34" Type="http://schemas.openxmlformats.org/officeDocument/2006/relationships/slide" Target="slides/slide27.xml" /><Relationship Id="rId35" Type="http://schemas.openxmlformats.org/officeDocument/2006/relationships/slide" Target="slides/slide28.xml" /><Relationship Id="rId36" Type="http://schemas.openxmlformats.org/officeDocument/2006/relationships/slide" Target="slides/slide29.xml" /><Relationship Id="rId37" Type="http://schemas.openxmlformats.org/officeDocument/2006/relationships/slide" Target="slides/slide30.xml" /><Relationship Id="rId38" Type="http://schemas.openxmlformats.org/officeDocument/2006/relationships/slide" Target="slides/slide31.xml" /><Relationship Id="rId39" Type="http://schemas.openxmlformats.org/officeDocument/2006/relationships/slide" Target="slides/slide32.xml" /><Relationship Id="rId4" Type="http://schemas.openxmlformats.org/officeDocument/2006/relationships/slideMaster" Target="slideMasters/slideMaster1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Master" Target="slideMasters/slideMaster2.xml" /><Relationship Id="rId6" Type="http://schemas.openxmlformats.org/officeDocument/2006/relationships/notesMaster" Target="notesMasters/notesMaster1.xml" /><Relationship Id="rId7" Type="http://schemas.openxmlformats.org/officeDocument/2006/relationships/handoutMaster" Target="handoutMasters/handout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CECA7CA-1A9A-4BE0-B65C-7975C7BFAC9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84D6639B-CDA7-4D5A-BB7D-546560EC77B8}" type="parTrans" cxnId="{777100A7-F38A-4C8C-B674-581D037AD938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796FB9B-A31B-4C6C-8E06-4EC01503ADF7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盼看社戏</a:t>
          </a:r>
          <a:endParaRPr lang="zh-CN" altLang="en-US" sz="2400" b="1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EF086BE-792C-4706-8E99-E84ED1CD886F}" type="sibTrans" cxnId="{777100A7-F38A-4C8C-B674-581D037AD938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017295B-8BA1-4B5F-8F09-9FAEFA1DABD7}" type="parTrans" cxnId="{F5CE803C-81E5-43C2-A036-66C1504B98B0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0506E75-8B57-4477-9D02-F0954F1FACE5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微软雅黑" panose="020b0503020204020204" pitchFamily="34" charset="-122"/>
              <a:sym typeface="Microsoft YaHei UI" panose="020b0503020204020204" pitchFamily="34" charset="-122"/>
            </a:rPr>
            <a:t>去看社戏</a:t>
          </a:r>
          <a:endParaRPr lang="zh-CN" altLang="en-US" sz="2400" b="1" kern="1200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微软雅黑" panose="020b0503020204020204" pitchFamily="34" charset="-122"/>
          </a:endParaRPr>
        </a:p>
      </dgm:t>
    </dgm:pt>
    <dgm:pt modelId="{19D974DB-B39B-4165-844C-8CB2B31090A8}" type="sibTrans" cxnId="{F5CE803C-81E5-43C2-A036-66C1504B98B0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5BF947FF-91C9-4CE8-8A5D-CC407EA3D081}" type="parTrans" cxnId="{31F2E4EB-355B-4C50-9770-91284583DA93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51B004D-AD7C-45E3-8313-F99C4E1430B0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微软雅黑" panose="020b0503020204020204" pitchFamily="34" charset="-122"/>
              <a:sym typeface="Microsoft YaHei UI" panose="020b0503020204020204" pitchFamily="34" charset="-122"/>
            </a:rPr>
            <a:t>怀念社戏</a:t>
          </a:r>
          <a:endParaRPr lang="zh-CN" altLang="en-US" sz="2400" b="1" kern="1200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微软雅黑" panose="020b0503020204020204" pitchFamily="34" charset="-122"/>
          </a:endParaRPr>
        </a:p>
      </dgm:t>
    </dgm:pt>
    <dgm:pt modelId="{D67BF3B2-8131-450E-BF74-03EDD8320D16}" type="sibTrans" cxnId="{31F2E4EB-355B-4C50-9770-91284583DA93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44B8F92-8187-48BD-98E8-FA4A2D18D656}" type="pres">
      <dgm:prSet presAssocID="{7CECA7CA-1A9A-4BE0-B65C-7975C7BFAC92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9115AABC-876E-4BC3-8394-CA7BF2A62BE9}" type="pres">
      <dgm:prSet presAssocID="{3796FB9B-A31B-4C6C-8E06-4EC01503ADF7}" presName="parTxOnly" presStyleLbl="node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38D9370C-201E-4FA6-BC83-68B7CD82C594}" type="pres">
      <dgm:prSet presAssocID="{9EF086BE-792C-4706-8E99-E84ED1CD886F}" presName="parTxOnlySpace"/>
      <dgm:spPr/>
      <dgm:t>
        <a:bodyPr/>
        <a:lstStyle/>
        <a:p/>
      </dgm:t>
    </dgm:pt>
    <dgm:pt modelId="{757381AD-3979-4D3E-9979-D1F2551A0724}" type="pres">
      <dgm:prSet presAssocID="{70506E75-8B57-4477-9D02-F0954F1FACE5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BF932B1F-4982-4818-95C6-12F0F0577050}" type="pres">
      <dgm:prSet presAssocID="{19D974DB-B39B-4165-844C-8CB2B31090A8}" presName="parTxOnlySpace"/>
      <dgm:spPr/>
      <dgm:t>
        <a:bodyPr/>
        <a:lstStyle/>
        <a:p/>
      </dgm:t>
    </dgm:pt>
    <dgm:pt modelId="{8319904D-9EE5-41A9-8F41-0B01A81C5CC7}" type="pres">
      <dgm:prSet presAssocID="{C51B004D-AD7C-45E3-8313-F99C4E1430B0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</dgm:ptLst>
  <dgm:cxnLst>
    <dgm:cxn modelId="{777100A7-F38A-4C8C-B674-581D037AD938}" srcId="{7CECA7CA-1A9A-4BE0-B65C-7975C7BFAC92}" destId="{3796FB9B-A31B-4C6C-8E06-4EC01503ADF7}" srcOrd="0" destOrd="0" parTransId="{84D6639B-CDA7-4D5A-BB7D-546560EC77B8}" sibTransId="{9EF086BE-792C-4706-8E99-E84ED1CD886F}"/>
    <dgm:cxn modelId="{F5CE803C-81E5-43C2-A036-66C1504B98B0}" srcId="{7CECA7CA-1A9A-4BE0-B65C-7975C7BFAC92}" destId="{70506E75-8B57-4477-9D02-F0954F1FACE5}" srcOrd="1" destOrd="0" parTransId="{8017295B-8BA1-4B5F-8F09-9FAEFA1DABD7}" sibTransId="{19D974DB-B39B-4165-844C-8CB2B31090A8}"/>
    <dgm:cxn modelId="{31F2E4EB-355B-4C50-9770-91284583DA93}" srcId="{7CECA7CA-1A9A-4BE0-B65C-7975C7BFAC92}" destId="{C51B004D-AD7C-45E3-8313-F99C4E1430B0}" srcOrd="2" destOrd="0" parTransId="{5BF947FF-91C9-4CE8-8A5D-CC407EA3D081}" sibTransId="{D67BF3B2-8131-450E-BF74-03EDD8320D16}"/>
    <dgm:cxn modelId="{4E0D7DBF-B82D-423D-BFA7-888E3EC8BABD}" type="presOf" srcId="{7CECA7CA-1A9A-4BE0-B65C-7975C7BFAC92}" destId="{C44B8F92-8187-48BD-98E8-FA4A2D18D656}" srcOrd="0" destOrd="0" presId="urn:microsoft.com/office/officeart/2005/8/layout/chevron1"/>
    <dgm:cxn modelId="{6128F311-083C-425C-8C14-F5E54CE786EB}" type="presParOf" srcId="{C44B8F92-8187-48BD-98E8-FA4A2D18D656}" destId="{9115AABC-876E-4BC3-8394-CA7BF2A62BE9}" srcOrd="0" destOrd="0" presId="urn:microsoft.com/office/officeart/2005/8/layout/chevron1"/>
    <dgm:cxn modelId="{4A058C75-5679-4416-9AD7-6626C3D618EF}" type="presOf" srcId="{3796FB9B-A31B-4C6C-8E06-4EC01503ADF7}" destId="{9115AABC-876E-4BC3-8394-CA7BF2A62BE9}" srcOrd="0" destOrd="0" presId="urn:microsoft.com/office/officeart/2005/8/layout/chevron1"/>
    <dgm:cxn modelId="{B090B71B-EE1B-472F-86FA-B837287D114F}" type="presParOf" srcId="{C44B8F92-8187-48BD-98E8-FA4A2D18D656}" destId="{38D9370C-201E-4FA6-BC83-68B7CD82C594}" srcOrd="1" destOrd="0" presId="urn:microsoft.com/office/officeart/2005/8/layout/chevron1"/>
    <dgm:cxn modelId="{C97FEC8D-DEFB-458D-91E1-84CBABFF7265}" type="presParOf" srcId="{C44B8F92-8187-48BD-98E8-FA4A2D18D656}" destId="{757381AD-3979-4D3E-9979-D1F2551A0724}" srcOrd="2" destOrd="0" presId="urn:microsoft.com/office/officeart/2005/8/layout/chevron1"/>
    <dgm:cxn modelId="{4AC5C61B-39FF-4992-AE31-33F4AFC41889}" type="presOf" srcId="{70506E75-8B57-4477-9D02-F0954F1FACE5}" destId="{757381AD-3979-4D3E-9979-D1F2551A0724}" srcOrd="0" destOrd="0" presId="urn:microsoft.com/office/officeart/2005/8/layout/chevron1"/>
    <dgm:cxn modelId="{24085318-BFD2-47F8-8B48-6A0326DF5274}" type="presParOf" srcId="{C44B8F92-8187-48BD-98E8-FA4A2D18D656}" destId="{BF932B1F-4982-4818-95C6-12F0F0577050}" srcOrd="3" destOrd="0" presId="urn:microsoft.com/office/officeart/2005/8/layout/chevron1"/>
    <dgm:cxn modelId="{810217BF-79B7-4259-924E-2C86F50D74E8}" type="presParOf" srcId="{C44B8F92-8187-48BD-98E8-FA4A2D18D656}" destId="{8319904D-9EE5-41A9-8F41-0B01A81C5CC7}" srcOrd="4" destOrd="0" presId="urn:microsoft.com/office/officeart/2005/8/layout/chevron1"/>
    <dgm:cxn modelId="{C0F9B7F8-505C-49DC-9C01-740E99EC637F}" type="presOf" srcId="{C51B004D-AD7C-45E3-8313-F99C4E1430B0}" destId="{8319904D-9EE5-41A9-8F41-0B01A81C5CC7}" srcOrd="0" destOrd="0" presId="urn:microsoft.com/office/officeart/2005/8/layout/chevron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B9750E08-2C62-4375-8A98-95FBA48A8359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20D95B3-50A3-48D4-BAA4-AC5DA70E9D6A}" type="parTrans" cxnId="{C328BD1A-FD6A-4014-B791-B2737DC7D0E7}">
      <dgm:prSet custT="1"/>
      <dgm:spPr/>
      <dgm:t>
        <a:bodyPr/>
        <a:lstStyle/>
        <a:p>
          <a:endParaRPr lang="zh-CN" altLang="en-US" sz="1800" b="1"/>
        </a:p>
      </dgm:t>
    </dgm:pt>
    <dgm:pt modelId="{614F458A-7C31-4F04-8E19-C9C4FCE8F093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800" b="1"/>
            <a:t>看戏前</a:t>
          </a:r>
        </a:p>
      </dgm:t>
    </dgm:pt>
    <dgm:pt modelId="{6714F66E-DF0D-4942-8013-6431B2DB4989}" type="sibTrans" cxnId="{C328BD1A-FD6A-4014-B791-B2737DC7D0E7}">
      <dgm:prSet custT="1"/>
      <dgm:spPr/>
      <dgm:t>
        <a:bodyPr/>
        <a:lstStyle/>
        <a:p>
          <a:endParaRPr lang="zh-CN" altLang="en-US" sz="1800" b="1"/>
        </a:p>
      </dgm:t>
    </dgm:pt>
    <dgm:pt modelId="{C6CE71D9-C40E-4585-B6F6-5BF8A975B74A}" type="parTrans" cxnId="{27FCE344-D39F-4260-B41A-AE2F11F5D08F}">
      <dgm:prSet custT="1"/>
      <dgm:spPr/>
      <dgm:t>
        <a:bodyPr/>
        <a:lstStyle/>
        <a:p>
          <a:endParaRPr lang="zh-CN" altLang="en-US" sz="1800" b="1"/>
        </a:p>
      </dgm:t>
    </dgm:pt>
    <dgm:pt modelId="{FAA7C0B0-0813-4417-AF56-311EA1E385E3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看戏</a:t>
          </a:r>
          <a:endParaRPr lang="en-US" altLang="zh-CN" sz="1800" b="1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+mn-ea"/>
            <a:sym typeface="Microsoft YaHei UI" panose="020b0503020204020204" pitchFamily="34" charset="-122"/>
          </a:endParaRPr>
        </a:p>
        <a:p>
          <a:r>
            <a: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波折 </a:t>
          </a:r>
          <a:endParaRPr lang="zh-CN" altLang="en-US" sz="1800" b="1"/>
        </a:p>
      </dgm:t>
    </dgm:pt>
    <dgm:pt modelId="{EDE5D2DA-FFC6-420B-BA2F-E387B21FDD40}" type="sibTrans" cxnId="{27FCE344-D39F-4260-B41A-AE2F11F5D08F}">
      <dgm:prSet custT="1"/>
      <dgm:spPr/>
      <dgm:t>
        <a:bodyPr/>
        <a:lstStyle/>
        <a:p>
          <a:endParaRPr lang="zh-CN" altLang="en-US" sz="1800" b="1"/>
        </a:p>
      </dgm:t>
    </dgm:pt>
    <dgm:pt modelId="{CD409FE4-468C-4D03-ADB1-8E3F23D1B65A}" type="parTrans" cxnId="{6212004C-0883-45C0-B269-46D52DD53B70}">
      <dgm:prSet custT="1"/>
      <dgm:spPr/>
      <dgm:t>
        <a:bodyPr/>
        <a:lstStyle/>
        <a:p>
          <a:endParaRPr lang="zh-CN" altLang="en-US" sz="1800" b="1"/>
        </a:p>
      </dgm:t>
    </dgm:pt>
    <dgm:pt modelId="{1E4EE750-33FA-4223-A599-484059C7CA73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月夜</a:t>
          </a:r>
          <a:endParaRPr lang="en-US" altLang="zh-CN" sz="1800" b="1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+mn-ea"/>
            <a:sym typeface="Microsoft YaHei UI" panose="020b0503020204020204" pitchFamily="34" charset="-122"/>
          </a:endParaRPr>
        </a:p>
        <a:p>
          <a:r>
            <a: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航船 </a:t>
          </a:r>
          <a:endParaRPr lang="zh-CN" altLang="en-US" sz="1800" b="1"/>
        </a:p>
      </dgm:t>
    </dgm:pt>
    <dgm:pt modelId="{9EBA0E44-7617-4AB1-8F5F-75F332CDF454}" type="sibTrans" cxnId="{6212004C-0883-45C0-B269-46D52DD53B70}">
      <dgm:prSet custT="1"/>
      <dgm:spPr/>
      <dgm:t>
        <a:bodyPr/>
        <a:lstStyle/>
        <a:p>
          <a:endParaRPr lang="zh-CN" altLang="en-US" sz="1800" b="1"/>
        </a:p>
      </dgm:t>
    </dgm:pt>
    <dgm:pt modelId="{57D34DA1-F3BA-43B3-81C6-D1143D550437}" type="parTrans" cxnId="{B7514EC5-AE41-4DA9-961C-A356343F8E5A}">
      <dgm:prSet custT="1"/>
      <dgm:spPr/>
      <dgm:t>
        <a:bodyPr/>
        <a:lstStyle/>
        <a:p>
          <a:endParaRPr lang="zh-CN" altLang="en-US" sz="1800" b="1"/>
        </a:p>
      </dgm:t>
    </dgm:pt>
    <dgm:pt modelId="{3E7EB5EE-822E-4BE3-85AB-DAA63E260B3C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800" b="1"/>
            <a:t>赵庄</a:t>
          </a:r>
          <a:endParaRPr lang="en-US" altLang="zh-CN" sz="1800" b="1"/>
        </a:p>
        <a:p>
          <a:r>
            <a:rPr lang="zh-CN" altLang="en-US" sz="1800" b="1"/>
            <a:t>看戏</a:t>
          </a:r>
        </a:p>
      </dgm:t>
    </dgm:pt>
    <dgm:pt modelId="{12F1F0BA-FC51-4771-8EF2-6ED482D1991C}" type="sibTrans" cxnId="{B7514EC5-AE41-4DA9-961C-A356343F8E5A}">
      <dgm:prSet custT="1"/>
      <dgm:spPr/>
      <dgm:t>
        <a:bodyPr/>
        <a:lstStyle/>
        <a:p>
          <a:endParaRPr lang="zh-CN" altLang="en-US" sz="1800" b="1"/>
        </a:p>
      </dgm:t>
    </dgm:pt>
    <dgm:pt modelId="{A4313B9E-E1BF-4100-9386-BB81C5601A2E}" type="parTrans" cxnId="{DD3CA4C7-1FF7-45CD-A5E6-50D1E7452819}">
      <dgm:prSet custT="1"/>
      <dgm:spPr/>
      <dgm:t>
        <a:bodyPr/>
        <a:lstStyle/>
        <a:p>
          <a:endParaRPr lang="zh-CN" altLang="en-US" sz="1800" b="1"/>
        </a:p>
      </dgm:t>
    </dgm:pt>
    <dgm:pt modelId="{7E923611-27BB-4480-A064-6DB49DD66565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800" b="1"/>
            <a:t>归航偷豆</a:t>
          </a:r>
        </a:p>
      </dgm:t>
    </dgm:pt>
    <dgm:pt modelId="{E4353751-2A46-4507-95D4-88CA1255BA3D}" type="sibTrans" cxnId="{DD3CA4C7-1FF7-45CD-A5E6-50D1E7452819}">
      <dgm:prSet custT="1"/>
      <dgm:spPr/>
      <dgm:t>
        <a:bodyPr/>
        <a:lstStyle/>
        <a:p>
          <a:endParaRPr lang="zh-CN" altLang="en-US" sz="1800" b="1"/>
        </a:p>
      </dgm:t>
    </dgm:pt>
    <dgm:pt modelId="{C82601C4-95B0-4690-8FD8-E2D9D6C4CEDF}" type="parTrans" cxnId="{6883B5A6-08C6-4E50-86E1-0E069201A52C}">
      <dgm:prSet custT="1"/>
      <dgm:spPr/>
      <dgm:t>
        <a:bodyPr/>
        <a:lstStyle/>
        <a:p>
          <a:endParaRPr lang="zh-CN" altLang="en-US" sz="1800" b="1"/>
        </a:p>
      </dgm:t>
    </dgm:pt>
    <dgm:pt modelId="{74E630E5-EAE2-4F98-ADA9-00403742C862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800" b="1"/>
            <a:t>看戏后</a:t>
          </a:r>
        </a:p>
      </dgm:t>
    </dgm:pt>
    <dgm:pt modelId="{3DCFD749-A47E-44C8-A935-576759F9B17C}" type="sibTrans" cxnId="{6883B5A6-08C6-4E50-86E1-0E069201A52C}">
      <dgm:prSet custT="1"/>
      <dgm:spPr/>
      <dgm:t>
        <a:bodyPr/>
        <a:lstStyle/>
        <a:p>
          <a:endParaRPr lang="zh-CN" altLang="en-US" sz="1800" b="1"/>
        </a:p>
      </dgm:t>
    </dgm:pt>
    <dgm:pt modelId="{86524160-5A18-42F1-9D39-658B0C42BF0A}" type="pres">
      <dgm:prSet presAssocID="{B9750E08-2C62-4375-8A98-95FBA48A8359}" presName="rootnode">
        <dgm:presLayoutVars>
          <dgm:chMax/>
          <dgm:chPref/>
          <dgm:dir/>
          <dgm:animLvl val="lvl"/>
        </dgm:presLayoutVars>
      </dgm:prSet>
      <dgm:spPr/>
      <dgm:t>
        <a:bodyPr/>
        <a:lstStyle/>
        <a:p/>
      </dgm:t>
    </dgm:pt>
    <dgm:pt modelId="{A7685DB7-3431-45E1-A338-A788658468B2}" type="pres">
      <dgm:prSet presAssocID="{614F458A-7C31-4F04-8E19-C9C4FCE8F093}" presName="composite"/>
      <dgm:spPr/>
      <dgm:t>
        <a:bodyPr/>
        <a:lstStyle/>
        <a:p/>
      </dgm:t>
    </dgm:pt>
    <dgm:pt modelId="{F34E07DF-729D-47E2-A55A-768478A85CAD}" type="pres">
      <dgm:prSet presAssocID="{614F458A-7C31-4F04-8E19-C9C4FCE8F093}" presName="LShape" presStyleLbl="alignNode1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3DBDC8B5-36A6-401C-8D16-9C0336428FFA}" type="pres">
      <dgm:prSet presAssocID="{614F458A-7C31-4F04-8E19-C9C4FCE8F093}" presName="ParentText" presStyleLbl="revTx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E43565D0-925F-4D74-B34C-D6ED6633FE61}" type="pres">
      <dgm:prSet presAssocID="{614F458A-7C31-4F04-8E19-C9C4FCE8F093}" presName="Triangle" presStyleLbl="alignNode1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457355CB-00D6-4B4A-9887-B9460272ED1D}" type="pres">
      <dgm:prSet presAssocID="{6714F66E-DF0D-4942-8013-6431B2DB4989}" presName="sibTrans"/>
      <dgm:spPr/>
      <dgm:t>
        <a:bodyPr/>
        <a:lstStyle/>
        <a:p/>
      </dgm:t>
    </dgm:pt>
    <dgm:pt modelId="{76A92CA2-A03B-4783-ABF6-04CB159B5646}" type="pres">
      <dgm:prSet presAssocID="{6714F66E-DF0D-4942-8013-6431B2DB4989}" presName="space"/>
      <dgm:spPr/>
      <dgm:t>
        <a:bodyPr/>
        <a:lstStyle/>
        <a:p/>
      </dgm:t>
    </dgm:pt>
    <dgm:pt modelId="{AB344E72-847D-4460-A613-844FF21C58BB}" type="pres">
      <dgm:prSet presAssocID="{FAA7C0B0-0813-4417-AF56-311EA1E385E3}" presName="composite"/>
      <dgm:spPr/>
      <dgm:t>
        <a:bodyPr/>
        <a:lstStyle/>
        <a:p/>
      </dgm:t>
    </dgm:pt>
    <dgm:pt modelId="{9871D32B-7E7C-439B-9000-30C3AEE18CB3}" type="pres">
      <dgm:prSet presAssocID="{FAA7C0B0-0813-4417-AF56-311EA1E385E3}" presName="LShape" presStyleLbl="alignNode1" presStyleIdx="1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C0A4790B-6ADC-4821-B157-A38D03ABA7EC}" type="pres">
      <dgm:prSet presAssocID="{FAA7C0B0-0813-4417-AF56-311EA1E385E3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A6907586-BC3A-4BCF-AC2F-AB28E9ED5375}" type="pres">
      <dgm:prSet presAssocID="{FAA7C0B0-0813-4417-AF56-311EA1E385E3}" presName="Triangle" presStyleLbl="alignNode1" presStyleIdx="1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24ABE475-2FFE-40BC-8149-EA661CF3FB7D}" type="pres">
      <dgm:prSet presAssocID="{EDE5D2DA-FFC6-420B-BA2F-E387B21FDD40}" presName="sibTrans"/>
      <dgm:spPr/>
      <dgm:t>
        <a:bodyPr/>
        <a:lstStyle/>
        <a:p/>
      </dgm:t>
    </dgm:pt>
    <dgm:pt modelId="{1E8703CF-6DA0-4024-8DB6-B4BEC0848CFA}" type="pres">
      <dgm:prSet presAssocID="{EDE5D2DA-FFC6-420B-BA2F-E387B21FDD40}" presName="space"/>
      <dgm:spPr/>
      <dgm:t>
        <a:bodyPr/>
        <a:lstStyle/>
        <a:p/>
      </dgm:t>
    </dgm:pt>
    <dgm:pt modelId="{9F76B8B0-DF3F-4CCA-B59E-EF3634393AAE}" type="pres">
      <dgm:prSet presAssocID="{1E4EE750-33FA-4223-A599-484059C7CA73}" presName="composite"/>
      <dgm:spPr/>
      <dgm:t>
        <a:bodyPr/>
        <a:lstStyle/>
        <a:p/>
      </dgm:t>
    </dgm:pt>
    <dgm:pt modelId="{99246200-D806-4C28-952A-992A2D8B9604}" type="pres">
      <dgm:prSet presAssocID="{1E4EE750-33FA-4223-A599-484059C7CA73}" presName="LShape" presStyleLbl="alignNode1" presStyleIdx="2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B3A3F299-2905-407B-BBD7-3896BB335836}" type="pres">
      <dgm:prSet presAssocID="{1E4EE750-33FA-4223-A599-484059C7CA73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94699E40-E5C5-4586-A3F2-16BF94DF4562}" type="pres">
      <dgm:prSet presAssocID="{1E4EE750-33FA-4223-A599-484059C7CA73}" presName="Triangle" presStyleLbl="alignNode1" presStyleIdx="2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9F78C856-8C5A-4772-96B4-D9F1C0BE9D19}" type="pres">
      <dgm:prSet presAssocID="{9EBA0E44-7617-4AB1-8F5F-75F332CDF454}" presName="sibTrans"/>
      <dgm:spPr/>
      <dgm:t>
        <a:bodyPr/>
        <a:lstStyle/>
        <a:p/>
      </dgm:t>
    </dgm:pt>
    <dgm:pt modelId="{DD348C62-E25A-4D20-BF31-FE3C28637776}" type="pres">
      <dgm:prSet presAssocID="{9EBA0E44-7617-4AB1-8F5F-75F332CDF454}" presName="space"/>
      <dgm:spPr/>
      <dgm:t>
        <a:bodyPr/>
        <a:lstStyle/>
        <a:p/>
      </dgm:t>
    </dgm:pt>
    <dgm:pt modelId="{4763EEA1-943A-4753-B01F-B04DD843CF61}" type="pres">
      <dgm:prSet presAssocID="{3E7EB5EE-822E-4BE3-85AB-DAA63E260B3C}" presName="composite"/>
      <dgm:spPr/>
      <dgm:t>
        <a:bodyPr/>
        <a:lstStyle/>
        <a:p/>
      </dgm:t>
    </dgm:pt>
    <dgm:pt modelId="{8A7CAFBF-88F4-4795-B4E8-DDA855188506}" type="pres">
      <dgm:prSet presAssocID="{3E7EB5EE-822E-4BE3-85AB-DAA63E260B3C}" presName="LShape" presStyleLbl="alignNode1" presStyleIdx="3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B60C9DD3-0911-49CA-9BB1-A2C36362330B}" type="pres">
      <dgm:prSet presAssocID="{3E7EB5EE-822E-4BE3-85AB-DAA63E260B3C}" presName="ParentText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DF300C21-8722-4C8B-8336-6BF963311693}" type="pres">
      <dgm:prSet presAssocID="{3E7EB5EE-822E-4BE3-85AB-DAA63E260B3C}" presName="Triangle" presStyleLbl="alignNode1" presStyleIdx="3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6C4E1CED-E8EB-4767-9DB7-7FB027BD52C0}" type="pres">
      <dgm:prSet presAssocID="{12F1F0BA-FC51-4771-8EF2-6ED482D1991C}" presName="sibTrans"/>
      <dgm:spPr/>
      <dgm:t>
        <a:bodyPr/>
        <a:lstStyle/>
        <a:p/>
      </dgm:t>
    </dgm:pt>
    <dgm:pt modelId="{8521906A-348F-4AC1-9360-B3BAF29AD53E}" type="pres">
      <dgm:prSet presAssocID="{12F1F0BA-FC51-4771-8EF2-6ED482D1991C}" presName="space"/>
      <dgm:spPr/>
      <dgm:t>
        <a:bodyPr/>
        <a:lstStyle/>
        <a:p/>
      </dgm:t>
    </dgm:pt>
    <dgm:pt modelId="{07E49ACE-8FC6-4A07-B6DC-8ED4ABDC08ED}" type="pres">
      <dgm:prSet presAssocID="{7E923611-27BB-4480-A064-6DB49DD66565}" presName="composite"/>
      <dgm:spPr/>
      <dgm:t>
        <a:bodyPr/>
        <a:lstStyle/>
        <a:p/>
      </dgm:t>
    </dgm:pt>
    <dgm:pt modelId="{0330ECCB-7AEA-46E1-81F5-F0A815FDB172}" type="pres">
      <dgm:prSet presAssocID="{7E923611-27BB-4480-A064-6DB49DD66565}" presName="LShape" presStyleLbl="alignNode1" presStyleIdx="4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60D23C58-63F9-4579-8114-8D3812F726D7}" type="pres">
      <dgm:prSet presAssocID="{7E923611-27BB-4480-A064-6DB49DD66565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47247EE9-931B-440C-98BD-CE514F500B29}" type="pres">
      <dgm:prSet presAssocID="{7E923611-27BB-4480-A064-6DB49DD66565}" presName="Triangle" presStyleLbl="alignNode1" presStyleIdx="4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E59171A2-AE59-4825-8EEB-250FBEC77C5A}" type="pres">
      <dgm:prSet presAssocID="{E4353751-2A46-4507-95D4-88CA1255BA3D}" presName="sibTrans"/>
      <dgm:spPr/>
      <dgm:t>
        <a:bodyPr/>
        <a:lstStyle/>
        <a:p/>
      </dgm:t>
    </dgm:pt>
    <dgm:pt modelId="{87A05500-12DE-4CC3-BAA7-728CA6407F2C}" type="pres">
      <dgm:prSet presAssocID="{E4353751-2A46-4507-95D4-88CA1255BA3D}" presName="space"/>
      <dgm:spPr/>
      <dgm:t>
        <a:bodyPr/>
        <a:lstStyle/>
        <a:p/>
      </dgm:t>
    </dgm:pt>
    <dgm:pt modelId="{AC2E098C-48B5-4705-9A68-EEFCACDC6395}" type="pres">
      <dgm:prSet presAssocID="{74E630E5-EAE2-4F98-ADA9-00403742C862}" presName="composite"/>
      <dgm:spPr/>
      <dgm:t>
        <a:bodyPr/>
        <a:lstStyle/>
        <a:p/>
      </dgm:t>
    </dgm:pt>
    <dgm:pt modelId="{4A409D69-D173-4BF6-8DAA-DB8BBBA1C9E7}" type="pres">
      <dgm:prSet presAssocID="{74E630E5-EAE2-4F98-ADA9-00403742C862}" presName="LShape" presStyleLbl="alignNode1" presStyleIdx="5" presStyleCnt="6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/>
      </dgm:t>
    </dgm:pt>
    <dgm:pt modelId="{BC167B74-E87B-44E6-85FF-AC4E23DCBE62}" type="pres">
      <dgm:prSet presAssocID="{74E630E5-EAE2-4F98-ADA9-00403742C862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</dgm:ptLst>
  <dgm:cxnLst>
    <dgm:cxn modelId="{C328BD1A-FD6A-4014-B791-B2737DC7D0E7}" srcId="{B9750E08-2C62-4375-8A98-95FBA48A8359}" destId="{614F458A-7C31-4F04-8E19-C9C4FCE8F093}" srcOrd="0" destOrd="0" parTransId="{920D95B3-50A3-48D4-BAA4-AC5DA70E9D6A}" sibTransId="{6714F66E-DF0D-4942-8013-6431B2DB4989}"/>
    <dgm:cxn modelId="{27FCE344-D39F-4260-B41A-AE2F11F5D08F}" srcId="{B9750E08-2C62-4375-8A98-95FBA48A8359}" destId="{FAA7C0B0-0813-4417-AF56-311EA1E385E3}" srcOrd="1" destOrd="0" parTransId="{C6CE71D9-C40E-4585-B6F6-5BF8A975B74A}" sibTransId="{EDE5D2DA-FFC6-420B-BA2F-E387B21FDD40}"/>
    <dgm:cxn modelId="{6212004C-0883-45C0-B269-46D52DD53B70}" srcId="{B9750E08-2C62-4375-8A98-95FBA48A8359}" destId="{1E4EE750-33FA-4223-A599-484059C7CA73}" srcOrd="2" destOrd="0" parTransId="{CD409FE4-468C-4D03-ADB1-8E3F23D1B65A}" sibTransId="{9EBA0E44-7617-4AB1-8F5F-75F332CDF454}"/>
    <dgm:cxn modelId="{B7514EC5-AE41-4DA9-961C-A356343F8E5A}" srcId="{B9750E08-2C62-4375-8A98-95FBA48A8359}" destId="{3E7EB5EE-822E-4BE3-85AB-DAA63E260B3C}" srcOrd="3" destOrd="0" parTransId="{57D34DA1-F3BA-43B3-81C6-D1143D550437}" sibTransId="{12F1F0BA-FC51-4771-8EF2-6ED482D1991C}"/>
    <dgm:cxn modelId="{DD3CA4C7-1FF7-45CD-A5E6-50D1E7452819}" srcId="{B9750E08-2C62-4375-8A98-95FBA48A8359}" destId="{7E923611-27BB-4480-A064-6DB49DD66565}" srcOrd="4" destOrd="0" parTransId="{A4313B9E-E1BF-4100-9386-BB81C5601A2E}" sibTransId="{E4353751-2A46-4507-95D4-88CA1255BA3D}"/>
    <dgm:cxn modelId="{6883B5A6-08C6-4E50-86E1-0E069201A52C}" srcId="{B9750E08-2C62-4375-8A98-95FBA48A8359}" destId="{74E630E5-EAE2-4F98-ADA9-00403742C862}" srcOrd="5" destOrd="0" parTransId="{C82601C4-95B0-4690-8FD8-E2D9D6C4CEDF}" sibTransId="{3DCFD749-A47E-44C8-A935-576759F9B17C}"/>
    <dgm:cxn modelId="{6771B269-1C46-453F-AEE4-7B3A8710FFB1}" type="presOf" srcId="{B9750E08-2C62-4375-8A98-95FBA48A8359}" destId="{86524160-5A18-42F1-9D39-658B0C42BF0A}" srcOrd="0" destOrd="0" presId="urn:microsoft.com/office/officeart/2009/3/layout/StepUpProcess"/>
    <dgm:cxn modelId="{FCF6DE3C-8986-4E0D-9281-C0DBC9B1FAB4}" type="presParOf" srcId="{86524160-5A18-42F1-9D39-658B0C42BF0A}" destId="{A7685DB7-3431-45E1-A338-A788658468B2}" srcOrd="0" destOrd="0" presId="urn:microsoft.com/office/officeart/2009/3/layout/StepUpProcess"/>
    <dgm:cxn modelId="{4F8FC99D-20FE-40AA-9C3F-3C429B9AC176}" type="presParOf" srcId="{A7685DB7-3431-45E1-A338-A788658468B2}" destId="{F34E07DF-729D-47E2-A55A-768478A85CAD}" srcOrd="0" destOrd="0" presId="urn:microsoft.com/office/officeart/2009/3/layout/StepUpProcess"/>
    <dgm:cxn modelId="{BC073131-F49B-4DA9-87C6-2E21D1CAFE8F}" type="presParOf" srcId="{A7685DB7-3431-45E1-A338-A788658468B2}" destId="{3DBDC8B5-36A6-401C-8D16-9C0336428FFA}" srcOrd="1" destOrd="0" presId="urn:microsoft.com/office/officeart/2009/3/layout/StepUpProcess"/>
    <dgm:cxn modelId="{50AE6E9B-F385-4150-AB18-763603D2AB88}" type="presOf" srcId="{614F458A-7C31-4F04-8E19-C9C4FCE8F093}" destId="{3DBDC8B5-36A6-401C-8D16-9C0336428FFA}" srcOrd="0" destOrd="0" presId="urn:microsoft.com/office/officeart/2009/3/layout/StepUpProcess"/>
    <dgm:cxn modelId="{05CBD619-3F30-4081-8B0B-D05B7117B535}" type="presParOf" srcId="{A7685DB7-3431-45E1-A338-A788658468B2}" destId="{E43565D0-925F-4D74-B34C-D6ED6633FE61}" srcOrd="2" destOrd="0" presId="urn:microsoft.com/office/officeart/2009/3/layout/StepUpProcess"/>
    <dgm:cxn modelId="{B8888A41-B004-491E-98B3-ADB6815B4390}" type="presParOf" srcId="{86524160-5A18-42F1-9D39-658B0C42BF0A}" destId="{457355CB-00D6-4B4A-9887-B9460272ED1D}" srcOrd="1" destOrd="0" presId="urn:microsoft.com/office/officeart/2009/3/layout/StepUpProcess"/>
    <dgm:cxn modelId="{FCC594D2-FF6F-41B5-8C2A-C148B7609EAF}" type="presParOf" srcId="{457355CB-00D6-4B4A-9887-B9460272ED1D}" destId="{76A92CA2-A03B-4783-ABF6-04CB159B5646}" srcOrd="0" destOrd="0" presId="urn:microsoft.com/office/officeart/2009/3/layout/StepUpProcess"/>
    <dgm:cxn modelId="{76A57663-297F-42EC-AACB-89F2415D8D4D}" type="presParOf" srcId="{86524160-5A18-42F1-9D39-658B0C42BF0A}" destId="{AB344E72-847D-4460-A613-844FF21C58BB}" srcOrd="2" destOrd="0" presId="urn:microsoft.com/office/officeart/2009/3/layout/StepUpProcess"/>
    <dgm:cxn modelId="{2562F8CA-44DF-4440-8134-11EE949F5DCC}" type="presParOf" srcId="{AB344E72-847D-4460-A613-844FF21C58BB}" destId="{9871D32B-7E7C-439B-9000-30C3AEE18CB3}" srcOrd="0" destOrd="0" presId="urn:microsoft.com/office/officeart/2009/3/layout/StepUpProcess"/>
    <dgm:cxn modelId="{5E9E940B-2179-4EC3-BA26-319F85AFFCB7}" type="presParOf" srcId="{AB344E72-847D-4460-A613-844FF21C58BB}" destId="{C0A4790B-6ADC-4821-B157-A38D03ABA7EC}" srcOrd="1" destOrd="0" presId="urn:microsoft.com/office/officeart/2009/3/layout/StepUpProcess"/>
    <dgm:cxn modelId="{1179749E-85B0-470C-AB11-1AF17B966C0E}" type="presOf" srcId="{FAA7C0B0-0813-4417-AF56-311EA1E385E3}" destId="{C0A4790B-6ADC-4821-B157-A38D03ABA7EC}" srcOrd="0" destOrd="0" presId="urn:microsoft.com/office/officeart/2009/3/layout/StepUpProcess"/>
    <dgm:cxn modelId="{80C0EEA6-C611-45B1-97B4-2432D962120D}" type="presParOf" srcId="{AB344E72-847D-4460-A613-844FF21C58BB}" destId="{A6907586-BC3A-4BCF-AC2F-AB28E9ED5375}" srcOrd="2" destOrd="0" presId="urn:microsoft.com/office/officeart/2009/3/layout/StepUpProcess"/>
    <dgm:cxn modelId="{58B62AB1-0609-4065-8FF9-CFB817EE3437}" type="presParOf" srcId="{86524160-5A18-42F1-9D39-658B0C42BF0A}" destId="{24ABE475-2FFE-40BC-8149-EA661CF3FB7D}" srcOrd="3" destOrd="0" presId="urn:microsoft.com/office/officeart/2009/3/layout/StepUpProcess"/>
    <dgm:cxn modelId="{6155B0EA-B836-4945-A6D2-0BE626D9A58C}" type="presParOf" srcId="{24ABE475-2FFE-40BC-8149-EA661CF3FB7D}" destId="{1E8703CF-6DA0-4024-8DB6-B4BEC0848CFA}" srcOrd="0" destOrd="0" presId="urn:microsoft.com/office/officeart/2009/3/layout/StepUpProcess"/>
    <dgm:cxn modelId="{14CD6395-0489-4BC3-8BF6-853A7CC7933B}" type="presParOf" srcId="{86524160-5A18-42F1-9D39-658B0C42BF0A}" destId="{9F76B8B0-DF3F-4CCA-B59E-EF3634393AAE}" srcOrd="4" destOrd="0" presId="urn:microsoft.com/office/officeart/2009/3/layout/StepUpProcess"/>
    <dgm:cxn modelId="{5BC96204-8EB8-4A64-AED1-F397E19F1F33}" type="presParOf" srcId="{9F76B8B0-DF3F-4CCA-B59E-EF3634393AAE}" destId="{99246200-D806-4C28-952A-992A2D8B9604}" srcOrd="0" destOrd="0" presId="urn:microsoft.com/office/officeart/2009/3/layout/StepUpProcess"/>
    <dgm:cxn modelId="{86B527C3-43A6-4C0F-B12E-496B95E3FCCB}" type="presParOf" srcId="{9F76B8B0-DF3F-4CCA-B59E-EF3634393AAE}" destId="{B3A3F299-2905-407B-BBD7-3896BB335836}" srcOrd="1" destOrd="0" presId="urn:microsoft.com/office/officeart/2009/3/layout/StepUpProcess"/>
    <dgm:cxn modelId="{7BC7E7C5-4938-4795-A315-7DC359C24638}" type="presOf" srcId="{1E4EE750-33FA-4223-A599-484059C7CA73}" destId="{B3A3F299-2905-407B-BBD7-3896BB335836}" srcOrd="0" destOrd="0" presId="urn:microsoft.com/office/officeart/2009/3/layout/StepUpProcess"/>
    <dgm:cxn modelId="{E0042CBF-784A-47DE-96D8-AE7C23E2196F}" type="presParOf" srcId="{9F76B8B0-DF3F-4CCA-B59E-EF3634393AAE}" destId="{94699E40-E5C5-4586-A3F2-16BF94DF4562}" srcOrd="2" destOrd="0" presId="urn:microsoft.com/office/officeart/2009/3/layout/StepUpProcess"/>
    <dgm:cxn modelId="{A308A7EB-68F5-4512-B889-05960E82D86C}" type="presParOf" srcId="{86524160-5A18-42F1-9D39-658B0C42BF0A}" destId="{9F78C856-8C5A-4772-96B4-D9F1C0BE9D19}" srcOrd="5" destOrd="0" presId="urn:microsoft.com/office/officeart/2009/3/layout/StepUpProcess"/>
    <dgm:cxn modelId="{564E6296-674B-4127-991A-B66A0AA8FF7C}" type="presParOf" srcId="{9F78C856-8C5A-4772-96B4-D9F1C0BE9D19}" destId="{DD348C62-E25A-4D20-BF31-FE3C28637776}" srcOrd="0" destOrd="0" presId="urn:microsoft.com/office/officeart/2009/3/layout/StepUpProcess"/>
    <dgm:cxn modelId="{A886B4DA-06B9-40C5-B8C8-78F1192F0E44}" type="presParOf" srcId="{86524160-5A18-42F1-9D39-658B0C42BF0A}" destId="{4763EEA1-943A-4753-B01F-B04DD843CF61}" srcOrd="6" destOrd="0" presId="urn:microsoft.com/office/officeart/2009/3/layout/StepUpProcess"/>
    <dgm:cxn modelId="{CBED334E-D596-4E99-A2F3-B6B0D425D98C}" type="presParOf" srcId="{4763EEA1-943A-4753-B01F-B04DD843CF61}" destId="{8A7CAFBF-88F4-4795-B4E8-DDA855188506}" srcOrd="0" destOrd="0" presId="urn:microsoft.com/office/officeart/2009/3/layout/StepUpProcess"/>
    <dgm:cxn modelId="{CA78AB99-9C64-414A-8318-F30443277095}" type="presParOf" srcId="{4763EEA1-943A-4753-B01F-B04DD843CF61}" destId="{B60C9DD3-0911-49CA-9BB1-A2C36362330B}" srcOrd="1" destOrd="0" presId="urn:microsoft.com/office/officeart/2009/3/layout/StepUpProcess"/>
    <dgm:cxn modelId="{C1800716-A4B6-4EFE-843A-D5AEA4D722B6}" type="presOf" srcId="{3E7EB5EE-822E-4BE3-85AB-DAA63E260B3C}" destId="{B60C9DD3-0911-49CA-9BB1-A2C36362330B}" srcOrd="0" destOrd="0" presId="urn:microsoft.com/office/officeart/2009/3/layout/StepUpProcess"/>
    <dgm:cxn modelId="{E1DC2A18-14E1-4E2A-954F-A87538160CF0}" type="presParOf" srcId="{4763EEA1-943A-4753-B01F-B04DD843CF61}" destId="{DF300C21-8722-4C8B-8336-6BF963311693}" srcOrd="2" destOrd="0" presId="urn:microsoft.com/office/officeart/2009/3/layout/StepUpProcess"/>
    <dgm:cxn modelId="{4E956A27-0A5C-468D-A1D6-1BA3794DD73A}" type="presParOf" srcId="{86524160-5A18-42F1-9D39-658B0C42BF0A}" destId="{6C4E1CED-E8EB-4767-9DB7-7FB027BD52C0}" srcOrd="7" destOrd="0" presId="urn:microsoft.com/office/officeart/2009/3/layout/StepUpProcess"/>
    <dgm:cxn modelId="{5F5ED4BE-1EA4-4EF9-8D0A-C001C96E1719}" type="presParOf" srcId="{6C4E1CED-E8EB-4767-9DB7-7FB027BD52C0}" destId="{8521906A-348F-4AC1-9360-B3BAF29AD53E}" srcOrd="0" destOrd="0" presId="urn:microsoft.com/office/officeart/2009/3/layout/StepUpProcess"/>
    <dgm:cxn modelId="{11905803-D0F0-435F-921E-282761126870}" type="presParOf" srcId="{86524160-5A18-42F1-9D39-658B0C42BF0A}" destId="{07E49ACE-8FC6-4A07-B6DC-8ED4ABDC08ED}" srcOrd="8" destOrd="0" presId="urn:microsoft.com/office/officeart/2009/3/layout/StepUpProcess"/>
    <dgm:cxn modelId="{B8204F78-E1C1-453C-BA97-9052AF5A18B1}" type="presParOf" srcId="{07E49ACE-8FC6-4A07-B6DC-8ED4ABDC08ED}" destId="{0330ECCB-7AEA-46E1-81F5-F0A815FDB172}" srcOrd="0" destOrd="0" presId="urn:microsoft.com/office/officeart/2009/3/layout/StepUpProcess"/>
    <dgm:cxn modelId="{99B2C118-D3C2-4704-95BC-B0EC3960EE70}" type="presParOf" srcId="{07E49ACE-8FC6-4A07-B6DC-8ED4ABDC08ED}" destId="{60D23C58-63F9-4579-8114-8D3812F726D7}" srcOrd="1" destOrd="0" presId="urn:microsoft.com/office/officeart/2009/3/layout/StepUpProcess"/>
    <dgm:cxn modelId="{BEFAAE88-A623-4BD0-BB19-51EE4228D618}" type="presOf" srcId="{7E923611-27BB-4480-A064-6DB49DD66565}" destId="{60D23C58-63F9-4579-8114-8D3812F726D7}" srcOrd="0" destOrd="0" presId="urn:microsoft.com/office/officeart/2009/3/layout/StepUpProcess"/>
    <dgm:cxn modelId="{879BF803-1C73-4EB1-A892-1E13015DB5BD}" type="presParOf" srcId="{07E49ACE-8FC6-4A07-B6DC-8ED4ABDC08ED}" destId="{47247EE9-931B-440C-98BD-CE514F500B29}" srcOrd="2" destOrd="0" presId="urn:microsoft.com/office/officeart/2009/3/layout/StepUpProcess"/>
    <dgm:cxn modelId="{0FB9CA8B-5FF6-4ED4-BC94-90CDAB3F8152}" type="presParOf" srcId="{86524160-5A18-42F1-9D39-658B0C42BF0A}" destId="{E59171A2-AE59-4825-8EEB-250FBEC77C5A}" srcOrd="9" destOrd="0" presId="urn:microsoft.com/office/officeart/2009/3/layout/StepUpProcess"/>
    <dgm:cxn modelId="{251BB982-1FD4-4CA5-9BF6-30BE2455421D}" type="presParOf" srcId="{E59171A2-AE59-4825-8EEB-250FBEC77C5A}" destId="{87A05500-12DE-4CC3-BAA7-728CA6407F2C}" srcOrd="0" destOrd="0" presId="urn:microsoft.com/office/officeart/2009/3/layout/StepUpProcess"/>
    <dgm:cxn modelId="{B71C6560-CF49-4C23-A1AE-BFABDF1CD124}" type="presParOf" srcId="{86524160-5A18-42F1-9D39-658B0C42BF0A}" destId="{AC2E098C-48B5-4705-9A68-EEFCACDC6395}" srcOrd="10" destOrd="0" presId="urn:microsoft.com/office/officeart/2009/3/layout/StepUpProcess"/>
    <dgm:cxn modelId="{FC84FF12-E8D5-470B-BBF9-B0AD6CC2146E}" type="presParOf" srcId="{AC2E098C-48B5-4705-9A68-EEFCACDC6395}" destId="{4A409D69-D173-4BF6-8DAA-DB8BBBA1C9E7}" srcOrd="0" destOrd="0" presId="urn:microsoft.com/office/officeart/2009/3/layout/StepUpProcess"/>
    <dgm:cxn modelId="{20095B80-42F5-41E2-8E2E-049B6725F0B4}" type="presParOf" srcId="{AC2E098C-48B5-4705-9A68-EEFCACDC6395}" destId="{BC167B74-E87B-44E6-85FF-AC4E23DCBE62}" srcOrd="1" destOrd="0" presId="urn:microsoft.com/office/officeart/2009/3/layout/StepUpProcess"/>
    <dgm:cxn modelId="{E4B0EDF7-3514-4FF3-A031-748C93D7D16D}" type="presOf" srcId="{74E630E5-EAE2-4F98-ADA9-00403742C862}" destId="{BC167B74-E87B-44E6-85FF-AC4E23DCBE62}" srcOrd="0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组合 1"/>
      <dsp:cNvGrpSpPr/>
    </dsp:nvGrpSpPr>
    <dsp:grpSpPr>
      <a:xfrm>
        <a:off x="0" y="0"/>
        <a:ext cx="9779000" cy="4924056"/>
        <a:chExt cx="9779000" cy="4924056"/>
      </a:xfrm>
    </dsp:grpSpPr>
    <dsp:sp modelId="{9115AABC-876E-4BC3-8394-CA7BF2A62BE9}">
      <dsp:nvSpPr>
        <dsp:cNvPr id="10" name="燕尾形 2"/>
        <dsp:cNvSpPr/>
      </dsp:nvSpPr>
      <dsp:spPr bwMode="white">
        <a:xfrm>
          <a:off x="0" y="1763528"/>
          <a:ext cx="3492500" cy="13970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6012" tIns="32004" rIns="32004" bIns="32004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盼看社戏</a:t>
          </a:r>
          <a:endParaRPr lang="zh-CN" altLang="en-US" sz="2400" b="1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698500" y="1763528"/>
        <a:ext cx="2095500" cy="1397000"/>
      </dsp:txXfrm>
    </dsp:sp>
    <dsp:sp modelId="{757381AD-3979-4D3E-9979-D1F2551A0724}">
      <dsp:nvSpPr>
        <dsp:cNvPr id="11" name="燕尾形 3"/>
        <dsp:cNvSpPr/>
      </dsp:nvSpPr>
      <dsp:spPr bwMode="white">
        <a:xfrm>
          <a:off x="3143250" y="1763528"/>
          <a:ext cx="3492500" cy="13970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6012" tIns="32004" rIns="32004" bIns="32004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微软雅黑" panose="020b0503020204020204" pitchFamily="34" charset="-122"/>
              <a:sym typeface="Microsoft YaHei UI" panose="020b0503020204020204" pitchFamily="34" charset="-122"/>
            </a:rPr>
            <a:t>去看社戏</a:t>
          </a:r>
          <a:endParaRPr lang="zh-CN" altLang="en-US" sz="2400" b="1" kern="1200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微软雅黑" panose="020b0503020204020204" pitchFamily="34" charset="-122"/>
          </a:endParaRPr>
        </a:p>
      </dsp:txBody>
      <dsp:txXfrm>
        <a:off x="3841750" y="1763528"/>
        <a:ext cx="2095500" cy="1397000"/>
      </dsp:txXfrm>
    </dsp:sp>
    <dsp:sp modelId="{8319904D-9EE5-41A9-8F41-0B01A81C5CC7}">
      <dsp:nvSpPr>
        <dsp:cNvPr id="12" name="燕尾形 4"/>
        <dsp:cNvSpPr/>
      </dsp:nvSpPr>
      <dsp:spPr bwMode="white">
        <a:xfrm>
          <a:off x="6286500" y="1763528"/>
          <a:ext cx="3492500" cy="13970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6012" tIns="32004" rIns="32004" bIns="32004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微软雅黑" panose="020b0503020204020204" pitchFamily="34" charset="-122"/>
              <a:sym typeface="Microsoft YaHei UI" panose="020b0503020204020204" pitchFamily="34" charset="-122"/>
            </a:rPr>
            <a:t>怀念社戏</a:t>
          </a:r>
          <a:endParaRPr lang="zh-CN" altLang="en-US" sz="2400" b="1" kern="1200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微软雅黑" panose="020b0503020204020204" pitchFamily="34" charset="-122"/>
          </a:endParaRPr>
        </a:p>
      </dsp:txBody>
      <dsp:txXfrm>
        <a:off x="6985000" y="1763528"/>
        <a:ext cx="2095500" cy="1397000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36" name=""/>
      <dsp:cNvGrpSpPr/>
    </dsp:nvGrpSpPr>
    <dsp:grpSpPr/>
    <dsp:sp modelId="{F34E07DF-729D-47E2-A55A-768478A85CAD}">
      <dsp:nvSpPr>
        <dsp:cNvPr id="37" name=""/>
        <dsp:cNvSpPr/>
      </dsp:nvSpPr>
      <dsp:spPr>
        <a:xfrm rot="5400000">
          <a:off x="317675" y="2364564"/>
          <a:ext cx="948929" cy="15789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3DBDC8B5-36A6-401C-8D16-9C0336428FFA}">
      <dsp:nvSpPr>
        <dsp:cNvPr id="38" name=""/>
        <dsp:cNvSpPr/>
      </dsp:nvSpPr>
      <dsp:spPr>
        <a:xfrm>
          <a:off x="159275" y="2836344"/>
          <a:ext cx="1425528" cy="124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/>
            <a:t>看戏前</a:t>
          </a:r>
        </a:p>
      </dsp:txBody>
      <dsp:txXfrm>
        <a:off x="159275" y="2836344"/>
        <a:ext cx="1425528" cy="1249558"/>
      </dsp:txXfrm>
    </dsp:sp>
    <dsp:sp modelId="{E43565D0-925F-4D74-B34C-D6ED6633FE61}">
      <dsp:nvSpPr>
        <dsp:cNvPr id="39" name=""/>
        <dsp:cNvSpPr/>
      </dsp:nvSpPr>
      <dsp:spPr>
        <a:xfrm>
          <a:off x="1315835" y="2248316"/>
          <a:ext cx="268967" cy="26896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871D32B-7E7C-439B-9000-30C3AEE18CB3}">
      <dsp:nvSpPr>
        <dsp:cNvPr id="40" name=""/>
        <dsp:cNvSpPr/>
      </dsp:nvSpPr>
      <dsp:spPr>
        <a:xfrm rot="5400000">
          <a:off x="2062799" y="1932731"/>
          <a:ext cx="948929" cy="15789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C0A4790B-6ADC-4821-B157-A38D03ABA7EC}">
      <dsp:nvSpPr>
        <dsp:cNvPr id="41" name=""/>
        <dsp:cNvSpPr/>
      </dsp:nvSpPr>
      <dsp:spPr>
        <a:xfrm>
          <a:off x="1904399" y="2404511"/>
          <a:ext cx="1425528" cy="124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看戏</a:t>
          </a:r>
          <a:endParaRPr lang="en-US" altLang="zh-CN" sz="1800" b="1" kern="1200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+mn-ea"/>
            <a:sym typeface="Microsoft YaHei UI" panose="020b0503020204020204" pitchFamily="34" charset="-122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波折 </a:t>
          </a:r>
          <a:endParaRPr lang="zh-CN" altLang="en-US" sz="1800" b="1" kern="1200"/>
        </a:p>
      </dsp:txBody>
      <dsp:txXfrm>
        <a:off x="1904399" y="2404511"/>
        <a:ext cx="1425528" cy="1249558"/>
      </dsp:txXfrm>
    </dsp:sp>
    <dsp:sp modelId="{A6907586-BC3A-4BCF-AC2F-AB28E9ED5375}">
      <dsp:nvSpPr>
        <dsp:cNvPr id="42" name=""/>
        <dsp:cNvSpPr/>
      </dsp:nvSpPr>
      <dsp:spPr>
        <a:xfrm>
          <a:off x="3060960" y="1816483"/>
          <a:ext cx="268967" cy="26896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9246200-D806-4C28-952A-992A2D8B9604}">
      <dsp:nvSpPr>
        <dsp:cNvPr id="43" name=""/>
        <dsp:cNvSpPr/>
      </dsp:nvSpPr>
      <dsp:spPr>
        <a:xfrm rot="5400000">
          <a:off x="3807924" y="1500898"/>
          <a:ext cx="948929" cy="15789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3A3F299-2905-407B-BBD7-3896BB335836}">
      <dsp:nvSpPr>
        <dsp:cNvPr id="44" name=""/>
        <dsp:cNvSpPr/>
      </dsp:nvSpPr>
      <dsp:spPr>
        <a:xfrm>
          <a:off x="3649524" y="1972678"/>
          <a:ext cx="1425528" cy="124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月夜</a:t>
          </a:r>
          <a:endParaRPr lang="en-US" altLang="zh-CN" sz="1800" b="1" kern="1200">
            <a:solidFill>
              <a:schemeClr val="tx1">
                <a:lumMod val="75000"/>
                <a:lumOff val="25000"/>
              </a:schemeClr>
            </a:solidFill>
            <a:latin typeface="Microsoft YaHei UI" panose="020b0503020204020204" pitchFamily="34" charset="-122"/>
            <a:ea typeface="Microsoft YaHei UI" panose="020b0503020204020204" pitchFamily="34" charset="-122"/>
            <a:cs typeface="+mn-ea"/>
            <a:sym typeface="Microsoft YaHei UI" panose="020b0503020204020204" pitchFamily="34" charset="-122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rPr>
            <a:t>航船 </a:t>
          </a:r>
          <a:endParaRPr lang="zh-CN" altLang="en-US" sz="1800" b="1" kern="1200"/>
        </a:p>
      </dsp:txBody>
      <dsp:txXfrm>
        <a:off x="3649524" y="1972678"/>
        <a:ext cx="1425528" cy="1249558"/>
      </dsp:txXfrm>
    </dsp:sp>
    <dsp:sp modelId="{94699E40-E5C5-4586-A3F2-16BF94DF4562}">
      <dsp:nvSpPr>
        <dsp:cNvPr id="45" name=""/>
        <dsp:cNvSpPr/>
      </dsp:nvSpPr>
      <dsp:spPr>
        <a:xfrm>
          <a:off x="4806085" y="1384650"/>
          <a:ext cx="268967" cy="26896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A7CAFBF-88F4-4795-B4E8-DDA855188506}">
      <dsp:nvSpPr>
        <dsp:cNvPr id="46" name=""/>
        <dsp:cNvSpPr/>
      </dsp:nvSpPr>
      <dsp:spPr>
        <a:xfrm rot="5400000">
          <a:off x="5553049" y="1069065"/>
          <a:ext cx="948929" cy="15789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60C9DD3-0911-49CA-9BB1-A2C36362330B}">
      <dsp:nvSpPr>
        <dsp:cNvPr id="47" name=""/>
        <dsp:cNvSpPr/>
      </dsp:nvSpPr>
      <dsp:spPr>
        <a:xfrm>
          <a:off x="5394649" y="1540845"/>
          <a:ext cx="1425528" cy="124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/>
            <a:t>赵庄</a:t>
          </a:r>
          <a:endParaRPr lang="en-US" altLang="zh-CN" sz="1800" b="1" kern="120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/>
            <a:t>看戏</a:t>
          </a:r>
        </a:p>
      </dsp:txBody>
      <dsp:txXfrm>
        <a:off x="5394649" y="1540845"/>
        <a:ext cx="1425528" cy="1249558"/>
      </dsp:txXfrm>
    </dsp:sp>
    <dsp:sp modelId="{DF300C21-8722-4C8B-8336-6BF963311693}">
      <dsp:nvSpPr>
        <dsp:cNvPr id="48" name=""/>
        <dsp:cNvSpPr/>
      </dsp:nvSpPr>
      <dsp:spPr>
        <a:xfrm>
          <a:off x="6551209" y="952817"/>
          <a:ext cx="268967" cy="26896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330ECCB-7AEA-46E1-81F5-F0A815FDB172}">
      <dsp:nvSpPr>
        <dsp:cNvPr id="49" name=""/>
        <dsp:cNvSpPr/>
      </dsp:nvSpPr>
      <dsp:spPr>
        <a:xfrm rot="5400000">
          <a:off x="7298174" y="637232"/>
          <a:ext cx="948929" cy="15789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60D23C58-63F9-4579-8114-8D3812F726D7}">
      <dsp:nvSpPr>
        <dsp:cNvPr id="50" name=""/>
        <dsp:cNvSpPr/>
      </dsp:nvSpPr>
      <dsp:spPr>
        <a:xfrm>
          <a:off x="7139774" y="1109012"/>
          <a:ext cx="1425528" cy="124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/>
            <a:t>归航偷豆</a:t>
          </a:r>
        </a:p>
      </dsp:txBody>
      <dsp:txXfrm>
        <a:off x="7139774" y="1109012"/>
        <a:ext cx="1425528" cy="1249558"/>
      </dsp:txXfrm>
    </dsp:sp>
    <dsp:sp modelId="{47247EE9-931B-440C-98BD-CE514F500B29}">
      <dsp:nvSpPr>
        <dsp:cNvPr id="51" name=""/>
        <dsp:cNvSpPr/>
      </dsp:nvSpPr>
      <dsp:spPr>
        <a:xfrm>
          <a:off x="8296334" y="520985"/>
          <a:ext cx="268967" cy="26896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4A409D69-D173-4BF6-8DAA-DB8BBBA1C9E7}">
      <dsp:nvSpPr>
        <dsp:cNvPr id="52" name=""/>
        <dsp:cNvSpPr/>
      </dsp:nvSpPr>
      <dsp:spPr>
        <a:xfrm rot="5400000">
          <a:off x="9043298" y="205399"/>
          <a:ext cx="948929" cy="1578997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C167B74-E87B-44E6-85FF-AC4E23DCBE62}">
      <dsp:nvSpPr>
        <dsp:cNvPr id="53" name=""/>
        <dsp:cNvSpPr/>
      </dsp:nvSpPr>
      <dsp:spPr>
        <a:xfrm>
          <a:off x="8884898" y="677180"/>
          <a:ext cx="1425528" cy="1249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/>
            <a:t>看戏后</a:t>
          </a:r>
        </a:p>
      </dsp:txBody>
      <dsp:txXfrm>
        <a:off x="8884898" y="677180"/>
        <a:ext cx="1425528" cy="1249558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/>
          <dgm:rule type="primFontSz" for="des" forName="parTx" val="5"/>
        </dgm:ruleLst>
        <dgm:forEach name="Name6" axis="ch" ptType="node">
          <dgm:layoutNode name="composite">
            <dgm:alg type="composite"/>
            <dgm:shape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type="chevron" r:blip="">
                    <dgm:adjLst/>
                  </dgm:shape>
                </dgm:if>
                <dgm:else name="Name12">
                  <dgm:shape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type="rect" r:blip="">
                    <dgm:adjLst/>
                  </dgm:shape>
                </dgm:if>
                <dgm:else name="Name18">
                  <dgm:shape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/>
              </dgm:ruleLst>
            </dgm:layoutNode>
          </dgm:layoutNode>
          <dgm:forEach name="Name19" axis="followSib" ptType="sibTrans" cnt="1">
            <dgm:layoutNode name="space">
              <dgm:alg type="sp"/>
              <dgm:shape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type="chevron" r:blip="">
                  <dgm:adjLst/>
                </dgm:shape>
              </dgm:if>
              <dgm:else name="Name24">
                <dgm:shape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/>
            </dgm:ruleLst>
          </dgm:layoutNode>
          <dgm:forEach name="Name28" axis="followSib" ptType="sibTrans" cnt="1">
            <dgm:layoutNode name="parTxOnlySpace">
              <dgm:alg type="sp"/>
              <dgm:shape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bkpt" val="fixed"/>
          <dgm:param type="bkPtFixedVal" val="1"/>
          <dgm:param type="off" val="off"/>
          <dgm:param type="grDir" val="bL"/>
          <dgm:param type="flowDir" val="row"/>
        </dgm:alg>
      </dgm:if>
      <dgm:else name="Name2">
        <dgm:alg type="snake">
          <dgm:param type="bkpt" val="fixed"/>
          <dgm:param type="bkPtFixedVal" val="1"/>
          <dgm:param type="off" val="off"/>
          <dgm:param type="grDir" val="bR"/>
          <dgm:param type="flowDir" val="row"/>
        </dgm:alg>
      </dgm:else>
    </dgm:choose>
    <dgm:shape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type="triangle" r:blip="">
                    <dgm:adjLst>
                      <dgm:adj idx="1" val="1"/>
                    </dgm:adjLst>
                  </dgm:shape>
                </dgm:if>
                <dgm:else name="Name13">
                  <dgm:shape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380C5-BCFD-4E98-A182-9CCD32F0A2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524DE-F13A-4CF5-9F73-55B072AE1AD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8B8AF-B0E6-44E4-BA59-035E030CBB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951FB-FC33-454D-96F9-3C4F9B46618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image" Target="../media/image12.png" /><Relationship Id="rId3" Type="http://schemas.openxmlformats.org/officeDocument/2006/relationships/image" Target="../media/image10.png" /><Relationship Id="rId4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sv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7.svg" /><Relationship Id="rId4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1447025"/>
            <a:ext cx="12192000" cy="35067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102354" y="1184558"/>
            <a:ext cx="9987292" cy="4107884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 descr="左引号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79" y="1197258"/>
            <a:ext cx="1493322" cy="1493322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3013658" y="3429000"/>
            <a:ext cx="6164684" cy="299341"/>
          </a:xfrm>
          <a:prstGeom prst="roundRect">
            <a:avLst>
              <a:gd name="adj" fmla="val 50000"/>
            </a:avLst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图形 19"/>
          <p:cNvGrpSpPr/>
          <p:nvPr userDrawn="1"/>
        </p:nvGrpSpPr>
        <p:grpSpPr>
          <a:xfrm>
            <a:off x="8832867" y="3405013"/>
            <a:ext cx="1793305" cy="1404193"/>
            <a:chOff x="8562669" y="3338464"/>
            <a:chExt cx="1793305" cy="1404193"/>
          </a:xfrm>
          <a:solidFill>
            <a:schemeClr val="bg1">
              <a:lumMod val="85000"/>
            </a:schemeClr>
          </a:solidFill>
        </p:grpSpPr>
        <p:sp>
          <p:nvSpPr>
            <p:cNvPr id="10" name="任意多边形: 形状 9"/>
            <p:cNvSpPr/>
            <p:nvPr/>
          </p:nvSpPr>
          <p:spPr>
            <a:xfrm>
              <a:off x="8913159" y="4712891"/>
              <a:ext cx="690190" cy="29766"/>
            </a:xfrm>
            <a:custGeom>
              <a:gdLst>
                <a:gd name="connsiteX0" fmla="*/ 676424 w 690190"/>
                <a:gd name="connsiteY0" fmla="*/ 0 h 29765"/>
                <a:gd name="connsiteX1" fmla="*/ 119621 w 690190"/>
                <a:gd name="connsiteY1" fmla="*/ 0 h 29765"/>
                <a:gd name="connsiteX2" fmla="*/ 0 w 690190"/>
                <a:gd name="connsiteY2" fmla="*/ 29766 h 29765"/>
                <a:gd name="connsiteX3" fmla="*/ 676424 w 690190"/>
                <a:gd name="connsiteY3" fmla="*/ 29766 h 29765"/>
                <a:gd name="connsiteX4" fmla="*/ 691307 w 690190"/>
                <a:gd name="connsiteY4" fmla="*/ 14883 h 29765"/>
                <a:gd name="connsiteX5" fmla="*/ 676424 w 690190"/>
                <a:gd name="connsiteY5" fmla="*/ 0 h 2976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0190" h="29765">
                  <a:moveTo>
                    <a:pt x="676424" y="0"/>
                  </a:moveTo>
                  <a:lnTo>
                    <a:pt x="119621" y="0"/>
                  </a:lnTo>
                  <a:cubicBezTo>
                    <a:pt x="80181" y="16371"/>
                    <a:pt x="39998" y="25487"/>
                    <a:pt x="0" y="29766"/>
                  </a:cubicBezTo>
                  <a:lnTo>
                    <a:pt x="676424" y="29766"/>
                  </a:lnTo>
                  <a:cubicBezTo>
                    <a:pt x="684609" y="29766"/>
                    <a:pt x="691307" y="23068"/>
                    <a:pt x="691307" y="14883"/>
                  </a:cubicBezTo>
                  <a:cubicBezTo>
                    <a:pt x="691307" y="6697"/>
                    <a:pt x="684796" y="0"/>
                    <a:pt x="676424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8562669" y="3338464"/>
              <a:ext cx="1793305" cy="1401812"/>
            </a:xfrm>
            <a:custGeom>
              <a:gdLst>
                <a:gd name="connsiteX0" fmla="*/ 3386 w 1793304"/>
                <a:gd name="connsiteY0" fmla="*/ 1257411 h 1401812"/>
                <a:gd name="connsiteX1" fmla="*/ 316892 w 1793304"/>
                <a:gd name="connsiteY1" fmla="*/ 1399505 h 1401812"/>
                <a:gd name="connsiteX2" fmla="*/ 438595 w 1793304"/>
                <a:gd name="connsiteY2" fmla="*/ 1394148 h 1401812"/>
                <a:gd name="connsiteX3" fmla="*/ 558216 w 1793304"/>
                <a:gd name="connsiteY3" fmla="*/ 1364382 h 1401812"/>
                <a:gd name="connsiteX4" fmla="*/ 655885 w 1793304"/>
                <a:gd name="connsiteY4" fmla="*/ 1307455 h 1401812"/>
                <a:gd name="connsiteX5" fmla="*/ 742763 w 1793304"/>
                <a:gd name="connsiteY5" fmla="*/ 1192299 h 1401812"/>
                <a:gd name="connsiteX6" fmla="*/ 602679 w 1793304"/>
                <a:gd name="connsiteY6" fmla="*/ 1052215 h 1401812"/>
                <a:gd name="connsiteX7" fmla="*/ 3386 w 1793304"/>
                <a:gd name="connsiteY7" fmla="*/ 1257411 h 1401812"/>
                <a:gd name="connsiteX8" fmla="*/ 619236 w 1793304"/>
                <a:gd name="connsiteY8" fmla="*/ 1260388 h 1401812"/>
                <a:gd name="connsiteX9" fmla="*/ 386134 w 1793304"/>
                <a:gd name="connsiteY9" fmla="*/ 1337593 h 1401812"/>
                <a:gd name="connsiteX10" fmla="*/ 193959 w 1793304"/>
                <a:gd name="connsiteY10" fmla="*/ 1304627 h 1401812"/>
                <a:gd name="connsiteX11" fmla="*/ 599516 w 1793304"/>
                <a:gd name="connsiteY11" fmla="*/ 1133326 h 1401812"/>
                <a:gd name="connsiteX12" fmla="*/ 668535 w 1793304"/>
                <a:gd name="connsiteY12" fmla="*/ 1202345 h 1401812"/>
                <a:gd name="connsiteX13" fmla="*/ 619236 w 1793304"/>
                <a:gd name="connsiteY13" fmla="*/ 1260388 h 1401812"/>
                <a:gd name="connsiteX14" fmla="*/ 1655638 w 1793304"/>
                <a:gd name="connsiteY14" fmla="*/ 61206 h 1401812"/>
                <a:gd name="connsiteX15" fmla="*/ 1213990 w 1793304"/>
                <a:gd name="connsiteY15" fmla="*/ 521271 h 1401812"/>
                <a:gd name="connsiteX16" fmla="*/ 784063 w 1793304"/>
                <a:gd name="connsiteY16" fmla="*/ 869528 h 1401812"/>
                <a:gd name="connsiteX17" fmla="*/ 635793 w 1793304"/>
                <a:gd name="connsiteY17" fmla="*/ 1017798 h 1401812"/>
                <a:gd name="connsiteX18" fmla="*/ 705928 w 1793304"/>
                <a:gd name="connsiteY18" fmla="*/ 1087934 h 1401812"/>
                <a:gd name="connsiteX19" fmla="*/ 776063 w 1793304"/>
                <a:gd name="connsiteY19" fmla="*/ 1158069 h 1401812"/>
                <a:gd name="connsiteX20" fmla="*/ 924333 w 1793304"/>
                <a:gd name="connsiteY20" fmla="*/ 1009799 h 1401812"/>
                <a:gd name="connsiteX21" fmla="*/ 1272591 w 1793304"/>
                <a:gd name="connsiteY21" fmla="*/ 579872 h 1401812"/>
                <a:gd name="connsiteX22" fmla="*/ 1732656 w 1793304"/>
                <a:gd name="connsiteY22" fmla="*/ 138224 h 1401812"/>
                <a:gd name="connsiteX23" fmla="*/ 1694147 w 1793304"/>
                <a:gd name="connsiteY23" fmla="*/ 99715 h 1401812"/>
                <a:gd name="connsiteX24" fmla="*/ 1655638 w 1793304"/>
                <a:gd name="connsiteY24" fmla="*/ 61206 h 1401812"/>
                <a:gd name="connsiteX25" fmla="*/ 1793304 w 1793304"/>
                <a:gd name="connsiteY25" fmla="*/ 46695 h 1401812"/>
                <a:gd name="connsiteX26" fmla="*/ 1769863 w 1793304"/>
                <a:gd name="connsiteY26" fmla="*/ 23440 h 1401812"/>
                <a:gd name="connsiteX27" fmla="*/ 1746609 w 1793304"/>
                <a:gd name="connsiteY27" fmla="*/ 0 h 1401812"/>
                <a:gd name="connsiteX28" fmla="*/ 1723168 w 1793304"/>
                <a:gd name="connsiteY28" fmla="*/ 23440 h 1401812"/>
                <a:gd name="connsiteX29" fmla="*/ 1706425 w 1793304"/>
                <a:gd name="connsiteY29" fmla="*/ 6511 h 1401812"/>
                <a:gd name="connsiteX30" fmla="*/ 1682985 w 1793304"/>
                <a:gd name="connsiteY30" fmla="*/ 29766 h 1401812"/>
                <a:gd name="connsiteX31" fmla="*/ 1723168 w 1793304"/>
                <a:gd name="connsiteY31" fmla="*/ 70135 h 1401812"/>
                <a:gd name="connsiteX32" fmla="*/ 1763538 w 1793304"/>
                <a:gd name="connsiteY32" fmla="*/ 110319 h 1401812"/>
                <a:gd name="connsiteX33" fmla="*/ 1786792 w 1793304"/>
                <a:gd name="connsiteY33" fmla="*/ 86878 h 1401812"/>
                <a:gd name="connsiteX34" fmla="*/ 1769863 w 1793304"/>
                <a:gd name="connsiteY34" fmla="*/ 70135 h 1401812"/>
                <a:gd name="connsiteX35" fmla="*/ 1793304 w 1793304"/>
                <a:gd name="connsiteY35" fmla="*/ 46695 h 1401812"/>
                <a:gd name="connsiteX36" fmla="*/ 1789938 w 1789938"/>
                <a:gd name="connsiteY36" fmla="*/ 46695 h 1402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93304" h="1401812">
                  <a:moveTo>
                    <a:pt x="3386" y="1257411"/>
                  </a:moveTo>
                  <a:cubicBezTo>
                    <a:pt x="-32736" y="1314896"/>
                    <a:pt x="230069" y="1393385"/>
                    <a:pt x="316892" y="1399505"/>
                  </a:cubicBezTo>
                  <a:cubicBezTo>
                    <a:pt x="392735" y="1404851"/>
                    <a:pt x="398374" y="1400002"/>
                    <a:pt x="438595" y="1394148"/>
                  </a:cubicBezTo>
                  <a:cubicBezTo>
                    <a:pt x="478816" y="1388294"/>
                    <a:pt x="518591" y="1380753"/>
                    <a:pt x="558216" y="1364382"/>
                  </a:cubicBezTo>
                  <a:cubicBezTo>
                    <a:pt x="591516" y="1350615"/>
                    <a:pt x="624259" y="1332012"/>
                    <a:pt x="655885" y="1307455"/>
                  </a:cubicBezTo>
                  <a:cubicBezTo>
                    <a:pt x="677837" y="1290340"/>
                    <a:pt x="723415" y="1235832"/>
                    <a:pt x="742763" y="1192299"/>
                  </a:cubicBezTo>
                  <a:lnTo>
                    <a:pt x="602679" y="1052215"/>
                  </a:lnTo>
                  <a:cubicBezTo>
                    <a:pt x="602306" y="1052215"/>
                    <a:pt x="362992" y="1257411"/>
                    <a:pt x="3386" y="1257411"/>
                  </a:cubicBezTo>
                  <a:close/>
                  <a:moveTo>
                    <a:pt x="619236" y="1260388"/>
                  </a:moveTo>
                  <a:cubicBezTo>
                    <a:pt x="553565" y="1311548"/>
                    <a:pt x="457013" y="1330220"/>
                    <a:pt x="386134" y="1337593"/>
                  </a:cubicBezTo>
                  <a:cubicBezTo>
                    <a:pt x="315255" y="1344966"/>
                    <a:pt x="241770" y="1318208"/>
                    <a:pt x="193959" y="1304627"/>
                  </a:cubicBezTo>
                  <a:cubicBezTo>
                    <a:pt x="387733" y="1263477"/>
                    <a:pt x="535520" y="1183742"/>
                    <a:pt x="599516" y="1133326"/>
                  </a:cubicBezTo>
                  <a:lnTo>
                    <a:pt x="668535" y="1202345"/>
                  </a:lnTo>
                  <a:cubicBezTo>
                    <a:pt x="650862" y="1228018"/>
                    <a:pt x="629282" y="1252575"/>
                    <a:pt x="619236" y="1260388"/>
                  </a:cubicBezTo>
                  <a:close/>
                  <a:moveTo>
                    <a:pt x="1655638" y="61206"/>
                  </a:moveTo>
                  <a:lnTo>
                    <a:pt x="1213990" y="521271"/>
                  </a:lnTo>
                  <a:cubicBezTo>
                    <a:pt x="1139948" y="595313"/>
                    <a:pt x="930845" y="769255"/>
                    <a:pt x="784063" y="869528"/>
                  </a:cubicBezTo>
                  <a:cubicBezTo>
                    <a:pt x="637095" y="969615"/>
                    <a:pt x="635793" y="1017798"/>
                    <a:pt x="635793" y="1017798"/>
                  </a:cubicBezTo>
                  <a:lnTo>
                    <a:pt x="705928" y="1087934"/>
                  </a:lnTo>
                  <a:lnTo>
                    <a:pt x="776063" y="1158069"/>
                  </a:lnTo>
                  <a:cubicBezTo>
                    <a:pt x="776063" y="1158069"/>
                    <a:pt x="824060" y="1156767"/>
                    <a:pt x="924333" y="1009799"/>
                  </a:cubicBezTo>
                  <a:cubicBezTo>
                    <a:pt x="1024420" y="862831"/>
                    <a:pt x="1198363" y="653914"/>
                    <a:pt x="1272591" y="579872"/>
                  </a:cubicBezTo>
                  <a:cubicBezTo>
                    <a:pt x="1346633" y="505830"/>
                    <a:pt x="1732656" y="138224"/>
                    <a:pt x="1732656" y="138224"/>
                  </a:cubicBezTo>
                  <a:lnTo>
                    <a:pt x="1694147" y="99715"/>
                  </a:lnTo>
                  <a:lnTo>
                    <a:pt x="1655638" y="61206"/>
                  </a:lnTo>
                  <a:close/>
                  <a:moveTo>
                    <a:pt x="1793304" y="46695"/>
                  </a:moveTo>
                  <a:lnTo>
                    <a:pt x="1769863" y="23440"/>
                  </a:lnTo>
                  <a:lnTo>
                    <a:pt x="1746609" y="0"/>
                  </a:lnTo>
                  <a:lnTo>
                    <a:pt x="1723168" y="23440"/>
                  </a:lnTo>
                  <a:lnTo>
                    <a:pt x="1706425" y="6511"/>
                  </a:lnTo>
                  <a:lnTo>
                    <a:pt x="1682985" y="29766"/>
                  </a:lnTo>
                  <a:lnTo>
                    <a:pt x="1723168" y="70135"/>
                  </a:lnTo>
                  <a:lnTo>
                    <a:pt x="1763538" y="110319"/>
                  </a:lnTo>
                  <a:lnTo>
                    <a:pt x="1786792" y="86878"/>
                  </a:lnTo>
                  <a:lnTo>
                    <a:pt x="1769863" y="70135"/>
                  </a:lnTo>
                  <a:lnTo>
                    <a:pt x="1793304" y="4669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11278" y="4744068"/>
            <a:ext cx="9968244" cy="540000"/>
            <a:chOff x="1111278" y="4744068"/>
            <a:chExt cx="9968244" cy="540000"/>
          </a:xfrm>
        </p:grpSpPr>
        <p:sp>
          <p:nvSpPr>
            <p:cNvPr id="13" name="半闭框 12"/>
            <p:cNvSpPr/>
            <p:nvPr/>
          </p:nvSpPr>
          <p:spPr>
            <a:xfrm rot="16200000">
              <a:off x="1111278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半闭框 13"/>
            <p:cNvSpPr/>
            <p:nvPr/>
          </p:nvSpPr>
          <p:spPr>
            <a:xfrm rot="5400000" flipH="1">
              <a:off x="10539522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flipV="1">
            <a:off x="1111278" y="1185018"/>
            <a:ext cx="9968244" cy="540000"/>
            <a:chOff x="1111278" y="4744068"/>
            <a:chExt cx="9968244" cy="540000"/>
          </a:xfrm>
        </p:grpSpPr>
        <p:sp>
          <p:nvSpPr>
            <p:cNvPr id="16" name="半闭框 15"/>
            <p:cNvSpPr/>
            <p:nvPr/>
          </p:nvSpPr>
          <p:spPr>
            <a:xfrm rot="16200000">
              <a:off x="1111278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5400000" flipH="1">
              <a:off x="10539522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文本占位符 56"/>
          <p:cNvSpPr>
            <a:spLocks noGrp="1"/>
          </p:cNvSpPr>
          <p:nvPr>
            <p:ph type="body" sz="quarter" idx="12" hasCustomPrompt="1"/>
          </p:nvPr>
        </p:nvSpPr>
        <p:spPr>
          <a:xfrm>
            <a:off x="1111878" y="2724644"/>
            <a:ext cx="996824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b="1" kern="1200" spc="6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en-US" altLang="zh-CN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语文课件模板</a:t>
            </a:r>
            <a:r>
              <a:rPr lang="en-US" altLang="zh-CN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796144" y="2033525"/>
            <a:ext cx="259971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2800" b="1">
                <a:latin typeface="+mj-ea"/>
              </a:defRPr>
            </a:lvl1pPr>
          </a:lstStyle>
          <a:p>
            <a:r>
              <a:rPr lang="zh-CN" altLang="en-US" sz="2800" b="1">
                <a:latin typeface="+mj-ea"/>
                <a:ea typeface="+mj-ea"/>
              </a:rPr>
              <a:t>第一单元​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5" hasCustomPrompt="1"/>
          </p:nvPr>
        </p:nvSpPr>
        <p:spPr>
          <a:xfrm>
            <a:off x="4796144" y="4161089"/>
            <a:ext cx="2599713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zh-CN" sz="1800" kern="12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altLang="zh-CN"/>
              <a:t>OfficePLUS</a:t>
            </a:r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标注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字体使用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行距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背景图片出处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声明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英文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cs typeface="Segoe UI Light" panose="020b0502040204020203"/>
              </a:rPr>
              <a:t>Arial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中文 微软雅黑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正文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1.3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cn.bing.com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3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11742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设计规范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32118" y="2593304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正文字体：  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18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号微软雅黑  黑色淡色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32118" y="3440104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小标题字体：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24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号微软雅黑  黑色淡色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32118" y="3016704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大标题字体：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号微软雅黑  黑色淡色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432118" y="3863505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间距：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1.3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 flipH="1">
            <a:off x="9310390" y="3607169"/>
            <a:ext cx="1929130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 userDrawn="1"/>
        </p:nvSpPr>
        <p:spPr>
          <a:xfrm>
            <a:off x="6800853" y="1996509"/>
            <a:ext cx="1338828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统一规范：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6800853" y="2506328"/>
            <a:ext cx="3544560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、序号之后的点，配色为主色。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6804660" y="2972992"/>
            <a:ext cx="4006225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、强调色红色，透明度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50%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。强调用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6800853" y="3383883"/>
            <a:ext cx="2621230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、使用虚线分割页面：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32118" y="1996509"/>
            <a:ext cx="877163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字体：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432118" y="4560339"/>
            <a:ext cx="877163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配色：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10796457" y="3215443"/>
            <a:ext cx="373421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531010" y="5094054"/>
            <a:ext cx="1316362" cy="528320"/>
          </a:xfrm>
          <a:prstGeom prst="rect">
            <a:avLst/>
          </a:prstGeom>
          <a:solidFill>
            <a:srgbClr val="FFC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1847372" y="5094054"/>
            <a:ext cx="644518" cy="528320"/>
          </a:xfrm>
          <a:prstGeom prst="rect">
            <a:avLst/>
          </a:prstGeom>
          <a:solidFill>
            <a:srgbClr val="F89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/>
        </p:nvSpPr>
        <p:spPr>
          <a:xfrm>
            <a:off x="0" y="1439776"/>
            <a:ext cx="12192000" cy="3978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243006" y="1853711"/>
            <a:ext cx="187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spc="600"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  <a:endParaRPr lang="zh-CN" altLang="en-US" sz="6000" b="1" spc="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 useBgFill="1">
        <p:nvSpPr>
          <p:cNvPr id="17" name="矩形 16"/>
          <p:cNvSpPr/>
          <p:nvPr userDrawn="1"/>
        </p:nvSpPr>
        <p:spPr>
          <a:xfrm>
            <a:off x="127625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1446581" y="3700984"/>
            <a:ext cx="1497759" cy="637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 userDrawn="1"/>
        </p:nvSpPr>
        <p:spPr>
          <a:xfrm>
            <a:off x="388927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4059606" y="3700984"/>
            <a:ext cx="1497759" cy="637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 userDrawn="1"/>
        </p:nvSpPr>
        <p:spPr>
          <a:xfrm>
            <a:off x="650230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6672631" y="3700984"/>
            <a:ext cx="1497759" cy="637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 userDrawn="1"/>
        </p:nvSpPr>
        <p:spPr>
          <a:xfrm>
            <a:off x="911532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9285656" y="3700984"/>
            <a:ext cx="1497759" cy="637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占位符 56"/>
          <p:cNvSpPr>
            <a:spLocks noGrp="1"/>
          </p:cNvSpPr>
          <p:nvPr>
            <p:ph type="body" sz="quarter" idx="13" hasCustomPrompt="1"/>
          </p:nvPr>
        </p:nvSpPr>
        <p:spPr>
          <a:xfrm>
            <a:off x="1565333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8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188909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9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679548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80" name="文本占位符 56"/>
          <p:cNvSpPr>
            <a:spLocks noGrp="1"/>
          </p:cNvSpPr>
          <p:nvPr>
            <p:ph type="body" sz="quarter" idx="16" hasCustomPrompt="1"/>
          </p:nvPr>
        </p:nvSpPr>
        <p:spPr>
          <a:xfrm>
            <a:off x="941609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grpSp>
        <p:nvGrpSpPr>
          <p:cNvPr id="94" name="组合 93"/>
          <p:cNvGrpSpPr/>
          <p:nvPr userDrawn="1"/>
        </p:nvGrpSpPr>
        <p:grpSpPr>
          <a:xfrm>
            <a:off x="2038715" y="3558955"/>
            <a:ext cx="8114568" cy="274455"/>
            <a:chOff x="2038715" y="3558955"/>
            <a:chExt cx="8114568" cy="274455"/>
          </a:xfrm>
        </p:grpSpPr>
        <p:sp>
          <p:nvSpPr>
            <p:cNvPr id="95" name="矩形: 圆角 94"/>
            <p:cNvSpPr/>
            <p:nvPr/>
          </p:nvSpPr>
          <p:spPr>
            <a:xfrm>
              <a:off x="2038715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1312566">
              <a:off x="2228901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 rot="1312566">
              <a:off x="2101720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 rot="1312566">
              <a:off x="2138078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 rot="1312566">
              <a:off x="2063597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 rot="1312566">
              <a:off x="2098869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 userDrawn="1"/>
          </p:nvSpPr>
          <p:spPr>
            <a:xfrm rot="1312566">
              <a:off x="2293200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 rot="1312566">
              <a:off x="2134569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 rot="1312566">
              <a:off x="2242194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4" name="图形 19"/>
            <p:cNvGrpSpPr/>
            <p:nvPr/>
          </p:nvGrpSpPr>
          <p:grpSpPr>
            <a:xfrm rot="802083">
              <a:off x="2160883" y="3607415"/>
              <a:ext cx="129338" cy="101274"/>
              <a:chOff x="8562669" y="3338464"/>
              <a:chExt cx="1793305" cy="140419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42" name="任意多边形: 形状 141"/>
              <p:cNvSpPr/>
              <p:nvPr/>
            </p:nvSpPr>
            <p:spPr>
              <a:xfrm>
                <a:off x="8913159" y="4712891"/>
                <a:ext cx="690190" cy="29766"/>
              </a:xfrm>
              <a:custGeom>
                <a:gdLst>
                  <a:gd name="connsiteX0" fmla="*/ 676424 w 690190"/>
                  <a:gd name="connsiteY0" fmla="*/ 0 h 29765"/>
                  <a:gd name="connsiteX1" fmla="*/ 119621 w 690190"/>
                  <a:gd name="connsiteY1" fmla="*/ 0 h 29765"/>
                  <a:gd name="connsiteX2" fmla="*/ 0 w 690190"/>
                  <a:gd name="connsiteY2" fmla="*/ 29766 h 29765"/>
                  <a:gd name="connsiteX3" fmla="*/ 676424 w 690190"/>
                  <a:gd name="connsiteY3" fmla="*/ 29766 h 29765"/>
                  <a:gd name="connsiteX4" fmla="*/ 691307 w 690190"/>
                  <a:gd name="connsiteY4" fmla="*/ 14883 h 29765"/>
                  <a:gd name="connsiteX5" fmla="*/ 676424 w 690190"/>
                  <a:gd name="connsiteY5" fmla="*/ 0 h 2976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0190" h="29765">
                    <a:moveTo>
                      <a:pt x="676424" y="0"/>
                    </a:moveTo>
                    <a:lnTo>
                      <a:pt x="119621" y="0"/>
                    </a:lnTo>
                    <a:cubicBezTo>
                      <a:pt x="80181" y="16371"/>
                      <a:pt x="39998" y="25487"/>
                      <a:pt x="0" y="29766"/>
                    </a:cubicBezTo>
                    <a:lnTo>
                      <a:pt x="676424" y="29766"/>
                    </a:lnTo>
                    <a:cubicBezTo>
                      <a:pt x="684609" y="29766"/>
                      <a:pt x="691307" y="23068"/>
                      <a:pt x="691307" y="14883"/>
                    </a:cubicBezTo>
                    <a:cubicBezTo>
                      <a:pt x="691307" y="6697"/>
                      <a:pt x="684796" y="0"/>
                      <a:pt x="67642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6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8562669" y="3338464"/>
                <a:ext cx="1793305" cy="1401812"/>
              </a:xfrm>
              <a:custGeom>
                <a:gdLst>
                  <a:gd name="connsiteX0" fmla="*/ 3386 w 1793304"/>
                  <a:gd name="connsiteY0" fmla="*/ 1257411 h 1401812"/>
                  <a:gd name="connsiteX1" fmla="*/ 316892 w 1793304"/>
                  <a:gd name="connsiteY1" fmla="*/ 1399505 h 1401812"/>
                  <a:gd name="connsiteX2" fmla="*/ 438595 w 1793304"/>
                  <a:gd name="connsiteY2" fmla="*/ 1394148 h 1401812"/>
                  <a:gd name="connsiteX3" fmla="*/ 558216 w 1793304"/>
                  <a:gd name="connsiteY3" fmla="*/ 1364382 h 1401812"/>
                  <a:gd name="connsiteX4" fmla="*/ 655885 w 1793304"/>
                  <a:gd name="connsiteY4" fmla="*/ 1307455 h 1401812"/>
                  <a:gd name="connsiteX5" fmla="*/ 742763 w 1793304"/>
                  <a:gd name="connsiteY5" fmla="*/ 1192299 h 1401812"/>
                  <a:gd name="connsiteX6" fmla="*/ 602679 w 1793304"/>
                  <a:gd name="connsiteY6" fmla="*/ 1052215 h 1401812"/>
                  <a:gd name="connsiteX7" fmla="*/ 3386 w 1793304"/>
                  <a:gd name="connsiteY7" fmla="*/ 1257411 h 1401812"/>
                  <a:gd name="connsiteX8" fmla="*/ 619236 w 1793304"/>
                  <a:gd name="connsiteY8" fmla="*/ 1260388 h 1401812"/>
                  <a:gd name="connsiteX9" fmla="*/ 386134 w 1793304"/>
                  <a:gd name="connsiteY9" fmla="*/ 1337593 h 1401812"/>
                  <a:gd name="connsiteX10" fmla="*/ 193959 w 1793304"/>
                  <a:gd name="connsiteY10" fmla="*/ 1304627 h 1401812"/>
                  <a:gd name="connsiteX11" fmla="*/ 599516 w 1793304"/>
                  <a:gd name="connsiteY11" fmla="*/ 1133326 h 1401812"/>
                  <a:gd name="connsiteX12" fmla="*/ 668535 w 1793304"/>
                  <a:gd name="connsiteY12" fmla="*/ 1202345 h 1401812"/>
                  <a:gd name="connsiteX13" fmla="*/ 619236 w 1793304"/>
                  <a:gd name="connsiteY13" fmla="*/ 1260388 h 1401812"/>
                  <a:gd name="connsiteX14" fmla="*/ 1655638 w 1793304"/>
                  <a:gd name="connsiteY14" fmla="*/ 61206 h 1401812"/>
                  <a:gd name="connsiteX15" fmla="*/ 1213990 w 1793304"/>
                  <a:gd name="connsiteY15" fmla="*/ 521271 h 1401812"/>
                  <a:gd name="connsiteX16" fmla="*/ 784063 w 1793304"/>
                  <a:gd name="connsiteY16" fmla="*/ 869528 h 1401812"/>
                  <a:gd name="connsiteX17" fmla="*/ 635793 w 1793304"/>
                  <a:gd name="connsiteY17" fmla="*/ 1017798 h 1401812"/>
                  <a:gd name="connsiteX18" fmla="*/ 705928 w 1793304"/>
                  <a:gd name="connsiteY18" fmla="*/ 1087934 h 1401812"/>
                  <a:gd name="connsiteX19" fmla="*/ 776063 w 1793304"/>
                  <a:gd name="connsiteY19" fmla="*/ 1158069 h 1401812"/>
                  <a:gd name="connsiteX20" fmla="*/ 924333 w 1793304"/>
                  <a:gd name="connsiteY20" fmla="*/ 1009799 h 1401812"/>
                  <a:gd name="connsiteX21" fmla="*/ 1272591 w 1793304"/>
                  <a:gd name="connsiteY21" fmla="*/ 579872 h 1401812"/>
                  <a:gd name="connsiteX22" fmla="*/ 1732656 w 1793304"/>
                  <a:gd name="connsiteY22" fmla="*/ 138224 h 1401812"/>
                  <a:gd name="connsiteX23" fmla="*/ 1694147 w 1793304"/>
                  <a:gd name="connsiteY23" fmla="*/ 99715 h 1401812"/>
                  <a:gd name="connsiteX24" fmla="*/ 1655638 w 1793304"/>
                  <a:gd name="connsiteY24" fmla="*/ 61206 h 1401812"/>
                  <a:gd name="connsiteX25" fmla="*/ 1793304 w 1793304"/>
                  <a:gd name="connsiteY25" fmla="*/ 46695 h 1401812"/>
                  <a:gd name="connsiteX26" fmla="*/ 1769863 w 1793304"/>
                  <a:gd name="connsiteY26" fmla="*/ 23440 h 1401812"/>
                  <a:gd name="connsiteX27" fmla="*/ 1746609 w 1793304"/>
                  <a:gd name="connsiteY27" fmla="*/ 0 h 1401812"/>
                  <a:gd name="connsiteX28" fmla="*/ 1723168 w 1793304"/>
                  <a:gd name="connsiteY28" fmla="*/ 23440 h 1401812"/>
                  <a:gd name="connsiteX29" fmla="*/ 1706425 w 1793304"/>
                  <a:gd name="connsiteY29" fmla="*/ 6511 h 1401812"/>
                  <a:gd name="connsiteX30" fmla="*/ 1682985 w 1793304"/>
                  <a:gd name="connsiteY30" fmla="*/ 29766 h 1401812"/>
                  <a:gd name="connsiteX31" fmla="*/ 1723168 w 1793304"/>
                  <a:gd name="connsiteY31" fmla="*/ 70135 h 1401812"/>
                  <a:gd name="connsiteX32" fmla="*/ 1763538 w 1793304"/>
                  <a:gd name="connsiteY32" fmla="*/ 110319 h 1401812"/>
                  <a:gd name="connsiteX33" fmla="*/ 1786792 w 1793304"/>
                  <a:gd name="connsiteY33" fmla="*/ 86878 h 1401812"/>
                  <a:gd name="connsiteX34" fmla="*/ 1769863 w 1793304"/>
                  <a:gd name="connsiteY34" fmla="*/ 70135 h 1401812"/>
                  <a:gd name="connsiteX35" fmla="*/ 1793304 w 1793304"/>
                  <a:gd name="connsiteY35" fmla="*/ 46695 h 1401812"/>
                  <a:gd name="connsiteX36" fmla="*/ 1789938 w 1789938"/>
                  <a:gd name="connsiteY36" fmla="*/ 46695 h 14025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3304" h="1401812">
                    <a:moveTo>
                      <a:pt x="3386" y="1257411"/>
                    </a:moveTo>
                    <a:cubicBezTo>
                      <a:pt x="-32736" y="1314896"/>
                      <a:pt x="230069" y="1393385"/>
                      <a:pt x="316892" y="1399505"/>
                    </a:cubicBezTo>
                    <a:cubicBezTo>
                      <a:pt x="392735" y="1404851"/>
                      <a:pt x="398374" y="1400002"/>
                      <a:pt x="438595" y="1394148"/>
                    </a:cubicBezTo>
                    <a:cubicBezTo>
                      <a:pt x="478816" y="1388294"/>
                      <a:pt x="518591" y="1380753"/>
                      <a:pt x="558216" y="1364382"/>
                    </a:cubicBezTo>
                    <a:cubicBezTo>
                      <a:pt x="591516" y="1350615"/>
                      <a:pt x="624259" y="1332012"/>
                      <a:pt x="655885" y="1307455"/>
                    </a:cubicBezTo>
                    <a:cubicBezTo>
                      <a:pt x="677837" y="1290340"/>
                      <a:pt x="723415" y="1235832"/>
                      <a:pt x="742763" y="1192299"/>
                    </a:cubicBezTo>
                    <a:lnTo>
                      <a:pt x="602679" y="1052215"/>
                    </a:lnTo>
                    <a:cubicBezTo>
                      <a:pt x="602306" y="1052215"/>
                      <a:pt x="362992" y="1257411"/>
                      <a:pt x="3386" y="1257411"/>
                    </a:cubicBezTo>
                    <a:close/>
                    <a:moveTo>
                      <a:pt x="619236" y="1260388"/>
                    </a:moveTo>
                    <a:cubicBezTo>
                      <a:pt x="553565" y="1311548"/>
                      <a:pt x="457013" y="1330220"/>
                      <a:pt x="386134" y="1337593"/>
                    </a:cubicBezTo>
                    <a:cubicBezTo>
                      <a:pt x="315255" y="1344966"/>
                      <a:pt x="241770" y="1318208"/>
                      <a:pt x="193959" y="1304627"/>
                    </a:cubicBezTo>
                    <a:cubicBezTo>
                      <a:pt x="387733" y="1263477"/>
                      <a:pt x="535520" y="1183742"/>
                      <a:pt x="599516" y="1133326"/>
                    </a:cubicBezTo>
                    <a:lnTo>
                      <a:pt x="668535" y="1202345"/>
                    </a:lnTo>
                    <a:cubicBezTo>
                      <a:pt x="650862" y="1228018"/>
                      <a:pt x="629282" y="1252575"/>
                      <a:pt x="619236" y="1260388"/>
                    </a:cubicBezTo>
                    <a:close/>
                    <a:moveTo>
                      <a:pt x="1655638" y="61206"/>
                    </a:moveTo>
                    <a:lnTo>
                      <a:pt x="1213990" y="521271"/>
                    </a:lnTo>
                    <a:cubicBezTo>
                      <a:pt x="1139948" y="595313"/>
                      <a:pt x="930845" y="769255"/>
                      <a:pt x="784063" y="869528"/>
                    </a:cubicBezTo>
                    <a:cubicBezTo>
                      <a:pt x="637095" y="969615"/>
                      <a:pt x="635793" y="1017798"/>
                      <a:pt x="635793" y="1017798"/>
                    </a:cubicBezTo>
                    <a:lnTo>
                      <a:pt x="705928" y="1087934"/>
                    </a:lnTo>
                    <a:lnTo>
                      <a:pt x="776063" y="1158069"/>
                    </a:lnTo>
                    <a:cubicBezTo>
                      <a:pt x="776063" y="1158069"/>
                      <a:pt x="824060" y="1156767"/>
                      <a:pt x="924333" y="1009799"/>
                    </a:cubicBezTo>
                    <a:cubicBezTo>
                      <a:pt x="1024420" y="862831"/>
                      <a:pt x="1198363" y="653914"/>
                      <a:pt x="1272591" y="579872"/>
                    </a:cubicBezTo>
                    <a:cubicBezTo>
                      <a:pt x="1346633" y="505830"/>
                      <a:pt x="1732656" y="138224"/>
                      <a:pt x="1732656" y="138224"/>
                    </a:cubicBezTo>
                    <a:lnTo>
                      <a:pt x="1694147" y="99715"/>
                    </a:lnTo>
                    <a:lnTo>
                      <a:pt x="1655638" y="61206"/>
                    </a:lnTo>
                    <a:close/>
                    <a:moveTo>
                      <a:pt x="1793304" y="46695"/>
                    </a:moveTo>
                    <a:lnTo>
                      <a:pt x="1769863" y="23440"/>
                    </a:lnTo>
                    <a:lnTo>
                      <a:pt x="1746609" y="0"/>
                    </a:lnTo>
                    <a:lnTo>
                      <a:pt x="1723168" y="23440"/>
                    </a:lnTo>
                    <a:lnTo>
                      <a:pt x="1706425" y="6511"/>
                    </a:lnTo>
                    <a:lnTo>
                      <a:pt x="1682985" y="29766"/>
                    </a:lnTo>
                    <a:lnTo>
                      <a:pt x="1723168" y="70135"/>
                    </a:lnTo>
                    <a:lnTo>
                      <a:pt x="1763538" y="110319"/>
                    </a:lnTo>
                    <a:lnTo>
                      <a:pt x="1786792" y="86878"/>
                    </a:lnTo>
                    <a:lnTo>
                      <a:pt x="1769863" y="70135"/>
                    </a:lnTo>
                    <a:lnTo>
                      <a:pt x="1793304" y="466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6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5" name="矩形: 圆角 104"/>
            <p:cNvSpPr/>
            <p:nvPr/>
          </p:nvSpPr>
          <p:spPr>
            <a:xfrm>
              <a:off x="4638010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 rot="1312566">
              <a:off x="4828196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 rot="1312566">
              <a:off x="4701015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 rot="1312566">
              <a:off x="4737373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 rot="1312566">
              <a:off x="4662892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 rot="1312566">
              <a:off x="4698164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 userDrawn="1"/>
          </p:nvSpPr>
          <p:spPr>
            <a:xfrm rot="1312566">
              <a:off x="4892495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 rot="1312566">
              <a:off x="4733864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/>
            <p:cNvSpPr/>
            <p:nvPr/>
          </p:nvSpPr>
          <p:spPr>
            <a:xfrm rot="1312566">
              <a:off x="4841489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4" name="图形 19"/>
            <p:cNvGrpSpPr/>
            <p:nvPr/>
          </p:nvGrpSpPr>
          <p:grpSpPr>
            <a:xfrm rot="802083">
              <a:off x="4760178" y="3607415"/>
              <a:ext cx="129338" cy="101274"/>
              <a:chOff x="8562669" y="3338464"/>
              <a:chExt cx="1793305" cy="140419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40" name="任意多边形: 形状 139"/>
              <p:cNvSpPr/>
              <p:nvPr/>
            </p:nvSpPr>
            <p:spPr>
              <a:xfrm>
                <a:off x="8913159" y="4712891"/>
                <a:ext cx="690190" cy="29766"/>
              </a:xfrm>
              <a:custGeom>
                <a:gdLst>
                  <a:gd name="connsiteX0" fmla="*/ 676424 w 690190"/>
                  <a:gd name="connsiteY0" fmla="*/ 0 h 29765"/>
                  <a:gd name="connsiteX1" fmla="*/ 119621 w 690190"/>
                  <a:gd name="connsiteY1" fmla="*/ 0 h 29765"/>
                  <a:gd name="connsiteX2" fmla="*/ 0 w 690190"/>
                  <a:gd name="connsiteY2" fmla="*/ 29766 h 29765"/>
                  <a:gd name="connsiteX3" fmla="*/ 676424 w 690190"/>
                  <a:gd name="connsiteY3" fmla="*/ 29766 h 29765"/>
                  <a:gd name="connsiteX4" fmla="*/ 691307 w 690190"/>
                  <a:gd name="connsiteY4" fmla="*/ 14883 h 29765"/>
                  <a:gd name="connsiteX5" fmla="*/ 676424 w 690190"/>
                  <a:gd name="connsiteY5" fmla="*/ 0 h 2976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0190" h="29765">
                    <a:moveTo>
                      <a:pt x="676424" y="0"/>
                    </a:moveTo>
                    <a:lnTo>
                      <a:pt x="119621" y="0"/>
                    </a:lnTo>
                    <a:cubicBezTo>
                      <a:pt x="80181" y="16371"/>
                      <a:pt x="39998" y="25487"/>
                      <a:pt x="0" y="29766"/>
                    </a:cubicBezTo>
                    <a:lnTo>
                      <a:pt x="676424" y="29766"/>
                    </a:lnTo>
                    <a:cubicBezTo>
                      <a:pt x="684609" y="29766"/>
                      <a:pt x="691307" y="23068"/>
                      <a:pt x="691307" y="14883"/>
                    </a:cubicBezTo>
                    <a:cubicBezTo>
                      <a:pt x="691307" y="6697"/>
                      <a:pt x="684796" y="0"/>
                      <a:pt x="67642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6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8562669" y="3338464"/>
                <a:ext cx="1793305" cy="1401812"/>
              </a:xfrm>
              <a:custGeom>
                <a:gdLst>
                  <a:gd name="connsiteX0" fmla="*/ 3386 w 1793304"/>
                  <a:gd name="connsiteY0" fmla="*/ 1257411 h 1401812"/>
                  <a:gd name="connsiteX1" fmla="*/ 316892 w 1793304"/>
                  <a:gd name="connsiteY1" fmla="*/ 1399505 h 1401812"/>
                  <a:gd name="connsiteX2" fmla="*/ 438595 w 1793304"/>
                  <a:gd name="connsiteY2" fmla="*/ 1394148 h 1401812"/>
                  <a:gd name="connsiteX3" fmla="*/ 558216 w 1793304"/>
                  <a:gd name="connsiteY3" fmla="*/ 1364382 h 1401812"/>
                  <a:gd name="connsiteX4" fmla="*/ 655885 w 1793304"/>
                  <a:gd name="connsiteY4" fmla="*/ 1307455 h 1401812"/>
                  <a:gd name="connsiteX5" fmla="*/ 742763 w 1793304"/>
                  <a:gd name="connsiteY5" fmla="*/ 1192299 h 1401812"/>
                  <a:gd name="connsiteX6" fmla="*/ 602679 w 1793304"/>
                  <a:gd name="connsiteY6" fmla="*/ 1052215 h 1401812"/>
                  <a:gd name="connsiteX7" fmla="*/ 3386 w 1793304"/>
                  <a:gd name="connsiteY7" fmla="*/ 1257411 h 1401812"/>
                  <a:gd name="connsiteX8" fmla="*/ 619236 w 1793304"/>
                  <a:gd name="connsiteY8" fmla="*/ 1260388 h 1401812"/>
                  <a:gd name="connsiteX9" fmla="*/ 386134 w 1793304"/>
                  <a:gd name="connsiteY9" fmla="*/ 1337593 h 1401812"/>
                  <a:gd name="connsiteX10" fmla="*/ 193959 w 1793304"/>
                  <a:gd name="connsiteY10" fmla="*/ 1304627 h 1401812"/>
                  <a:gd name="connsiteX11" fmla="*/ 599516 w 1793304"/>
                  <a:gd name="connsiteY11" fmla="*/ 1133326 h 1401812"/>
                  <a:gd name="connsiteX12" fmla="*/ 668535 w 1793304"/>
                  <a:gd name="connsiteY12" fmla="*/ 1202345 h 1401812"/>
                  <a:gd name="connsiteX13" fmla="*/ 619236 w 1793304"/>
                  <a:gd name="connsiteY13" fmla="*/ 1260388 h 1401812"/>
                  <a:gd name="connsiteX14" fmla="*/ 1655638 w 1793304"/>
                  <a:gd name="connsiteY14" fmla="*/ 61206 h 1401812"/>
                  <a:gd name="connsiteX15" fmla="*/ 1213990 w 1793304"/>
                  <a:gd name="connsiteY15" fmla="*/ 521271 h 1401812"/>
                  <a:gd name="connsiteX16" fmla="*/ 784063 w 1793304"/>
                  <a:gd name="connsiteY16" fmla="*/ 869528 h 1401812"/>
                  <a:gd name="connsiteX17" fmla="*/ 635793 w 1793304"/>
                  <a:gd name="connsiteY17" fmla="*/ 1017798 h 1401812"/>
                  <a:gd name="connsiteX18" fmla="*/ 705928 w 1793304"/>
                  <a:gd name="connsiteY18" fmla="*/ 1087934 h 1401812"/>
                  <a:gd name="connsiteX19" fmla="*/ 776063 w 1793304"/>
                  <a:gd name="connsiteY19" fmla="*/ 1158069 h 1401812"/>
                  <a:gd name="connsiteX20" fmla="*/ 924333 w 1793304"/>
                  <a:gd name="connsiteY20" fmla="*/ 1009799 h 1401812"/>
                  <a:gd name="connsiteX21" fmla="*/ 1272591 w 1793304"/>
                  <a:gd name="connsiteY21" fmla="*/ 579872 h 1401812"/>
                  <a:gd name="connsiteX22" fmla="*/ 1732656 w 1793304"/>
                  <a:gd name="connsiteY22" fmla="*/ 138224 h 1401812"/>
                  <a:gd name="connsiteX23" fmla="*/ 1694147 w 1793304"/>
                  <a:gd name="connsiteY23" fmla="*/ 99715 h 1401812"/>
                  <a:gd name="connsiteX24" fmla="*/ 1655638 w 1793304"/>
                  <a:gd name="connsiteY24" fmla="*/ 61206 h 1401812"/>
                  <a:gd name="connsiteX25" fmla="*/ 1793304 w 1793304"/>
                  <a:gd name="connsiteY25" fmla="*/ 46695 h 1401812"/>
                  <a:gd name="connsiteX26" fmla="*/ 1769863 w 1793304"/>
                  <a:gd name="connsiteY26" fmla="*/ 23440 h 1401812"/>
                  <a:gd name="connsiteX27" fmla="*/ 1746609 w 1793304"/>
                  <a:gd name="connsiteY27" fmla="*/ 0 h 1401812"/>
                  <a:gd name="connsiteX28" fmla="*/ 1723168 w 1793304"/>
                  <a:gd name="connsiteY28" fmla="*/ 23440 h 1401812"/>
                  <a:gd name="connsiteX29" fmla="*/ 1706425 w 1793304"/>
                  <a:gd name="connsiteY29" fmla="*/ 6511 h 1401812"/>
                  <a:gd name="connsiteX30" fmla="*/ 1682985 w 1793304"/>
                  <a:gd name="connsiteY30" fmla="*/ 29766 h 1401812"/>
                  <a:gd name="connsiteX31" fmla="*/ 1723168 w 1793304"/>
                  <a:gd name="connsiteY31" fmla="*/ 70135 h 1401812"/>
                  <a:gd name="connsiteX32" fmla="*/ 1763538 w 1793304"/>
                  <a:gd name="connsiteY32" fmla="*/ 110319 h 1401812"/>
                  <a:gd name="connsiteX33" fmla="*/ 1786792 w 1793304"/>
                  <a:gd name="connsiteY33" fmla="*/ 86878 h 1401812"/>
                  <a:gd name="connsiteX34" fmla="*/ 1769863 w 1793304"/>
                  <a:gd name="connsiteY34" fmla="*/ 70135 h 1401812"/>
                  <a:gd name="connsiteX35" fmla="*/ 1793304 w 1793304"/>
                  <a:gd name="connsiteY35" fmla="*/ 46695 h 1401812"/>
                  <a:gd name="connsiteX36" fmla="*/ 1789938 w 1789938"/>
                  <a:gd name="connsiteY36" fmla="*/ 46695 h 14025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3304" h="1401812">
                    <a:moveTo>
                      <a:pt x="3386" y="1257411"/>
                    </a:moveTo>
                    <a:cubicBezTo>
                      <a:pt x="-32736" y="1314896"/>
                      <a:pt x="230069" y="1393385"/>
                      <a:pt x="316892" y="1399505"/>
                    </a:cubicBezTo>
                    <a:cubicBezTo>
                      <a:pt x="392735" y="1404851"/>
                      <a:pt x="398374" y="1400002"/>
                      <a:pt x="438595" y="1394148"/>
                    </a:cubicBezTo>
                    <a:cubicBezTo>
                      <a:pt x="478816" y="1388294"/>
                      <a:pt x="518591" y="1380753"/>
                      <a:pt x="558216" y="1364382"/>
                    </a:cubicBezTo>
                    <a:cubicBezTo>
                      <a:pt x="591516" y="1350615"/>
                      <a:pt x="624259" y="1332012"/>
                      <a:pt x="655885" y="1307455"/>
                    </a:cubicBezTo>
                    <a:cubicBezTo>
                      <a:pt x="677837" y="1290340"/>
                      <a:pt x="723415" y="1235832"/>
                      <a:pt x="742763" y="1192299"/>
                    </a:cubicBezTo>
                    <a:lnTo>
                      <a:pt x="602679" y="1052215"/>
                    </a:lnTo>
                    <a:cubicBezTo>
                      <a:pt x="602306" y="1052215"/>
                      <a:pt x="362992" y="1257411"/>
                      <a:pt x="3386" y="1257411"/>
                    </a:cubicBezTo>
                    <a:close/>
                    <a:moveTo>
                      <a:pt x="619236" y="1260388"/>
                    </a:moveTo>
                    <a:cubicBezTo>
                      <a:pt x="553565" y="1311548"/>
                      <a:pt x="457013" y="1330220"/>
                      <a:pt x="386134" y="1337593"/>
                    </a:cubicBezTo>
                    <a:cubicBezTo>
                      <a:pt x="315255" y="1344966"/>
                      <a:pt x="241770" y="1318208"/>
                      <a:pt x="193959" y="1304627"/>
                    </a:cubicBezTo>
                    <a:cubicBezTo>
                      <a:pt x="387733" y="1263477"/>
                      <a:pt x="535520" y="1183742"/>
                      <a:pt x="599516" y="1133326"/>
                    </a:cubicBezTo>
                    <a:lnTo>
                      <a:pt x="668535" y="1202345"/>
                    </a:lnTo>
                    <a:cubicBezTo>
                      <a:pt x="650862" y="1228018"/>
                      <a:pt x="629282" y="1252575"/>
                      <a:pt x="619236" y="1260388"/>
                    </a:cubicBezTo>
                    <a:close/>
                    <a:moveTo>
                      <a:pt x="1655638" y="61206"/>
                    </a:moveTo>
                    <a:lnTo>
                      <a:pt x="1213990" y="521271"/>
                    </a:lnTo>
                    <a:cubicBezTo>
                      <a:pt x="1139948" y="595313"/>
                      <a:pt x="930845" y="769255"/>
                      <a:pt x="784063" y="869528"/>
                    </a:cubicBezTo>
                    <a:cubicBezTo>
                      <a:pt x="637095" y="969615"/>
                      <a:pt x="635793" y="1017798"/>
                      <a:pt x="635793" y="1017798"/>
                    </a:cubicBezTo>
                    <a:lnTo>
                      <a:pt x="705928" y="1087934"/>
                    </a:lnTo>
                    <a:lnTo>
                      <a:pt x="776063" y="1158069"/>
                    </a:lnTo>
                    <a:cubicBezTo>
                      <a:pt x="776063" y="1158069"/>
                      <a:pt x="824060" y="1156767"/>
                      <a:pt x="924333" y="1009799"/>
                    </a:cubicBezTo>
                    <a:cubicBezTo>
                      <a:pt x="1024420" y="862831"/>
                      <a:pt x="1198363" y="653914"/>
                      <a:pt x="1272591" y="579872"/>
                    </a:cubicBezTo>
                    <a:cubicBezTo>
                      <a:pt x="1346633" y="505830"/>
                      <a:pt x="1732656" y="138224"/>
                      <a:pt x="1732656" y="138224"/>
                    </a:cubicBezTo>
                    <a:lnTo>
                      <a:pt x="1694147" y="99715"/>
                    </a:lnTo>
                    <a:lnTo>
                      <a:pt x="1655638" y="61206"/>
                    </a:lnTo>
                    <a:close/>
                    <a:moveTo>
                      <a:pt x="1793304" y="46695"/>
                    </a:moveTo>
                    <a:lnTo>
                      <a:pt x="1769863" y="23440"/>
                    </a:lnTo>
                    <a:lnTo>
                      <a:pt x="1746609" y="0"/>
                    </a:lnTo>
                    <a:lnTo>
                      <a:pt x="1723168" y="23440"/>
                    </a:lnTo>
                    <a:lnTo>
                      <a:pt x="1706425" y="6511"/>
                    </a:lnTo>
                    <a:lnTo>
                      <a:pt x="1682985" y="29766"/>
                    </a:lnTo>
                    <a:lnTo>
                      <a:pt x="1723168" y="70135"/>
                    </a:lnTo>
                    <a:lnTo>
                      <a:pt x="1763538" y="110319"/>
                    </a:lnTo>
                    <a:lnTo>
                      <a:pt x="1786792" y="86878"/>
                    </a:lnTo>
                    <a:lnTo>
                      <a:pt x="1769863" y="70135"/>
                    </a:lnTo>
                    <a:lnTo>
                      <a:pt x="1793304" y="466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6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5" name="矩形: 圆角 114"/>
            <p:cNvSpPr/>
            <p:nvPr/>
          </p:nvSpPr>
          <p:spPr>
            <a:xfrm>
              <a:off x="7237305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>
            <a:xfrm rot="1312566">
              <a:off x="7427491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/>
            <p:cNvSpPr/>
            <p:nvPr/>
          </p:nvSpPr>
          <p:spPr>
            <a:xfrm rot="1312566">
              <a:off x="7300310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/>
            <p:cNvSpPr/>
            <p:nvPr/>
          </p:nvSpPr>
          <p:spPr>
            <a:xfrm rot="1312566">
              <a:off x="7336668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/>
            <p:cNvSpPr/>
            <p:nvPr/>
          </p:nvSpPr>
          <p:spPr>
            <a:xfrm rot="1312566">
              <a:off x="7262187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/>
            <p:cNvSpPr/>
            <p:nvPr/>
          </p:nvSpPr>
          <p:spPr>
            <a:xfrm rot="1312566">
              <a:off x="7297459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/>
            <p:cNvSpPr/>
            <p:nvPr userDrawn="1"/>
          </p:nvSpPr>
          <p:spPr>
            <a:xfrm rot="1312566">
              <a:off x="7491790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/>
            <p:cNvSpPr/>
            <p:nvPr/>
          </p:nvSpPr>
          <p:spPr>
            <a:xfrm rot="1312566">
              <a:off x="7333159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/>
            <p:cNvSpPr/>
            <p:nvPr/>
          </p:nvSpPr>
          <p:spPr>
            <a:xfrm rot="1312566">
              <a:off x="7440784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4" name="图形 19"/>
            <p:cNvGrpSpPr/>
            <p:nvPr/>
          </p:nvGrpSpPr>
          <p:grpSpPr>
            <a:xfrm rot="802083">
              <a:off x="7359473" y="3607415"/>
              <a:ext cx="129338" cy="101274"/>
              <a:chOff x="8562669" y="3338464"/>
              <a:chExt cx="1793305" cy="140419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38" name="任意多边形: 形状 137"/>
              <p:cNvSpPr/>
              <p:nvPr/>
            </p:nvSpPr>
            <p:spPr>
              <a:xfrm>
                <a:off x="8913159" y="4712891"/>
                <a:ext cx="690190" cy="29766"/>
              </a:xfrm>
              <a:custGeom>
                <a:gdLst>
                  <a:gd name="connsiteX0" fmla="*/ 676424 w 690190"/>
                  <a:gd name="connsiteY0" fmla="*/ 0 h 29765"/>
                  <a:gd name="connsiteX1" fmla="*/ 119621 w 690190"/>
                  <a:gd name="connsiteY1" fmla="*/ 0 h 29765"/>
                  <a:gd name="connsiteX2" fmla="*/ 0 w 690190"/>
                  <a:gd name="connsiteY2" fmla="*/ 29766 h 29765"/>
                  <a:gd name="connsiteX3" fmla="*/ 676424 w 690190"/>
                  <a:gd name="connsiteY3" fmla="*/ 29766 h 29765"/>
                  <a:gd name="connsiteX4" fmla="*/ 691307 w 690190"/>
                  <a:gd name="connsiteY4" fmla="*/ 14883 h 29765"/>
                  <a:gd name="connsiteX5" fmla="*/ 676424 w 690190"/>
                  <a:gd name="connsiteY5" fmla="*/ 0 h 2976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0190" h="29765">
                    <a:moveTo>
                      <a:pt x="676424" y="0"/>
                    </a:moveTo>
                    <a:lnTo>
                      <a:pt x="119621" y="0"/>
                    </a:lnTo>
                    <a:cubicBezTo>
                      <a:pt x="80181" y="16371"/>
                      <a:pt x="39998" y="25487"/>
                      <a:pt x="0" y="29766"/>
                    </a:cubicBezTo>
                    <a:lnTo>
                      <a:pt x="676424" y="29766"/>
                    </a:lnTo>
                    <a:cubicBezTo>
                      <a:pt x="684609" y="29766"/>
                      <a:pt x="691307" y="23068"/>
                      <a:pt x="691307" y="14883"/>
                    </a:cubicBezTo>
                    <a:cubicBezTo>
                      <a:pt x="691307" y="6697"/>
                      <a:pt x="684796" y="0"/>
                      <a:pt x="67642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6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8562669" y="3338464"/>
                <a:ext cx="1793305" cy="1401812"/>
              </a:xfrm>
              <a:custGeom>
                <a:gdLst>
                  <a:gd name="connsiteX0" fmla="*/ 3386 w 1793304"/>
                  <a:gd name="connsiteY0" fmla="*/ 1257411 h 1401812"/>
                  <a:gd name="connsiteX1" fmla="*/ 316892 w 1793304"/>
                  <a:gd name="connsiteY1" fmla="*/ 1399505 h 1401812"/>
                  <a:gd name="connsiteX2" fmla="*/ 438595 w 1793304"/>
                  <a:gd name="connsiteY2" fmla="*/ 1394148 h 1401812"/>
                  <a:gd name="connsiteX3" fmla="*/ 558216 w 1793304"/>
                  <a:gd name="connsiteY3" fmla="*/ 1364382 h 1401812"/>
                  <a:gd name="connsiteX4" fmla="*/ 655885 w 1793304"/>
                  <a:gd name="connsiteY4" fmla="*/ 1307455 h 1401812"/>
                  <a:gd name="connsiteX5" fmla="*/ 742763 w 1793304"/>
                  <a:gd name="connsiteY5" fmla="*/ 1192299 h 1401812"/>
                  <a:gd name="connsiteX6" fmla="*/ 602679 w 1793304"/>
                  <a:gd name="connsiteY6" fmla="*/ 1052215 h 1401812"/>
                  <a:gd name="connsiteX7" fmla="*/ 3386 w 1793304"/>
                  <a:gd name="connsiteY7" fmla="*/ 1257411 h 1401812"/>
                  <a:gd name="connsiteX8" fmla="*/ 619236 w 1793304"/>
                  <a:gd name="connsiteY8" fmla="*/ 1260388 h 1401812"/>
                  <a:gd name="connsiteX9" fmla="*/ 386134 w 1793304"/>
                  <a:gd name="connsiteY9" fmla="*/ 1337593 h 1401812"/>
                  <a:gd name="connsiteX10" fmla="*/ 193959 w 1793304"/>
                  <a:gd name="connsiteY10" fmla="*/ 1304627 h 1401812"/>
                  <a:gd name="connsiteX11" fmla="*/ 599516 w 1793304"/>
                  <a:gd name="connsiteY11" fmla="*/ 1133326 h 1401812"/>
                  <a:gd name="connsiteX12" fmla="*/ 668535 w 1793304"/>
                  <a:gd name="connsiteY12" fmla="*/ 1202345 h 1401812"/>
                  <a:gd name="connsiteX13" fmla="*/ 619236 w 1793304"/>
                  <a:gd name="connsiteY13" fmla="*/ 1260388 h 1401812"/>
                  <a:gd name="connsiteX14" fmla="*/ 1655638 w 1793304"/>
                  <a:gd name="connsiteY14" fmla="*/ 61206 h 1401812"/>
                  <a:gd name="connsiteX15" fmla="*/ 1213990 w 1793304"/>
                  <a:gd name="connsiteY15" fmla="*/ 521271 h 1401812"/>
                  <a:gd name="connsiteX16" fmla="*/ 784063 w 1793304"/>
                  <a:gd name="connsiteY16" fmla="*/ 869528 h 1401812"/>
                  <a:gd name="connsiteX17" fmla="*/ 635793 w 1793304"/>
                  <a:gd name="connsiteY17" fmla="*/ 1017798 h 1401812"/>
                  <a:gd name="connsiteX18" fmla="*/ 705928 w 1793304"/>
                  <a:gd name="connsiteY18" fmla="*/ 1087934 h 1401812"/>
                  <a:gd name="connsiteX19" fmla="*/ 776063 w 1793304"/>
                  <a:gd name="connsiteY19" fmla="*/ 1158069 h 1401812"/>
                  <a:gd name="connsiteX20" fmla="*/ 924333 w 1793304"/>
                  <a:gd name="connsiteY20" fmla="*/ 1009799 h 1401812"/>
                  <a:gd name="connsiteX21" fmla="*/ 1272591 w 1793304"/>
                  <a:gd name="connsiteY21" fmla="*/ 579872 h 1401812"/>
                  <a:gd name="connsiteX22" fmla="*/ 1732656 w 1793304"/>
                  <a:gd name="connsiteY22" fmla="*/ 138224 h 1401812"/>
                  <a:gd name="connsiteX23" fmla="*/ 1694147 w 1793304"/>
                  <a:gd name="connsiteY23" fmla="*/ 99715 h 1401812"/>
                  <a:gd name="connsiteX24" fmla="*/ 1655638 w 1793304"/>
                  <a:gd name="connsiteY24" fmla="*/ 61206 h 1401812"/>
                  <a:gd name="connsiteX25" fmla="*/ 1793304 w 1793304"/>
                  <a:gd name="connsiteY25" fmla="*/ 46695 h 1401812"/>
                  <a:gd name="connsiteX26" fmla="*/ 1769863 w 1793304"/>
                  <a:gd name="connsiteY26" fmla="*/ 23440 h 1401812"/>
                  <a:gd name="connsiteX27" fmla="*/ 1746609 w 1793304"/>
                  <a:gd name="connsiteY27" fmla="*/ 0 h 1401812"/>
                  <a:gd name="connsiteX28" fmla="*/ 1723168 w 1793304"/>
                  <a:gd name="connsiteY28" fmla="*/ 23440 h 1401812"/>
                  <a:gd name="connsiteX29" fmla="*/ 1706425 w 1793304"/>
                  <a:gd name="connsiteY29" fmla="*/ 6511 h 1401812"/>
                  <a:gd name="connsiteX30" fmla="*/ 1682985 w 1793304"/>
                  <a:gd name="connsiteY30" fmla="*/ 29766 h 1401812"/>
                  <a:gd name="connsiteX31" fmla="*/ 1723168 w 1793304"/>
                  <a:gd name="connsiteY31" fmla="*/ 70135 h 1401812"/>
                  <a:gd name="connsiteX32" fmla="*/ 1763538 w 1793304"/>
                  <a:gd name="connsiteY32" fmla="*/ 110319 h 1401812"/>
                  <a:gd name="connsiteX33" fmla="*/ 1786792 w 1793304"/>
                  <a:gd name="connsiteY33" fmla="*/ 86878 h 1401812"/>
                  <a:gd name="connsiteX34" fmla="*/ 1769863 w 1793304"/>
                  <a:gd name="connsiteY34" fmla="*/ 70135 h 1401812"/>
                  <a:gd name="connsiteX35" fmla="*/ 1793304 w 1793304"/>
                  <a:gd name="connsiteY35" fmla="*/ 46695 h 1401812"/>
                  <a:gd name="connsiteX36" fmla="*/ 1789938 w 1789938"/>
                  <a:gd name="connsiteY36" fmla="*/ 46695 h 14025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793304" h="1401812">
                    <a:moveTo>
                      <a:pt x="3386" y="1257411"/>
                    </a:moveTo>
                    <a:cubicBezTo>
                      <a:pt x="-32736" y="1314896"/>
                      <a:pt x="230069" y="1393385"/>
                      <a:pt x="316892" y="1399505"/>
                    </a:cubicBezTo>
                    <a:cubicBezTo>
                      <a:pt x="392735" y="1404851"/>
                      <a:pt x="398374" y="1400002"/>
                      <a:pt x="438595" y="1394148"/>
                    </a:cubicBezTo>
                    <a:cubicBezTo>
                      <a:pt x="478816" y="1388294"/>
                      <a:pt x="518591" y="1380753"/>
                      <a:pt x="558216" y="1364382"/>
                    </a:cubicBezTo>
                    <a:cubicBezTo>
                      <a:pt x="591516" y="1350615"/>
                      <a:pt x="624259" y="1332012"/>
                      <a:pt x="655885" y="1307455"/>
                    </a:cubicBezTo>
                    <a:cubicBezTo>
                      <a:pt x="677837" y="1290340"/>
                      <a:pt x="723415" y="1235832"/>
                      <a:pt x="742763" y="1192299"/>
                    </a:cubicBezTo>
                    <a:lnTo>
                      <a:pt x="602679" y="1052215"/>
                    </a:lnTo>
                    <a:cubicBezTo>
                      <a:pt x="602306" y="1052215"/>
                      <a:pt x="362992" y="1257411"/>
                      <a:pt x="3386" y="1257411"/>
                    </a:cubicBezTo>
                    <a:close/>
                    <a:moveTo>
                      <a:pt x="619236" y="1260388"/>
                    </a:moveTo>
                    <a:cubicBezTo>
                      <a:pt x="553565" y="1311548"/>
                      <a:pt x="457013" y="1330220"/>
                      <a:pt x="386134" y="1337593"/>
                    </a:cubicBezTo>
                    <a:cubicBezTo>
                      <a:pt x="315255" y="1344966"/>
                      <a:pt x="241770" y="1318208"/>
                      <a:pt x="193959" y="1304627"/>
                    </a:cubicBezTo>
                    <a:cubicBezTo>
                      <a:pt x="387733" y="1263477"/>
                      <a:pt x="535520" y="1183742"/>
                      <a:pt x="599516" y="1133326"/>
                    </a:cubicBezTo>
                    <a:lnTo>
                      <a:pt x="668535" y="1202345"/>
                    </a:lnTo>
                    <a:cubicBezTo>
                      <a:pt x="650862" y="1228018"/>
                      <a:pt x="629282" y="1252575"/>
                      <a:pt x="619236" y="1260388"/>
                    </a:cubicBezTo>
                    <a:close/>
                    <a:moveTo>
                      <a:pt x="1655638" y="61206"/>
                    </a:moveTo>
                    <a:lnTo>
                      <a:pt x="1213990" y="521271"/>
                    </a:lnTo>
                    <a:cubicBezTo>
                      <a:pt x="1139948" y="595313"/>
                      <a:pt x="930845" y="769255"/>
                      <a:pt x="784063" y="869528"/>
                    </a:cubicBezTo>
                    <a:cubicBezTo>
                      <a:pt x="637095" y="969615"/>
                      <a:pt x="635793" y="1017798"/>
                      <a:pt x="635793" y="1017798"/>
                    </a:cubicBezTo>
                    <a:lnTo>
                      <a:pt x="705928" y="1087934"/>
                    </a:lnTo>
                    <a:lnTo>
                      <a:pt x="776063" y="1158069"/>
                    </a:lnTo>
                    <a:cubicBezTo>
                      <a:pt x="776063" y="1158069"/>
                      <a:pt x="824060" y="1156767"/>
                      <a:pt x="924333" y="1009799"/>
                    </a:cubicBezTo>
                    <a:cubicBezTo>
                      <a:pt x="1024420" y="862831"/>
                      <a:pt x="1198363" y="653914"/>
                      <a:pt x="1272591" y="579872"/>
                    </a:cubicBezTo>
                    <a:cubicBezTo>
                      <a:pt x="1346633" y="505830"/>
                      <a:pt x="1732656" y="138224"/>
                      <a:pt x="1732656" y="138224"/>
                    </a:cubicBezTo>
                    <a:lnTo>
                      <a:pt x="1694147" y="99715"/>
                    </a:lnTo>
                    <a:lnTo>
                      <a:pt x="1655638" y="61206"/>
                    </a:lnTo>
                    <a:close/>
                    <a:moveTo>
                      <a:pt x="1793304" y="46695"/>
                    </a:moveTo>
                    <a:lnTo>
                      <a:pt x="1769863" y="23440"/>
                    </a:lnTo>
                    <a:lnTo>
                      <a:pt x="1746609" y="0"/>
                    </a:lnTo>
                    <a:lnTo>
                      <a:pt x="1723168" y="23440"/>
                    </a:lnTo>
                    <a:lnTo>
                      <a:pt x="1706425" y="6511"/>
                    </a:lnTo>
                    <a:lnTo>
                      <a:pt x="1682985" y="29766"/>
                    </a:lnTo>
                    <a:lnTo>
                      <a:pt x="1723168" y="70135"/>
                    </a:lnTo>
                    <a:lnTo>
                      <a:pt x="1763538" y="110319"/>
                    </a:lnTo>
                    <a:lnTo>
                      <a:pt x="1786792" y="86878"/>
                    </a:lnTo>
                    <a:lnTo>
                      <a:pt x="1769863" y="70135"/>
                    </a:lnTo>
                    <a:lnTo>
                      <a:pt x="1793304" y="466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6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 userDrawn="1"/>
          </p:nvGrpSpPr>
          <p:grpSpPr>
            <a:xfrm>
              <a:off x="9836600" y="3558955"/>
              <a:ext cx="316683" cy="274455"/>
              <a:chOff x="9836600" y="3558955"/>
              <a:chExt cx="316683" cy="274455"/>
            </a:xfrm>
          </p:grpSpPr>
          <p:sp>
            <p:nvSpPr>
              <p:cNvPr id="126" name="矩形: 圆角 125"/>
              <p:cNvSpPr/>
              <p:nvPr/>
            </p:nvSpPr>
            <p:spPr>
              <a:xfrm>
                <a:off x="9836600" y="3559513"/>
                <a:ext cx="316683" cy="25747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 rot="1312566">
                <a:off x="10026786" y="3575982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 rot="1312566">
                <a:off x="9899605" y="3561794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 rot="1312566">
                <a:off x="9935963" y="3569404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 rot="1312566">
                <a:off x="9861482" y="3741613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 rot="1312566">
                <a:off x="9896754" y="3558955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 userDrawn="1"/>
            </p:nvSpPr>
            <p:spPr>
              <a:xfrm rot="1312566">
                <a:off x="10091085" y="359651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 rot="1312566">
                <a:off x="9932454" y="3764335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 rot="1312566">
                <a:off x="10040079" y="3770041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" name="图形 19"/>
              <p:cNvGrpSpPr/>
              <p:nvPr/>
            </p:nvGrpSpPr>
            <p:grpSpPr>
              <a:xfrm rot="802083">
                <a:off x="9958768" y="3607415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136" name="任意多边形: 形状 135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4656138" y="549276"/>
            <a:ext cx="2878138" cy="57594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 userDrawn="1"/>
        </p:nvSpPr>
        <p:spPr>
          <a:xfrm>
            <a:off x="4962654" y="2552621"/>
            <a:ext cx="4629022" cy="1289553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 userDrawn="1"/>
        </p:nvSpPr>
        <p:spPr>
          <a:xfrm>
            <a:off x="5712642" y="3162473"/>
            <a:ext cx="450034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7" name="图形 6" descr="左引号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676" y="2552621"/>
            <a:ext cx="537751" cy="537751"/>
          </a:xfrm>
          <a:prstGeom prst="rect">
            <a:avLst/>
          </a:prstGeom>
        </p:spPr>
      </p:pic>
      <p:grpSp>
        <p:nvGrpSpPr>
          <p:cNvPr id="8" name="图形 19"/>
          <p:cNvGrpSpPr/>
          <p:nvPr userDrawn="1"/>
        </p:nvGrpSpPr>
        <p:grpSpPr>
          <a:xfrm>
            <a:off x="8626883" y="3075073"/>
            <a:ext cx="762090" cy="621779"/>
            <a:chOff x="8483317" y="3340844"/>
            <a:chExt cx="1793305" cy="1401813"/>
          </a:xfrm>
          <a:solidFill>
            <a:schemeClr val="bg1">
              <a:lumMod val="85000"/>
            </a:schemeClr>
          </a:solidFill>
        </p:grpSpPr>
        <p:sp>
          <p:nvSpPr>
            <p:cNvPr id="9" name="任意多边形: 形状 8"/>
            <p:cNvSpPr/>
            <p:nvPr/>
          </p:nvSpPr>
          <p:spPr>
            <a:xfrm>
              <a:off x="8913159" y="4712891"/>
              <a:ext cx="690190" cy="29766"/>
            </a:xfrm>
            <a:custGeom>
              <a:gdLst>
                <a:gd name="connsiteX0" fmla="*/ 676424 w 690190"/>
                <a:gd name="connsiteY0" fmla="*/ 0 h 29765"/>
                <a:gd name="connsiteX1" fmla="*/ 119621 w 690190"/>
                <a:gd name="connsiteY1" fmla="*/ 0 h 29765"/>
                <a:gd name="connsiteX2" fmla="*/ 0 w 690190"/>
                <a:gd name="connsiteY2" fmla="*/ 29766 h 29765"/>
                <a:gd name="connsiteX3" fmla="*/ 676424 w 690190"/>
                <a:gd name="connsiteY3" fmla="*/ 29766 h 29765"/>
                <a:gd name="connsiteX4" fmla="*/ 691307 w 690190"/>
                <a:gd name="connsiteY4" fmla="*/ 14883 h 29765"/>
                <a:gd name="connsiteX5" fmla="*/ 676424 w 690190"/>
                <a:gd name="connsiteY5" fmla="*/ 0 h 2976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0190" h="29765">
                  <a:moveTo>
                    <a:pt x="676424" y="0"/>
                  </a:moveTo>
                  <a:lnTo>
                    <a:pt x="119621" y="0"/>
                  </a:lnTo>
                  <a:cubicBezTo>
                    <a:pt x="80181" y="16371"/>
                    <a:pt x="39998" y="25487"/>
                    <a:pt x="0" y="29766"/>
                  </a:cubicBezTo>
                  <a:lnTo>
                    <a:pt x="676424" y="29766"/>
                  </a:lnTo>
                  <a:cubicBezTo>
                    <a:pt x="684609" y="29766"/>
                    <a:pt x="691307" y="23068"/>
                    <a:pt x="691307" y="14883"/>
                  </a:cubicBezTo>
                  <a:cubicBezTo>
                    <a:pt x="691307" y="6697"/>
                    <a:pt x="684796" y="0"/>
                    <a:pt x="676424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3317" y="3340844"/>
              <a:ext cx="1793305" cy="1401813"/>
            </a:xfrm>
            <a:custGeom>
              <a:gdLst>
                <a:gd name="connsiteX0" fmla="*/ 3386 w 1793304"/>
                <a:gd name="connsiteY0" fmla="*/ 1257411 h 1401812"/>
                <a:gd name="connsiteX1" fmla="*/ 316892 w 1793304"/>
                <a:gd name="connsiteY1" fmla="*/ 1399505 h 1401812"/>
                <a:gd name="connsiteX2" fmla="*/ 438595 w 1793304"/>
                <a:gd name="connsiteY2" fmla="*/ 1394148 h 1401812"/>
                <a:gd name="connsiteX3" fmla="*/ 558216 w 1793304"/>
                <a:gd name="connsiteY3" fmla="*/ 1364382 h 1401812"/>
                <a:gd name="connsiteX4" fmla="*/ 655885 w 1793304"/>
                <a:gd name="connsiteY4" fmla="*/ 1307455 h 1401812"/>
                <a:gd name="connsiteX5" fmla="*/ 742763 w 1793304"/>
                <a:gd name="connsiteY5" fmla="*/ 1192299 h 1401812"/>
                <a:gd name="connsiteX6" fmla="*/ 602679 w 1793304"/>
                <a:gd name="connsiteY6" fmla="*/ 1052215 h 1401812"/>
                <a:gd name="connsiteX7" fmla="*/ 3386 w 1793304"/>
                <a:gd name="connsiteY7" fmla="*/ 1257411 h 1401812"/>
                <a:gd name="connsiteX8" fmla="*/ 619236 w 1793304"/>
                <a:gd name="connsiteY8" fmla="*/ 1260388 h 1401812"/>
                <a:gd name="connsiteX9" fmla="*/ 386134 w 1793304"/>
                <a:gd name="connsiteY9" fmla="*/ 1337593 h 1401812"/>
                <a:gd name="connsiteX10" fmla="*/ 193959 w 1793304"/>
                <a:gd name="connsiteY10" fmla="*/ 1304627 h 1401812"/>
                <a:gd name="connsiteX11" fmla="*/ 599516 w 1793304"/>
                <a:gd name="connsiteY11" fmla="*/ 1133326 h 1401812"/>
                <a:gd name="connsiteX12" fmla="*/ 668535 w 1793304"/>
                <a:gd name="connsiteY12" fmla="*/ 1202345 h 1401812"/>
                <a:gd name="connsiteX13" fmla="*/ 619236 w 1793304"/>
                <a:gd name="connsiteY13" fmla="*/ 1260388 h 1401812"/>
                <a:gd name="connsiteX14" fmla="*/ 1655638 w 1793304"/>
                <a:gd name="connsiteY14" fmla="*/ 61206 h 1401812"/>
                <a:gd name="connsiteX15" fmla="*/ 1213990 w 1793304"/>
                <a:gd name="connsiteY15" fmla="*/ 521271 h 1401812"/>
                <a:gd name="connsiteX16" fmla="*/ 784063 w 1793304"/>
                <a:gd name="connsiteY16" fmla="*/ 869528 h 1401812"/>
                <a:gd name="connsiteX17" fmla="*/ 635793 w 1793304"/>
                <a:gd name="connsiteY17" fmla="*/ 1017798 h 1401812"/>
                <a:gd name="connsiteX18" fmla="*/ 705928 w 1793304"/>
                <a:gd name="connsiteY18" fmla="*/ 1087934 h 1401812"/>
                <a:gd name="connsiteX19" fmla="*/ 776063 w 1793304"/>
                <a:gd name="connsiteY19" fmla="*/ 1158069 h 1401812"/>
                <a:gd name="connsiteX20" fmla="*/ 924333 w 1793304"/>
                <a:gd name="connsiteY20" fmla="*/ 1009799 h 1401812"/>
                <a:gd name="connsiteX21" fmla="*/ 1272591 w 1793304"/>
                <a:gd name="connsiteY21" fmla="*/ 579872 h 1401812"/>
                <a:gd name="connsiteX22" fmla="*/ 1732656 w 1793304"/>
                <a:gd name="connsiteY22" fmla="*/ 138224 h 1401812"/>
                <a:gd name="connsiteX23" fmla="*/ 1694147 w 1793304"/>
                <a:gd name="connsiteY23" fmla="*/ 99715 h 1401812"/>
                <a:gd name="connsiteX24" fmla="*/ 1655638 w 1793304"/>
                <a:gd name="connsiteY24" fmla="*/ 61206 h 1401812"/>
                <a:gd name="connsiteX25" fmla="*/ 1793304 w 1793304"/>
                <a:gd name="connsiteY25" fmla="*/ 46695 h 1401812"/>
                <a:gd name="connsiteX26" fmla="*/ 1769863 w 1793304"/>
                <a:gd name="connsiteY26" fmla="*/ 23440 h 1401812"/>
                <a:gd name="connsiteX27" fmla="*/ 1746609 w 1793304"/>
                <a:gd name="connsiteY27" fmla="*/ 0 h 1401812"/>
                <a:gd name="connsiteX28" fmla="*/ 1723168 w 1793304"/>
                <a:gd name="connsiteY28" fmla="*/ 23440 h 1401812"/>
                <a:gd name="connsiteX29" fmla="*/ 1706425 w 1793304"/>
                <a:gd name="connsiteY29" fmla="*/ 6511 h 1401812"/>
                <a:gd name="connsiteX30" fmla="*/ 1682985 w 1793304"/>
                <a:gd name="connsiteY30" fmla="*/ 29766 h 1401812"/>
                <a:gd name="connsiteX31" fmla="*/ 1723168 w 1793304"/>
                <a:gd name="connsiteY31" fmla="*/ 70135 h 1401812"/>
                <a:gd name="connsiteX32" fmla="*/ 1763538 w 1793304"/>
                <a:gd name="connsiteY32" fmla="*/ 110319 h 1401812"/>
                <a:gd name="connsiteX33" fmla="*/ 1786792 w 1793304"/>
                <a:gd name="connsiteY33" fmla="*/ 86878 h 1401812"/>
                <a:gd name="connsiteX34" fmla="*/ 1769863 w 1793304"/>
                <a:gd name="connsiteY34" fmla="*/ 70135 h 1401812"/>
                <a:gd name="connsiteX35" fmla="*/ 1793304 w 1793304"/>
                <a:gd name="connsiteY35" fmla="*/ 46695 h 1401812"/>
                <a:gd name="connsiteX36" fmla="*/ 1789938 w 1789938"/>
                <a:gd name="connsiteY36" fmla="*/ 46695 h 1402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93304" h="1401812">
                  <a:moveTo>
                    <a:pt x="3386" y="1257411"/>
                  </a:moveTo>
                  <a:cubicBezTo>
                    <a:pt x="-32736" y="1314896"/>
                    <a:pt x="230069" y="1393385"/>
                    <a:pt x="316892" y="1399505"/>
                  </a:cubicBezTo>
                  <a:cubicBezTo>
                    <a:pt x="392735" y="1404851"/>
                    <a:pt x="398374" y="1400002"/>
                    <a:pt x="438595" y="1394148"/>
                  </a:cubicBezTo>
                  <a:cubicBezTo>
                    <a:pt x="478816" y="1388294"/>
                    <a:pt x="518591" y="1380753"/>
                    <a:pt x="558216" y="1364382"/>
                  </a:cubicBezTo>
                  <a:cubicBezTo>
                    <a:pt x="591516" y="1350615"/>
                    <a:pt x="624259" y="1332012"/>
                    <a:pt x="655885" y="1307455"/>
                  </a:cubicBezTo>
                  <a:cubicBezTo>
                    <a:pt x="677837" y="1290340"/>
                    <a:pt x="723415" y="1235832"/>
                    <a:pt x="742763" y="1192299"/>
                  </a:cubicBezTo>
                  <a:lnTo>
                    <a:pt x="602679" y="1052215"/>
                  </a:lnTo>
                  <a:cubicBezTo>
                    <a:pt x="602306" y="1052215"/>
                    <a:pt x="362992" y="1257411"/>
                    <a:pt x="3386" y="1257411"/>
                  </a:cubicBezTo>
                  <a:close/>
                  <a:moveTo>
                    <a:pt x="619236" y="1260388"/>
                  </a:moveTo>
                  <a:cubicBezTo>
                    <a:pt x="553565" y="1311548"/>
                    <a:pt x="457013" y="1330220"/>
                    <a:pt x="386134" y="1337593"/>
                  </a:cubicBezTo>
                  <a:cubicBezTo>
                    <a:pt x="315255" y="1344966"/>
                    <a:pt x="241770" y="1318208"/>
                    <a:pt x="193959" y="1304627"/>
                  </a:cubicBezTo>
                  <a:cubicBezTo>
                    <a:pt x="387733" y="1263477"/>
                    <a:pt x="535520" y="1183742"/>
                    <a:pt x="599516" y="1133326"/>
                  </a:cubicBezTo>
                  <a:lnTo>
                    <a:pt x="668535" y="1202345"/>
                  </a:lnTo>
                  <a:cubicBezTo>
                    <a:pt x="650862" y="1228018"/>
                    <a:pt x="629282" y="1252575"/>
                    <a:pt x="619236" y="1260388"/>
                  </a:cubicBezTo>
                  <a:close/>
                  <a:moveTo>
                    <a:pt x="1655638" y="61206"/>
                  </a:moveTo>
                  <a:lnTo>
                    <a:pt x="1213990" y="521271"/>
                  </a:lnTo>
                  <a:cubicBezTo>
                    <a:pt x="1139948" y="595313"/>
                    <a:pt x="930845" y="769255"/>
                    <a:pt x="784063" y="869528"/>
                  </a:cubicBezTo>
                  <a:cubicBezTo>
                    <a:pt x="637095" y="969615"/>
                    <a:pt x="635793" y="1017798"/>
                    <a:pt x="635793" y="1017798"/>
                  </a:cubicBezTo>
                  <a:lnTo>
                    <a:pt x="705928" y="1087934"/>
                  </a:lnTo>
                  <a:lnTo>
                    <a:pt x="776063" y="1158069"/>
                  </a:lnTo>
                  <a:cubicBezTo>
                    <a:pt x="776063" y="1158069"/>
                    <a:pt x="824060" y="1156767"/>
                    <a:pt x="924333" y="1009799"/>
                  </a:cubicBezTo>
                  <a:cubicBezTo>
                    <a:pt x="1024420" y="862831"/>
                    <a:pt x="1198363" y="653914"/>
                    <a:pt x="1272591" y="579872"/>
                  </a:cubicBezTo>
                  <a:cubicBezTo>
                    <a:pt x="1346633" y="505830"/>
                    <a:pt x="1732656" y="138224"/>
                    <a:pt x="1732656" y="138224"/>
                  </a:cubicBezTo>
                  <a:lnTo>
                    <a:pt x="1694147" y="99715"/>
                  </a:lnTo>
                  <a:lnTo>
                    <a:pt x="1655638" y="61206"/>
                  </a:lnTo>
                  <a:close/>
                  <a:moveTo>
                    <a:pt x="1793304" y="46695"/>
                  </a:moveTo>
                  <a:lnTo>
                    <a:pt x="1769863" y="23440"/>
                  </a:lnTo>
                  <a:lnTo>
                    <a:pt x="1746609" y="0"/>
                  </a:lnTo>
                  <a:lnTo>
                    <a:pt x="1723168" y="23440"/>
                  </a:lnTo>
                  <a:lnTo>
                    <a:pt x="1706425" y="6511"/>
                  </a:lnTo>
                  <a:lnTo>
                    <a:pt x="1682985" y="29766"/>
                  </a:lnTo>
                  <a:lnTo>
                    <a:pt x="1723168" y="70135"/>
                  </a:lnTo>
                  <a:lnTo>
                    <a:pt x="1763538" y="110319"/>
                  </a:lnTo>
                  <a:lnTo>
                    <a:pt x="1786792" y="86878"/>
                  </a:lnTo>
                  <a:lnTo>
                    <a:pt x="1769863" y="70135"/>
                  </a:lnTo>
                  <a:lnTo>
                    <a:pt x="1793304" y="4669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5404780" y="2558986"/>
            <a:ext cx="1046709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6600" b="1" i="1" kern="12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6600" b="1" i="1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6470538" y="2819435"/>
            <a:ext cx="2632318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输入标题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作者简介页面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>
            <a:off x="8225526" y="2209670"/>
            <a:ext cx="2779712" cy="3475037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677925"/>
            <a:ext cx="10801350" cy="4030378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0785191" y="4888452"/>
            <a:ext cx="1238250" cy="123825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271065" y="6047072"/>
            <a:ext cx="436938" cy="436938"/>
            <a:chOff x="10449154" y="6275394"/>
            <a:chExt cx="436938" cy="436938"/>
          </a:xfrm>
        </p:grpSpPr>
        <p:sp>
          <p:nvSpPr>
            <p:cNvPr id="2" name="椭圆 1"/>
            <p:cNvSpPr/>
            <p:nvPr userDrawn="1"/>
          </p:nvSpPr>
          <p:spPr>
            <a:xfrm>
              <a:off x="10449154" y="6275394"/>
              <a:ext cx="436938" cy="43693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 rot="292451">
              <a:off x="10565874" y="6375339"/>
              <a:ext cx="243146" cy="246954"/>
              <a:chOff x="10956398" y="6404337"/>
              <a:chExt cx="243146" cy="246954"/>
            </a:xfrm>
          </p:grpSpPr>
          <p:grpSp>
            <p:nvGrpSpPr>
              <p:cNvPr id="12" name="组合 11"/>
              <p:cNvGrpSpPr/>
              <p:nvPr userDrawn="1"/>
            </p:nvGrpSpPr>
            <p:grpSpPr>
              <a:xfrm rot="21379200">
                <a:off x="10956398" y="6404337"/>
                <a:ext cx="243146" cy="246954"/>
                <a:chOff x="844463" y="5624427"/>
                <a:chExt cx="566220" cy="575088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1053884" y="5656580"/>
                  <a:ext cx="20050" cy="20050"/>
                </a:xfrm>
                <a:custGeom>
                  <a:gdLst>
                    <a:gd name="connsiteX0" fmla="*/ 0 w 46508"/>
                    <a:gd name="connsiteY0" fmla="*/ 0 h 46508"/>
                    <a:gd name="connsiteX1" fmla="*/ 47625 w 46508"/>
                    <a:gd name="connsiteY1" fmla="*/ 0 h 46508"/>
                    <a:gd name="connsiteX2" fmla="*/ 47625 w 46508"/>
                    <a:gd name="connsiteY2" fmla="*/ 47625 h 46508"/>
                    <a:gd name="connsiteX3" fmla="*/ 0 w 46508"/>
                    <a:gd name="connsiteY3" fmla="*/ 47625 h 46508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508" h="46508">
                      <a:moveTo>
                        <a:pt x="0" y="0"/>
                      </a:moveTo>
                      <a:lnTo>
                        <a:pt x="47625" y="0"/>
                      </a:lnTo>
                      <a:lnTo>
                        <a:pt x="47625" y="47625"/>
                      </a:lnTo>
                      <a:lnTo>
                        <a:pt x="0" y="476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851033" y="5631942"/>
                  <a:ext cx="475593" cy="560605"/>
                </a:xfrm>
                <a:custGeom>
                  <a:gdLst>
                    <a:gd name="connsiteX0" fmla="*/ 1007745 w 1103188"/>
                    <a:gd name="connsiteY0" fmla="*/ 1242060 h 1300385"/>
                    <a:gd name="connsiteX1" fmla="*/ 1026795 w 1103188"/>
                    <a:gd name="connsiteY1" fmla="*/ 1030605 h 1300385"/>
                    <a:gd name="connsiteX2" fmla="*/ 1104900 w 1103188"/>
                    <a:gd name="connsiteY2" fmla="*/ 1011555 h 1300385"/>
                    <a:gd name="connsiteX3" fmla="*/ 1104900 w 1103188"/>
                    <a:gd name="connsiteY3" fmla="*/ 0 h 1300385"/>
                    <a:gd name="connsiteX4" fmla="*/ 89535 w 1103188"/>
                    <a:gd name="connsiteY4" fmla="*/ 0 h 1300385"/>
                    <a:gd name="connsiteX5" fmla="*/ 100965 w 1103188"/>
                    <a:gd name="connsiteY5" fmla="*/ 11430 h 1300385"/>
                    <a:gd name="connsiteX6" fmla="*/ 11430 w 1103188"/>
                    <a:gd name="connsiteY6" fmla="*/ 100965 h 1300385"/>
                    <a:gd name="connsiteX7" fmla="*/ 0 w 1103188"/>
                    <a:gd name="connsiteY7" fmla="*/ 89535 h 1300385"/>
                    <a:gd name="connsiteX8" fmla="*/ 0 w 1103188"/>
                    <a:gd name="connsiteY8" fmla="*/ 1211580 h 1300385"/>
                    <a:gd name="connsiteX9" fmla="*/ 9525 w 1103188"/>
                    <a:gd name="connsiteY9" fmla="*/ 1202055 h 1300385"/>
                    <a:gd name="connsiteX10" fmla="*/ 99060 w 1103188"/>
                    <a:gd name="connsiteY10" fmla="*/ 1291590 h 1300385"/>
                    <a:gd name="connsiteX11" fmla="*/ 89535 w 1103188"/>
                    <a:gd name="connsiteY11" fmla="*/ 1301115 h 1300385"/>
                    <a:gd name="connsiteX12" fmla="*/ 1104900 w 1103188"/>
                    <a:gd name="connsiteY12" fmla="*/ 1301115 h 1300385"/>
                    <a:gd name="connsiteX13" fmla="*/ 1104900 w 1103188"/>
                    <a:gd name="connsiteY13" fmla="*/ 1280160 h 130038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03188" h="1300385">
                      <a:moveTo>
                        <a:pt x="1007745" y="1242060"/>
                      </a:moveTo>
                      <a:lnTo>
                        <a:pt x="1026795" y="1030605"/>
                      </a:lnTo>
                      <a:lnTo>
                        <a:pt x="1104900" y="1011555"/>
                      </a:lnTo>
                      <a:lnTo>
                        <a:pt x="1104900" y="0"/>
                      </a:lnTo>
                      <a:lnTo>
                        <a:pt x="89535" y="0"/>
                      </a:lnTo>
                      <a:lnTo>
                        <a:pt x="100965" y="11430"/>
                      </a:lnTo>
                      <a:lnTo>
                        <a:pt x="11430" y="100965"/>
                      </a:lnTo>
                      <a:lnTo>
                        <a:pt x="0" y="89535"/>
                      </a:lnTo>
                      <a:lnTo>
                        <a:pt x="0" y="1211580"/>
                      </a:lnTo>
                      <a:lnTo>
                        <a:pt x="9525" y="1202055"/>
                      </a:lnTo>
                      <a:lnTo>
                        <a:pt x="99060" y="1291590"/>
                      </a:lnTo>
                      <a:lnTo>
                        <a:pt x="89535" y="1301115"/>
                      </a:lnTo>
                      <a:lnTo>
                        <a:pt x="1104900" y="1301115"/>
                      </a:lnTo>
                      <a:lnTo>
                        <a:pt x="1104900" y="12801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905236" y="5643440"/>
                  <a:ext cx="368925" cy="373737"/>
                </a:xfrm>
                <a:custGeom>
                  <a:gdLst>
                    <a:gd name="connsiteX0" fmla="*/ 0 w 855761"/>
                    <a:gd name="connsiteY0" fmla="*/ 0 h 866923"/>
                    <a:gd name="connsiteX1" fmla="*/ 857250 w 855761"/>
                    <a:gd name="connsiteY1" fmla="*/ 0 h 866923"/>
                    <a:gd name="connsiteX2" fmla="*/ 857250 w 855761"/>
                    <a:gd name="connsiteY2" fmla="*/ 868680 h 866923"/>
                    <a:gd name="connsiteX3" fmla="*/ 0 w 855761"/>
                    <a:gd name="connsiteY3" fmla="*/ 868680 h 86692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761" h="866923">
                      <a:moveTo>
                        <a:pt x="0" y="0"/>
                      </a:moveTo>
                      <a:lnTo>
                        <a:pt x="857250" y="0"/>
                      </a:lnTo>
                      <a:lnTo>
                        <a:pt x="857250" y="868680"/>
                      </a:lnTo>
                      <a:lnTo>
                        <a:pt x="0" y="868680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844463" y="6051605"/>
                  <a:ext cx="566220" cy="147570"/>
                </a:xfrm>
                <a:custGeom>
                  <a:gdLst>
                    <a:gd name="connsiteX0" fmla="*/ 1314450 w 1313408"/>
                    <a:gd name="connsiteY0" fmla="*/ 169545 h 342304"/>
                    <a:gd name="connsiteX1" fmla="*/ 1314450 w 1313408"/>
                    <a:gd name="connsiteY1" fmla="*/ 169545 h 342304"/>
                    <a:gd name="connsiteX2" fmla="*/ 1143000 w 1313408"/>
                    <a:gd name="connsiteY2" fmla="*/ 295275 h 342304"/>
                    <a:gd name="connsiteX3" fmla="*/ 167640 w 1313408"/>
                    <a:gd name="connsiteY3" fmla="*/ 295275 h 342304"/>
                    <a:gd name="connsiteX4" fmla="*/ 53340 w 1313408"/>
                    <a:gd name="connsiteY4" fmla="*/ 180975 h 342304"/>
                    <a:gd name="connsiteX5" fmla="*/ 53340 w 1313408"/>
                    <a:gd name="connsiteY5" fmla="*/ 161925 h 342304"/>
                    <a:gd name="connsiteX6" fmla="*/ 167640 w 1313408"/>
                    <a:gd name="connsiteY6" fmla="*/ 47625 h 342304"/>
                    <a:gd name="connsiteX7" fmla="*/ 1143000 w 1313408"/>
                    <a:gd name="connsiteY7" fmla="*/ 47625 h 342304"/>
                    <a:gd name="connsiteX8" fmla="*/ 1143000 w 1313408"/>
                    <a:gd name="connsiteY8" fmla="*/ 0 h 342304"/>
                    <a:gd name="connsiteX9" fmla="*/ 171450 w 1313408"/>
                    <a:gd name="connsiteY9" fmla="*/ 0 h 342304"/>
                    <a:gd name="connsiteX10" fmla="*/ 0 w 1313408"/>
                    <a:gd name="connsiteY10" fmla="*/ 171450 h 342304"/>
                    <a:gd name="connsiteX11" fmla="*/ 171450 w 1313408"/>
                    <a:gd name="connsiteY11" fmla="*/ 342900 h 342304"/>
                    <a:gd name="connsiteX12" fmla="*/ 1143000 w 1313408"/>
                    <a:gd name="connsiteY12" fmla="*/ 342900 h 342304"/>
                    <a:gd name="connsiteX13" fmla="*/ 1143000 w 1313408"/>
                    <a:gd name="connsiteY13" fmla="*/ 295275 h 34230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13408" h="342304">
                      <a:moveTo>
                        <a:pt x="1314450" y="169545"/>
                      </a:moveTo>
                      <a:lnTo>
                        <a:pt x="1314450" y="169545"/>
                      </a:lnTo>
                      <a:close/>
                      <a:moveTo>
                        <a:pt x="1143000" y="295275"/>
                      </a:moveTo>
                      <a:lnTo>
                        <a:pt x="167640" y="295275"/>
                      </a:lnTo>
                      <a:cubicBezTo>
                        <a:pt x="104775" y="295275"/>
                        <a:pt x="53340" y="243840"/>
                        <a:pt x="53340" y="180975"/>
                      </a:cubicBezTo>
                      <a:lnTo>
                        <a:pt x="53340" y="161925"/>
                      </a:lnTo>
                      <a:cubicBezTo>
                        <a:pt x="53340" y="99060"/>
                        <a:pt x="104775" y="47625"/>
                        <a:pt x="167640" y="47625"/>
                      </a:cubicBezTo>
                      <a:lnTo>
                        <a:pt x="1143000" y="47625"/>
                      </a:lnTo>
                      <a:lnTo>
                        <a:pt x="1143000" y="0"/>
                      </a:lnTo>
                      <a:lnTo>
                        <a:pt x="171450" y="0"/>
                      </a:lnTo>
                      <a:cubicBezTo>
                        <a:pt x="76200" y="0"/>
                        <a:pt x="0" y="76200"/>
                        <a:pt x="0" y="171450"/>
                      </a:cubicBezTo>
                      <a:cubicBezTo>
                        <a:pt x="0" y="266700"/>
                        <a:pt x="76200" y="342900"/>
                        <a:pt x="171450" y="342900"/>
                      </a:cubicBezTo>
                      <a:lnTo>
                        <a:pt x="1143000" y="342900"/>
                      </a:lnTo>
                      <a:lnTo>
                        <a:pt x="1143000" y="295275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44463" y="5624474"/>
                  <a:ext cx="493237" cy="575041"/>
                </a:xfrm>
                <a:custGeom>
                  <a:gdLst>
                    <a:gd name="connsiteX0" fmla="*/ 190500 w 1144116"/>
                    <a:gd name="connsiteY0" fmla="*/ 45720 h 1333872"/>
                    <a:gd name="connsiteX1" fmla="*/ 882015 w 1144116"/>
                    <a:gd name="connsiteY1" fmla="*/ 45720 h 1333872"/>
                    <a:gd name="connsiteX2" fmla="*/ 882015 w 1144116"/>
                    <a:gd name="connsiteY2" fmla="*/ 0 h 1333872"/>
                    <a:gd name="connsiteX3" fmla="*/ 975360 w 1144116"/>
                    <a:gd name="connsiteY3" fmla="*/ 0 h 1333872"/>
                    <a:gd name="connsiteX4" fmla="*/ 173355 w 1144116"/>
                    <a:gd name="connsiteY4" fmla="*/ 0 h 1333872"/>
                    <a:gd name="connsiteX5" fmla="*/ 0 w 1144116"/>
                    <a:gd name="connsiteY5" fmla="*/ 173355 h 1333872"/>
                    <a:gd name="connsiteX6" fmla="*/ 0 w 1144116"/>
                    <a:gd name="connsiteY6" fmla="*/ 1162050 h 1333872"/>
                    <a:gd name="connsiteX7" fmla="*/ 173355 w 1144116"/>
                    <a:gd name="connsiteY7" fmla="*/ 1335405 h 1333872"/>
                    <a:gd name="connsiteX8" fmla="*/ 192405 w 1144116"/>
                    <a:gd name="connsiteY8" fmla="*/ 1335405 h 1333872"/>
                    <a:gd name="connsiteX9" fmla="*/ 47625 w 1144116"/>
                    <a:gd name="connsiteY9" fmla="*/ 1190625 h 1333872"/>
                    <a:gd name="connsiteX10" fmla="*/ 47625 w 1144116"/>
                    <a:gd name="connsiteY10" fmla="*/ 188595 h 1333872"/>
                    <a:gd name="connsiteX11" fmla="*/ 190500 w 1144116"/>
                    <a:gd name="connsiteY11" fmla="*/ 45720 h 1333872"/>
                    <a:gd name="connsiteX12" fmla="*/ 1097280 w 1144116"/>
                    <a:gd name="connsiteY12" fmla="*/ 255270 h 1333872"/>
                    <a:gd name="connsiteX13" fmla="*/ 1144905 w 1144116"/>
                    <a:gd name="connsiteY13" fmla="*/ 255270 h 1333872"/>
                    <a:gd name="connsiteX14" fmla="*/ 1144905 w 1144116"/>
                    <a:gd name="connsiteY14" fmla="*/ 1034415 h 1333872"/>
                    <a:gd name="connsiteX15" fmla="*/ 1097280 w 1144116"/>
                    <a:gd name="connsiteY15" fmla="*/ 1034415 h 133387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44116" h="1333872">
                      <a:moveTo>
                        <a:pt x="190500" y="45720"/>
                      </a:moveTo>
                      <a:lnTo>
                        <a:pt x="882015" y="45720"/>
                      </a:lnTo>
                      <a:lnTo>
                        <a:pt x="882015" y="0"/>
                      </a:lnTo>
                      <a:lnTo>
                        <a:pt x="975360" y="0"/>
                      </a:lnTo>
                      <a:lnTo>
                        <a:pt x="173355" y="0"/>
                      </a:lnTo>
                      <a:cubicBezTo>
                        <a:pt x="78105" y="0"/>
                        <a:pt x="0" y="78105"/>
                        <a:pt x="0" y="173355"/>
                      </a:cubicBezTo>
                      <a:lnTo>
                        <a:pt x="0" y="1162050"/>
                      </a:lnTo>
                      <a:cubicBezTo>
                        <a:pt x="0" y="1257300"/>
                        <a:pt x="78105" y="1335405"/>
                        <a:pt x="173355" y="1335405"/>
                      </a:cubicBezTo>
                      <a:lnTo>
                        <a:pt x="192405" y="1335405"/>
                      </a:lnTo>
                      <a:cubicBezTo>
                        <a:pt x="112395" y="1335405"/>
                        <a:pt x="47625" y="1270635"/>
                        <a:pt x="47625" y="1190625"/>
                      </a:cubicBezTo>
                      <a:lnTo>
                        <a:pt x="47625" y="188595"/>
                      </a:lnTo>
                      <a:cubicBezTo>
                        <a:pt x="45720" y="110490"/>
                        <a:pt x="112395" y="45720"/>
                        <a:pt x="190500" y="45720"/>
                      </a:cubicBezTo>
                      <a:close/>
                      <a:moveTo>
                        <a:pt x="1097280" y="255270"/>
                      </a:moveTo>
                      <a:lnTo>
                        <a:pt x="1144905" y="255270"/>
                      </a:lnTo>
                      <a:lnTo>
                        <a:pt x="1144905" y="1034415"/>
                      </a:lnTo>
                      <a:lnTo>
                        <a:pt x="1097280" y="1034415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 userDrawn="1"/>
              </p:nvSpPr>
              <p:spPr>
                <a:xfrm>
                  <a:off x="1224393" y="5624427"/>
                  <a:ext cx="113561" cy="111895"/>
                </a:xfrm>
                <a:custGeom>
                  <a:gdLst>
                    <a:gd name="connsiteX0" fmla="*/ 593 w 263416"/>
                    <a:gd name="connsiteY0" fmla="*/ 0 h 259549"/>
                    <a:gd name="connsiteX1" fmla="*/ 0 w 263416"/>
                    <a:gd name="connsiteY1" fmla="*/ 45845 h 259549"/>
                    <a:gd name="connsiteX2" fmla="*/ 216452 w 263416"/>
                    <a:gd name="connsiteY2" fmla="*/ 45251 h 259549"/>
                    <a:gd name="connsiteX3" fmla="*/ 216452 w 263416"/>
                    <a:gd name="connsiteY3" fmla="*/ 257175 h 259549"/>
                    <a:gd name="connsiteX4" fmla="*/ 263359 w 263416"/>
                    <a:gd name="connsiteY4" fmla="*/ 259549 h 259549"/>
                    <a:gd name="connsiteX5" fmla="*/ 263359 w 263416"/>
                    <a:gd name="connsiteY5" fmla="*/ 0 h 259549"/>
                    <a:gd name="connsiteX6" fmla="*/ 593 w 263416"/>
                    <a:gd name="connsiteY6" fmla="*/ 0 h 25954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3416" h="259549">
                      <a:moveTo>
                        <a:pt x="593" y="0"/>
                      </a:moveTo>
                      <a:cubicBezTo>
                        <a:pt x="198" y="14886"/>
                        <a:pt x="395" y="30959"/>
                        <a:pt x="0" y="45845"/>
                      </a:cubicBezTo>
                      <a:lnTo>
                        <a:pt x="216452" y="45251"/>
                      </a:lnTo>
                      <a:lnTo>
                        <a:pt x="216452" y="257175"/>
                      </a:lnTo>
                      <a:lnTo>
                        <a:pt x="263359" y="259549"/>
                      </a:lnTo>
                      <a:cubicBezTo>
                        <a:pt x="263161" y="173033"/>
                        <a:pt x="263557" y="86516"/>
                        <a:pt x="263359" y="0"/>
                      </a:cubicBezTo>
                      <a:lnTo>
                        <a:pt x="593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1011179" y="6096775"/>
                  <a:ext cx="274288" cy="56943"/>
                </a:xfrm>
                <a:custGeom>
                  <a:gdLst>
                    <a:gd name="connsiteX0" fmla="*/ 0 w 636240"/>
                    <a:gd name="connsiteY0" fmla="*/ 0 h 132084"/>
                    <a:gd name="connsiteX1" fmla="*/ 636270 w 636240"/>
                    <a:gd name="connsiteY1" fmla="*/ 0 h 132084"/>
                    <a:gd name="connsiteX2" fmla="*/ 636270 w 636240"/>
                    <a:gd name="connsiteY2" fmla="*/ 47625 h 132084"/>
                    <a:gd name="connsiteX3" fmla="*/ 0 w 636240"/>
                    <a:gd name="connsiteY3" fmla="*/ 47625 h 132084"/>
                    <a:gd name="connsiteX4" fmla="*/ 262890 w 636240"/>
                    <a:gd name="connsiteY4" fmla="*/ 85725 h 132084"/>
                    <a:gd name="connsiteX5" fmla="*/ 636270 w 636240"/>
                    <a:gd name="connsiteY5" fmla="*/ 85725 h 132084"/>
                    <a:gd name="connsiteX6" fmla="*/ 636270 w 636240"/>
                    <a:gd name="connsiteY6" fmla="*/ 133350 h 132084"/>
                    <a:gd name="connsiteX7" fmla="*/ 262890 w 636240"/>
                    <a:gd name="connsiteY7" fmla="*/ 133350 h 13208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6240" h="132084">
                      <a:moveTo>
                        <a:pt x="0" y="0"/>
                      </a:moveTo>
                      <a:lnTo>
                        <a:pt x="636270" y="0"/>
                      </a:lnTo>
                      <a:lnTo>
                        <a:pt x="636270" y="47625"/>
                      </a:lnTo>
                      <a:lnTo>
                        <a:pt x="0" y="47625"/>
                      </a:lnTo>
                      <a:close/>
                      <a:moveTo>
                        <a:pt x="262890" y="85725"/>
                      </a:moveTo>
                      <a:lnTo>
                        <a:pt x="636270" y="85725"/>
                      </a:lnTo>
                      <a:lnTo>
                        <a:pt x="636270" y="133350"/>
                      </a:lnTo>
                      <a:lnTo>
                        <a:pt x="262890" y="13335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1273161" y="6051605"/>
                  <a:ext cx="64161" cy="147570"/>
                </a:xfrm>
                <a:custGeom>
                  <a:gdLst>
                    <a:gd name="connsiteX0" fmla="*/ 40005 w 148828"/>
                    <a:gd name="connsiteY0" fmla="*/ 171450 h 342304"/>
                    <a:gd name="connsiteX1" fmla="*/ 150495 w 148828"/>
                    <a:gd name="connsiteY1" fmla="*/ 26670 h 342304"/>
                    <a:gd name="connsiteX2" fmla="*/ 150495 w 148828"/>
                    <a:gd name="connsiteY2" fmla="*/ 0 h 342304"/>
                    <a:gd name="connsiteX3" fmla="*/ 0 w 148828"/>
                    <a:gd name="connsiteY3" fmla="*/ 171450 h 342304"/>
                    <a:gd name="connsiteX4" fmla="*/ 150495 w 148828"/>
                    <a:gd name="connsiteY4" fmla="*/ 342900 h 342304"/>
                    <a:gd name="connsiteX5" fmla="*/ 150495 w 148828"/>
                    <a:gd name="connsiteY5" fmla="*/ 316230 h 342304"/>
                    <a:gd name="connsiteX6" fmla="*/ 40005 w 148828"/>
                    <a:gd name="connsiteY6" fmla="*/ 171450 h 34230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828" h="342304">
                      <a:moveTo>
                        <a:pt x="40005" y="171450"/>
                      </a:moveTo>
                      <a:cubicBezTo>
                        <a:pt x="40005" y="74295"/>
                        <a:pt x="104775" y="40005"/>
                        <a:pt x="150495" y="26670"/>
                      </a:cubicBezTo>
                      <a:lnTo>
                        <a:pt x="150495" y="0"/>
                      </a:lnTo>
                      <a:cubicBezTo>
                        <a:pt x="150495" y="0"/>
                        <a:pt x="0" y="7620"/>
                        <a:pt x="0" y="171450"/>
                      </a:cubicBezTo>
                      <a:cubicBezTo>
                        <a:pt x="0" y="337185"/>
                        <a:pt x="150495" y="342900"/>
                        <a:pt x="150495" y="342900"/>
                      </a:cubicBezTo>
                      <a:lnTo>
                        <a:pt x="150495" y="316230"/>
                      </a:lnTo>
                      <a:cubicBezTo>
                        <a:pt x="104775" y="302895"/>
                        <a:pt x="40005" y="268605"/>
                        <a:pt x="40005" y="17145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13" name="图形 12" descr="磁体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663762">
                <a:off x="11008216" y="6448761"/>
                <a:ext cx="105974" cy="1059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正文页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slideLayout" Target="../slideLayouts/slideLayout13.xml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5.png" /><Relationship Id="rId3" Type="http://schemas.openxmlformats.org/officeDocument/2006/relationships/image" Target="../media/image16.svg" /><Relationship Id="rId4" Type="http://schemas.openxmlformats.org/officeDocument/2006/relationships/image" Target="../media/image17.png" /><Relationship Id="rId5" Type="http://schemas.openxmlformats.org/officeDocument/2006/relationships/image" Target="../media/image18.sv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语文课件模板</a:t>
            </a:r>
            <a:r>
              <a:rPr lang="en-US" altLang="zh-CN"/>
              <a:t>》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第一单元</a:t>
            </a:r>
            <a:endParaRPr lang="en-US" altLang="zh-CN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</p:nvPr>
        </p:nvSpPr>
        <p:spPr>
          <a:xfrm>
            <a:off x="4796144" y="4161089"/>
            <a:ext cx="2599713" cy="343768"/>
          </a:xfrm>
        </p:spPr>
        <p:txBody>
          <a:bodyPr/>
          <a:lstStyle/>
          <a:p>
            <a:r>
              <a:rPr lang="en-US" altLang="zh-CN"/>
              <a:t>文库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" name="矩形: 圆角 70"/>
          <p:cNvSpPr/>
          <p:nvPr/>
        </p:nvSpPr>
        <p:spPr>
          <a:xfrm>
            <a:off x="6501947" y="3080546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/>
          <p:cNvSpPr/>
          <p:nvPr/>
        </p:nvSpPr>
        <p:spPr>
          <a:xfrm>
            <a:off x="8604469" y="3080546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圆角 73"/>
          <p:cNvSpPr/>
          <p:nvPr/>
        </p:nvSpPr>
        <p:spPr>
          <a:xfrm>
            <a:off x="6501947" y="4065294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圆角 74"/>
          <p:cNvSpPr/>
          <p:nvPr/>
        </p:nvSpPr>
        <p:spPr>
          <a:xfrm>
            <a:off x="8604469" y="4065294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角 76"/>
          <p:cNvSpPr/>
          <p:nvPr/>
        </p:nvSpPr>
        <p:spPr>
          <a:xfrm>
            <a:off x="6501947" y="5050042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/>
          <p:cNvSpPr/>
          <p:nvPr/>
        </p:nvSpPr>
        <p:spPr>
          <a:xfrm>
            <a:off x="8604469" y="5050042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6501947" y="2095798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/>
          <p:cNvSpPr/>
          <p:nvPr/>
        </p:nvSpPr>
        <p:spPr>
          <a:xfrm>
            <a:off x="8604469" y="2095798"/>
            <a:ext cx="1544630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生僻字词学习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23554" y="2890520"/>
            <a:ext cx="2787280" cy="2754512"/>
            <a:chOff x="1450921" y="1727930"/>
            <a:chExt cx="3789461" cy="3744912"/>
          </a:xfrm>
        </p:grpSpPr>
        <p:sp>
          <p:nvSpPr>
            <p:cNvPr id="48" name="Rectangle 2"/>
            <p:cNvSpPr>
              <a:spLocks noChangeArrowheads="1"/>
            </p:cNvSpPr>
            <p:nvPr/>
          </p:nvSpPr>
          <p:spPr bwMode="auto">
            <a:xfrm>
              <a:off x="1450921" y="1727930"/>
              <a:ext cx="3789461" cy="3744912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5000" b="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  <p:sp>
          <p:nvSpPr>
            <p:cNvPr id="49" name="Line 3"/>
            <p:cNvSpPr>
              <a:spLocks noChangeShapeType="1"/>
            </p:cNvSpPr>
            <p:nvPr/>
          </p:nvSpPr>
          <p:spPr bwMode="auto">
            <a:xfrm>
              <a:off x="1450921" y="3600386"/>
              <a:ext cx="3789461" cy="0"/>
            </a:xfrm>
            <a:prstGeom prst="line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4"/>
            <p:cNvSpPr>
              <a:spLocks noChangeShapeType="1"/>
            </p:cNvSpPr>
            <p:nvPr/>
          </p:nvSpPr>
          <p:spPr bwMode="auto">
            <a:xfrm flipH="1">
              <a:off x="3345651" y="1727930"/>
              <a:ext cx="0" cy="3744912"/>
            </a:xfrm>
            <a:prstGeom prst="line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8049079" y="-267760"/>
            <a:ext cx="17287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稳固</a:t>
            </a:r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5588454" y="2027847"/>
            <a:ext cx="0" cy="37449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71035" y="221046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稳定</a:t>
            </a:r>
            <a:endParaRPr lang="zh-CN" altLang="en-US" sz="2400"/>
          </a:p>
        </p:txBody>
      </p:sp>
      <p:sp>
        <p:nvSpPr>
          <p:cNvPr id="59" name="矩形 58"/>
          <p:cNvSpPr/>
          <p:nvPr/>
        </p:nvSpPr>
        <p:spPr>
          <a:xfrm>
            <a:off x="8976674" y="223255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平稳</a:t>
            </a:r>
            <a:endParaRPr lang="zh-CN" altLang="en-US" sz="2400"/>
          </a:p>
        </p:txBody>
      </p:sp>
      <p:sp>
        <p:nvSpPr>
          <p:cNvPr id="60" name="矩形 59"/>
          <p:cNvSpPr/>
          <p:nvPr/>
        </p:nvSpPr>
        <p:spPr>
          <a:xfrm>
            <a:off x="6871035" y="318328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稳固</a:t>
            </a:r>
            <a:endParaRPr lang="zh-CN" altLang="en-US" sz="2400"/>
          </a:p>
        </p:txBody>
      </p:sp>
      <p:sp>
        <p:nvSpPr>
          <p:cNvPr id="61" name="矩形 60"/>
          <p:cNvSpPr/>
          <p:nvPr/>
        </p:nvSpPr>
        <p:spPr>
          <a:xfrm>
            <a:off x="8976673" y="31536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稳当</a:t>
            </a:r>
            <a:endParaRPr lang="zh-CN" altLang="en-US" sz="2400"/>
          </a:p>
        </p:txBody>
      </p:sp>
      <p:sp>
        <p:nvSpPr>
          <p:cNvPr id="79" name="矩形 78"/>
          <p:cNvSpPr/>
          <p:nvPr/>
        </p:nvSpPr>
        <p:spPr>
          <a:xfrm>
            <a:off x="2178476" y="1702891"/>
            <a:ext cx="18774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/>
              <a:t>wěn</a:t>
            </a:r>
            <a:endParaRPr lang="en-US" altLang="zh-CN" sz="7200"/>
          </a:p>
        </p:txBody>
      </p:sp>
      <p:sp>
        <p:nvSpPr>
          <p:cNvPr id="81" name="矩形 80"/>
          <p:cNvSpPr/>
          <p:nvPr/>
        </p:nvSpPr>
        <p:spPr>
          <a:xfrm>
            <a:off x="1960467" y="2890520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>
                <a:solidFill>
                  <a:srgbClr val="FF9999"/>
                </a:solidFill>
              </a:rPr>
              <a:t>稳</a:t>
            </a:r>
            <a:endParaRPr lang="zh-CN" altLang="en-US" sz="16600" b="1">
              <a:solidFill>
                <a:srgbClr val="FF9999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881627" y="417465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稳妥</a:t>
            </a:r>
            <a:endParaRPr lang="zh-CN" altLang="en-US" sz="2400"/>
          </a:p>
        </p:txBody>
      </p:sp>
      <p:sp>
        <p:nvSpPr>
          <p:cNvPr id="83" name="矩形 82"/>
          <p:cNvSpPr/>
          <p:nvPr/>
        </p:nvSpPr>
        <p:spPr>
          <a:xfrm>
            <a:off x="8987265" y="414504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稳住</a:t>
            </a:r>
            <a:endParaRPr lang="zh-CN" altLang="en-US" sz="2400"/>
          </a:p>
        </p:txBody>
      </p:sp>
      <p:sp>
        <p:nvSpPr>
          <p:cNvPr id="84" name="矩形 83"/>
          <p:cNvSpPr/>
          <p:nvPr/>
        </p:nvSpPr>
        <p:spPr>
          <a:xfrm>
            <a:off x="6892219" y="516603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稳厚</a:t>
            </a:r>
            <a:endParaRPr lang="zh-CN" altLang="en-US" sz="2400"/>
          </a:p>
        </p:txBody>
      </p:sp>
      <p:sp>
        <p:nvSpPr>
          <p:cNvPr id="85" name="矩形 84"/>
          <p:cNvSpPr/>
          <p:nvPr/>
        </p:nvSpPr>
        <p:spPr>
          <a:xfrm>
            <a:off x="8997857" y="513641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稳实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zh-CN"/>
              <a:t>课文划分部分</a:t>
            </a:r>
            <a:endParaRPr lang="zh-CN" altLang="zh-CN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75632" y="2271955"/>
            <a:ext cx="9036050" cy="41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看戏前（ </a:t>
            </a:r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1- 4</a:t>
            </a: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 ）：平桥村是“我”的乐土。 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5632" y="3718601"/>
            <a:ext cx="3087688" cy="41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看戏中（</a:t>
            </a:r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5 - 30</a:t>
            </a: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 ）：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75632" y="5254682"/>
            <a:ext cx="8785225" cy="41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看戏后（ </a:t>
            </a:r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31-40</a:t>
            </a: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 ）：六一公公的夸奖“我”对社戏的怀念。 </a:t>
            </a:r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7" name="AutoShape 7"/>
          <p:cNvSpPr/>
          <p:nvPr/>
        </p:nvSpPr>
        <p:spPr bwMode="auto">
          <a:xfrm>
            <a:off x="3832356" y="3099483"/>
            <a:ext cx="329896" cy="1829517"/>
          </a:xfrm>
          <a:prstGeom prst="leftBrace">
            <a:avLst>
              <a:gd name="adj1" fmla="val 47687"/>
              <a:gd name="adj2" fmla="val 50000"/>
            </a:avLst>
          </a:prstGeom>
          <a:noFill/>
          <a:ln w="317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30645" y="2796856"/>
            <a:ext cx="3305176" cy="2261304"/>
            <a:chOff x="4468770" y="3112171"/>
            <a:chExt cx="3305176" cy="2261304"/>
          </a:xfrm>
        </p:grpSpPr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468770" y="3726627"/>
              <a:ext cx="3305176" cy="417935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月夜航船 （ </a:t>
              </a: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10-16</a:t>
              </a: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）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468770" y="4341083"/>
              <a:ext cx="3299250" cy="417935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赵庄看戏 （ </a:t>
              </a:r>
              <a:r>
                <a:rPr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17-21</a:t>
              </a: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 ）</a:t>
              </a:r>
              <a:endPara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4468770" y="4955540"/>
              <a:ext cx="3299250" cy="417935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归航偷豆 （ </a:t>
              </a:r>
              <a:r>
                <a:rPr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22-30</a:t>
              </a: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 ）</a:t>
              </a:r>
              <a:endPara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endParaRPr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>
              <a:off x="4468770" y="3112171"/>
              <a:ext cx="3299250" cy="417935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看戏波折 （ </a:t>
              </a:r>
              <a:r>
                <a:rPr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5 - 9</a:t>
              </a: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n-ea"/>
                  <a:sym typeface="Microsoft YaHei UI" panose="020b0503020204020204" pitchFamily="34" charset="-122"/>
                </a:rPr>
                <a:t> ）</a:t>
              </a:r>
              <a:endPara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endParaRPr>
            </a:p>
          </p:txBody>
        </p:sp>
      </p:grpSp>
      <p:sp>
        <p:nvSpPr>
          <p:cNvPr id="13" name="文本占位符 13"/>
          <p:cNvSpPr txBox="1"/>
          <p:nvPr/>
        </p:nvSpPr>
        <p:spPr>
          <a:xfrm>
            <a:off x="851461" y="1658460"/>
            <a:ext cx="572464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/>
              <a:t>根据文章思路能把文章化为几个部分</a:t>
            </a:r>
            <a:endParaRPr lang="zh-CN" altLang="en-US" sz="2400" b="1"/>
          </a:p>
        </p:txBody>
      </p:sp>
      <p:cxnSp>
        <p:nvCxnSpPr>
          <p:cNvPr id="14" name="直接连接符 13"/>
          <p:cNvCxnSpPr/>
          <p:nvPr/>
        </p:nvCxnSpPr>
        <p:spPr>
          <a:xfrm>
            <a:off x="985838" y="2207091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箭头: 下 14"/>
          <p:cNvSpPr/>
          <p:nvPr/>
        </p:nvSpPr>
        <p:spPr>
          <a:xfrm>
            <a:off x="8600591" y="2446760"/>
            <a:ext cx="1255586" cy="315801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964532" y="4012700"/>
            <a:ext cx="7328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• •</a:t>
            </a:r>
            <a:endParaRPr kumimoji="1" lang="en-US" altLang="zh-CN" b="1" spc="300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964532" y="2556805"/>
            <a:ext cx="7328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• •</a:t>
            </a:r>
            <a:endParaRPr kumimoji="1" lang="en-US" altLang="zh-CN" b="1" spc="300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964532" y="5544202"/>
            <a:ext cx="7328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• •</a:t>
            </a:r>
            <a:endParaRPr kumimoji="1" lang="en-US" altLang="zh-CN" b="1" spc="300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故事发展过程</a:t>
            </a: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944625" y="1695510"/>
          <a:ext cx="10313068" cy="460633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cxnSp>
        <p:nvCxnSpPr>
          <p:cNvPr id="22" name="直接连接符 21"/>
          <p:cNvCxnSpPr/>
          <p:nvPr/>
        </p:nvCxnSpPr>
        <p:spPr>
          <a:xfrm flipH="1">
            <a:off x="934307" y="1543050"/>
            <a:ext cx="0" cy="475879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685002" y="1543050"/>
            <a:ext cx="0" cy="475879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9678257" y="1543049"/>
            <a:ext cx="0" cy="475879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1257693" y="1543049"/>
            <a:ext cx="0" cy="475879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箭头: 左右 29"/>
          <p:cNvSpPr/>
          <p:nvPr/>
        </p:nvSpPr>
        <p:spPr>
          <a:xfrm>
            <a:off x="1012825" y="5915026"/>
            <a:ext cx="1638298" cy="158750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箭头: 左右 30"/>
          <p:cNvSpPr/>
          <p:nvPr/>
        </p:nvSpPr>
        <p:spPr>
          <a:xfrm flipV="1">
            <a:off x="2793999" y="5915026"/>
            <a:ext cx="6850378" cy="158750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箭头: 左右 31"/>
          <p:cNvSpPr/>
          <p:nvPr/>
        </p:nvSpPr>
        <p:spPr>
          <a:xfrm>
            <a:off x="9749846" y="5896696"/>
            <a:ext cx="1476562" cy="177079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66023" y="549984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（ 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1- 4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）段 </a:t>
            </a: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163085" y="5499848"/>
            <a:ext cx="1681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（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5 - 30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 ）段 </a:t>
            </a: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571744" y="5499848"/>
            <a:ext cx="175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（ 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31-40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 ）段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4398961" cy="553581"/>
          </a:xfrm>
        </p:spPr>
        <p:txBody>
          <a:bodyPr/>
          <a:lstStyle/>
          <a:p>
            <a:r>
              <a:rPr lang="zh-CN" altLang="zh-CN"/>
              <a:t>第一部分（</a:t>
            </a:r>
            <a:r>
              <a:rPr lang="en-US" altLang="zh-CN"/>
              <a:t>1-5</a:t>
            </a:r>
            <a:r>
              <a:rPr lang="zh-CN" altLang="zh-CN"/>
              <a:t>段）解析</a:t>
            </a:r>
            <a:endParaRPr lang="zh-CN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923132" y="1813398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4370" y="2143798"/>
            <a:ext cx="1021318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第一部分中有一个词既写出了平桥村在“我”心目中的地位，又写出了“我”对平桥村的情感，请同学们把这个词找出来。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769" y="436540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3132" y="4666070"/>
            <a:ext cx="10181412" cy="1855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我所难忘的是平桥村的老人孩子那种淳朴、善良、真挚的感情和他们的劳动的本领、办事的能力。再加上特有的农村风光，自由的空气，入与人之间的和谐亲密的关系。这一切都是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童年时代在城镇未曾见到过。在以后的人生路上也很少见到的。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对这段往事的回忆，表达了对美好生活的向往之情。</a:t>
            </a:r>
            <a:b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87457" y="3036097"/>
            <a:ext cx="100170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25590" y="5010618"/>
            <a:ext cx="617531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25590" y="2468078"/>
            <a:ext cx="941381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18193" y="31122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解析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3132" y="3380314"/>
            <a:ext cx="1018141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我所难忘的是平桥村的老人孩子那种淳朴、善良、真挚的感情和他们的劳动的本领、办事的能力。再加上特有的农村风光，自由的空气，入与人之间的和谐亲密的关系。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重点知识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918" y="1995044"/>
            <a:ext cx="947048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7558" y="1900886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0918" y="3418274"/>
            <a:ext cx="947048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558" y="3334273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0918" y="4841841"/>
            <a:ext cx="947048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57558" y="4740786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40883" y="3127421"/>
            <a:ext cx="98743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40883" y="4554055"/>
            <a:ext cx="98743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861722" y="2325203"/>
            <a:ext cx="5043903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905625" y="3757128"/>
            <a:ext cx="4295775" cy="2425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861722" y="4113882"/>
            <a:ext cx="5824953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61721" y="5186148"/>
            <a:ext cx="4958179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重点知识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108746" y="1834244"/>
            <a:ext cx="2964109" cy="4192500"/>
            <a:chOff x="1057558" y="1810360"/>
            <a:chExt cx="2964109" cy="4192500"/>
          </a:xfrm>
        </p:grpSpPr>
        <p:sp>
          <p:nvSpPr>
            <p:cNvPr id="4" name="矩形 3"/>
            <p:cNvSpPr/>
            <p:nvPr/>
          </p:nvSpPr>
          <p:spPr>
            <a:xfrm>
              <a:off x="1180327" y="3263419"/>
              <a:ext cx="2718569" cy="22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9388" y="1810360"/>
              <a:ext cx="8041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r>
                <a:rPr lang="en-US" altLang="zh-CN" sz="6600" b="1" i="1">
                  <a:solidFill>
                    <a:schemeClr val="accent1"/>
                  </a:solidFill>
                </a:rPr>
                <a:t>.</a:t>
              </a:r>
              <a:endParaRPr lang="zh-CN" altLang="en-US" sz="6600" b="1" i="1">
                <a:solidFill>
                  <a:schemeClr val="accent1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57558" y="2982953"/>
              <a:ext cx="29641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: 圆角 5"/>
            <p:cNvSpPr/>
            <p:nvPr/>
          </p:nvSpPr>
          <p:spPr>
            <a:xfrm>
              <a:off x="1057558" y="1820333"/>
              <a:ext cx="2964109" cy="4182527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05570" y="1868111"/>
              <a:ext cx="1068084" cy="1068084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3946" y="1834244"/>
            <a:ext cx="2964109" cy="4192500"/>
            <a:chOff x="1057558" y="1810360"/>
            <a:chExt cx="2964109" cy="4192500"/>
          </a:xfrm>
        </p:grpSpPr>
        <p:sp>
          <p:nvSpPr>
            <p:cNvPr id="17" name="矩形 16"/>
            <p:cNvSpPr/>
            <p:nvPr/>
          </p:nvSpPr>
          <p:spPr>
            <a:xfrm>
              <a:off x="1180327" y="3263419"/>
              <a:ext cx="2718569" cy="22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90338" y="1810360"/>
              <a:ext cx="8041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en-US" altLang="zh-CN" sz="6600" b="1" i="1">
                  <a:solidFill>
                    <a:schemeClr val="accent1"/>
                  </a:solidFill>
                </a:rPr>
                <a:t>.</a:t>
              </a:r>
              <a:endParaRPr lang="zh-CN" altLang="en-US" sz="6600" b="1" i="1">
                <a:solidFill>
                  <a:schemeClr val="accent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57558" y="2982953"/>
              <a:ext cx="29641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: 圆角 21"/>
            <p:cNvSpPr/>
            <p:nvPr/>
          </p:nvSpPr>
          <p:spPr>
            <a:xfrm>
              <a:off x="1057558" y="1820333"/>
              <a:ext cx="2964109" cy="4182527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005570" y="1868111"/>
              <a:ext cx="1068084" cy="1068084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19146" y="1834244"/>
            <a:ext cx="2964109" cy="4192500"/>
            <a:chOff x="1057558" y="1810360"/>
            <a:chExt cx="2964109" cy="4192500"/>
          </a:xfrm>
        </p:grpSpPr>
        <p:sp>
          <p:nvSpPr>
            <p:cNvPr id="26" name="矩形 25"/>
            <p:cNvSpPr/>
            <p:nvPr/>
          </p:nvSpPr>
          <p:spPr>
            <a:xfrm>
              <a:off x="1180327" y="3263419"/>
              <a:ext cx="2718569" cy="22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99863" y="1810360"/>
              <a:ext cx="8041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en-US" altLang="zh-CN" sz="6600" b="1" i="1">
                  <a:solidFill>
                    <a:schemeClr val="accent1"/>
                  </a:solidFill>
                </a:rPr>
                <a:t>.</a:t>
              </a:r>
              <a:endParaRPr lang="zh-CN" altLang="en-US" sz="6600" b="1" i="1">
                <a:solidFill>
                  <a:schemeClr val="accent1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057558" y="2982953"/>
              <a:ext cx="29641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: 圆角 29"/>
            <p:cNvSpPr/>
            <p:nvPr/>
          </p:nvSpPr>
          <p:spPr>
            <a:xfrm>
              <a:off x="1057558" y="1820333"/>
              <a:ext cx="2964109" cy="4182527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005570" y="1868111"/>
              <a:ext cx="1068084" cy="1068084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301750" y="364917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301750" y="401112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841875" y="364917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841875" y="401112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382000" y="364917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382000" y="401112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重点知识</a:t>
            </a: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947679" y="2253202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74318" y="2159044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45586" y="2226715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72225" y="2132557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95400" y="1873822"/>
            <a:ext cx="9601200" cy="4062856"/>
            <a:chOff x="1295400" y="1995044"/>
            <a:chExt cx="9601200" cy="406285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5400" y="4026472"/>
              <a:ext cx="96012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096000" y="1995044"/>
              <a:ext cx="0" cy="406285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1947679" y="4233254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74318" y="4139096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45586" y="4206767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72225" y="4112609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知识对比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52512" y="5067300"/>
            <a:ext cx="10086975" cy="937996"/>
            <a:chOff x="1190625" y="4629150"/>
            <a:chExt cx="10086975" cy="937996"/>
          </a:xfrm>
        </p:grpSpPr>
        <p:sp>
          <p:nvSpPr>
            <p:cNvPr id="4" name="等腰三角形 3"/>
            <p:cNvSpPr/>
            <p:nvPr/>
          </p:nvSpPr>
          <p:spPr>
            <a:xfrm>
              <a:off x="5557837" y="4662281"/>
              <a:ext cx="1352550" cy="90486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190625" y="4629150"/>
              <a:ext cx="1008697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213085" y="2060619"/>
            <a:ext cx="3189796" cy="2680158"/>
            <a:chOff x="1144079" y="2032318"/>
            <a:chExt cx="3189796" cy="2680158"/>
          </a:xfrm>
        </p:grpSpPr>
        <p:sp>
          <p:nvSpPr>
            <p:cNvPr id="33" name="矩形 32"/>
            <p:cNvSpPr/>
            <p:nvPr/>
          </p:nvSpPr>
          <p:spPr>
            <a:xfrm>
              <a:off x="1507779" y="2443746"/>
              <a:ext cx="2462396" cy="18573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1144079" y="2032318"/>
              <a:ext cx="3189796" cy="2680158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89119" y="2060619"/>
            <a:ext cx="3189796" cy="2680158"/>
            <a:chOff x="7720113" y="2088921"/>
            <a:chExt cx="3189796" cy="2680158"/>
          </a:xfrm>
        </p:grpSpPr>
        <p:sp>
          <p:nvSpPr>
            <p:cNvPr id="40" name="矩形 39"/>
            <p:cNvSpPr/>
            <p:nvPr/>
          </p:nvSpPr>
          <p:spPr>
            <a:xfrm>
              <a:off x="8083813" y="2500349"/>
              <a:ext cx="2462396" cy="18573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7720113" y="2088921"/>
              <a:ext cx="3189796" cy="2680158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箭头: 左右 7"/>
          <p:cNvSpPr/>
          <p:nvPr/>
        </p:nvSpPr>
        <p:spPr>
          <a:xfrm>
            <a:off x="5205412" y="3045802"/>
            <a:ext cx="1781175" cy="709792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272393" y="1149911"/>
            <a:ext cx="3647214" cy="41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algn="ctr">
              <a:lnSpc>
                <a:spcPct val="75000"/>
              </a:lnSpc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望庐山瀑布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16354" y="1616064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唐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李白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35590" y="815216"/>
            <a:ext cx="1120820" cy="3007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lú       pù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40944" y="2421753"/>
            <a:ext cx="4685898" cy="361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日照 香炉 生 紫烟，</a:t>
            </a:r>
            <a:endParaRPr lang="zh-CN" altLang="en-US" sz="36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6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遥看 瀑布 挂 前川。</a:t>
            </a:r>
            <a:endParaRPr lang="zh-CN" altLang="en-US" sz="36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6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飞流 直下 三 千尺，</a:t>
            </a:r>
            <a:endParaRPr lang="zh-CN" altLang="en-US" sz="36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6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疑是 银河 落 九天。</a:t>
            </a:r>
            <a:endParaRPr lang="zh-CN" altLang="en-US" sz="36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36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20645" y="2524133"/>
            <a:ext cx="2051655" cy="2804051"/>
            <a:chOff x="4920645" y="2400308"/>
            <a:chExt cx="2051655" cy="2804051"/>
          </a:xfrm>
        </p:grpSpPr>
        <p:sp>
          <p:nvSpPr>
            <p:cNvPr id="4" name="Text Box 7"/>
            <p:cNvSpPr txBox="1">
              <a:spLocks noChangeArrowheads="1"/>
            </p:cNvSpPr>
            <p:nvPr/>
          </p:nvSpPr>
          <p:spPr bwMode="auto">
            <a:xfrm>
              <a:off x="4920646" y="2400308"/>
              <a:ext cx="22225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4920645" y="3119548"/>
              <a:ext cx="22225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4920645" y="4558028"/>
              <a:ext cx="22225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4920646" y="3831168"/>
              <a:ext cx="22225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6074443" y="2400308"/>
              <a:ext cx="22225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6074443" y="3119548"/>
              <a:ext cx="22225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6074443" y="4558028"/>
              <a:ext cx="22225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6074443" y="3831168"/>
              <a:ext cx="22225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6750042" y="2400308"/>
              <a:ext cx="22225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6750041" y="3119548"/>
              <a:ext cx="22225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24" name="Text Box 13"/>
            <p:cNvSpPr txBox="1">
              <a:spLocks noChangeArrowheads="1"/>
            </p:cNvSpPr>
            <p:nvPr/>
          </p:nvSpPr>
          <p:spPr bwMode="auto">
            <a:xfrm>
              <a:off x="6750041" y="4558028"/>
              <a:ext cx="22225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6750042" y="3831168"/>
              <a:ext cx="22225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chemeClr val="accent1"/>
                  </a:solidFill>
                </a:rPr>
                <a:t>/</a:t>
              </a:r>
              <a:endParaRPr lang="en-US" altLang="zh-CN" sz="3600">
                <a:solidFill>
                  <a:schemeClr val="accent1"/>
                </a:solidFill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349829" y="2275838"/>
            <a:ext cx="94923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628577" y="2933045"/>
            <a:ext cx="292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>
            <a:off x="4112733" y="2933045"/>
            <a:ext cx="292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27" name="矩形 26"/>
          <p:cNvSpPr/>
          <p:nvPr/>
        </p:nvSpPr>
        <p:spPr>
          <a:xfrm>
            <a:off x="7602666" y="3662681"/>
            <a:ext cx="292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28" name="矩形 27"/>
          <p:cNvSpPr/>
          <p:nvPr/>
        </p:nvSpPr>
        <p:spPr>
          <a:xfrm>
            <a:off x="7086822" y="3662681"/>
            <a:ext cx="292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29" name="矩形 28"/>
          <p:cNvSpPr/>
          <p:nvPr/>
        </p:nvSpPr>
        <p:spPr>
          <a:xfrm>
            <a:off x="5787604" y="5109300"/>
            <a:ext cx="292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31" name="矩形 30"/>
          <p:cNvSpPr/>
          <p:nvPr/>
        </p:nvSpPr>
        <p:spPr>
          <a:xfrm>
            <a:off x="5271760" y="5109300"/>
            <a:ext cx="292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名词解释</a:t>
            </a:r>
            <a:endParaRPr lang="zh-CN" altLang="zh-CN"/>
          </a:p>
        </p:txBody>
      </p:sp>
      <p:sp>
        <p:nvSpPr>
          <p:cNvPr id="22" name="矩形 21"/>
          <p:cNvSpPr/>
          <p:nvPr/>
        </p:nvSpPr>
        <p:spPr>
          <a:xfrm>
            <a:off x="913518" y="1683779"/>
            <a:ext cx="10213180" cy="52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日照 香炉 生 紫烟</a:t>
            </a:r>
            <a:endParaRPr lang="zh-CN" altLang="en-US" sz="24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52461" y="2727481"/>
            <a:ext cx="100170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50924" y="2898058"/>
            <a:ext cx="1001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香炉：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是指庐山的香炉峰。此峰在庐山西北，形状尖圆，像座香炉。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0924" y="3323112"/>
            <a:ext cx="1001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紫烟：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紫色的云雾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3518" y="220574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zh-CN" altLang="en-US" b="1">
                <a:solidFill>
                  <a:schemeClr val="accent1"/>
                </a:solidFill>
                <a:cs typeface="Arial" panose="020b0604020202020204" pitchFamily="34" charset="0"/>
              </a:rPr>
              <a:t>太阳照射的香炉峰生起紫色烟雾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607190" y="1756035"/>
            <a:ext cx="319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accent1"/>
                </a:solidFill>
              </a:rPr>
              <a:t>/</a:t>
            </a:r>
            <a:endParaRPr lang="en-US" altLang="zh-CN" sz="2400">
              <a:solidFill>
                <a:schemeClr val="accent1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2418720" y="1756035"/>
            <a:ext cx="319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accent1"/>
                </a:solidFill>
              </a:rPr>
              <a:t>/</a:t>
            </a:r>
            <a:endParaRPr lang="en-US" altLang="zh-CN" sz="2400">
              <a:solidFill>
                <a:schemeClr val="accent1"/>
              </a:solidFill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883378" y="1756035"/>
            <a:ext cx="319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accent1"/>
                </a:solidFill>
              </a:rPr>
              <a:t>/</a:t>
            </a:r>
            <a:endParaRPr lang="en-US" altLang="zh-CN" sz="240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0924" y="3748165"/>
            <a:ext cx="1001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香炉：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是指庐山的香炉峰。此峰在庐山西北，形状尖圆，像座香炉。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0924" y="4173218"/>
            <a:ext cx="1001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紫烟：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紫色的云雾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0924" y="4598272"/>
            <a:ext cx="1001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香炉：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是指庐山的香炉峰。此峰在庐山西北，形状尖圆，像座香炉。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675651" y="3198568"/>
            <a:ext cx="1988299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675651" y="4477218"/>
            <a:ext cx="1207727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565333" y="3919119"/>
            <a:ext cx="1261884" cy="341632"/>
          </a:xfrm>
        </p:spPr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338828" cy="258532"/>
          </a:xfrm>
        </p:spPr>
        <p:txBody>
          <a:bodyPr/>
          <a:lstStyle/>
          <a:p>
            <a:r>
              <a:rPr lang="zh-CN" altLang="zh-CN"/>
              <a:t>文章思考问答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思考问题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23132" y="1826098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思考 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3132" y="2119230"/>
            <a:ext cx="10213180" cy="113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戏并不好看，豆也很普通，为什么文章结尾却写道：“真的，一直到现在，我实在再没有吃到那夜似的好豆，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也不再看到那夜似的好戏了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？</a:t>
            </a:r>
            <a:b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8769" y="364150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3132" y="3967570"/>
            <a:ext cx="10181412" cy="1855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我所难忘的是平桥村的老人孩子那种淳朴、善良、真挚的感情和他们的劳动的本领、办事的能力。再加上特有的农村风光，自由的空气，入与人之间的和谐亲密的关系。这一切都是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童年时代在城镇未曾见到过。在以后的人生路上也很少见到的。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对这段往事的回忆，表达了对美好生活的向往之情。</a:t>
            </a:r>
            <a:b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87457" y="3366297"/>
            <a:ext cx="100170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64791" y="2823922"/>
            <a:ext cx="3537723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38769" y="4311636"/>
            <a:ext cx="9787288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96000" y="5015577"/>
            <a:ext cx="4925412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38769" y="5356661"/>
            <a:ext cx="800219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zh-CN"/>
              <a:t>总结主题</a:t>
            </a:r>
            <a:endParaRPr lang="zh-CN" altLang="zh-CN"/>
          </a:p>
        </p:txBody>
      </p:sp>
      <p:sp>
        <p:nvSpPr>
          <p:cNvPr id="7" name="矩形 6"/>
          <p:cNvSpPr/>
          <p:nvPr/>
        </p:nvSpPr>
        <p:spPr>
          <a:xfrm>
            <a:off x="875632" y="2175836"/>
            <a:ext cx="10421018" cy="257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本文以“社戏”为线索，回忆了美好的童年往事，刻画了一群栩栩如生的农家孩子的形象，赞美了劳动人民淳朴、善良、友爱、无私的美好品质，表现作者热爱农村、热爱劳动人民的思想感情，以及对美好自由的生活的向往。</a:t>
            </a:r>
            <a:endParaRPr lang="en-US" altLang="zh-CN">
              <a:solidFill>
                <a:prstClr val="black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本文以“社戏”为线索，回忆了美好的童年往事，刻画了一群栩栩如生的农家孩子的形象，赞美了劳动人民淳朴、善良、友爱、无私的美好品质，表现作者热爱农村、热爱劳动人民的思想感情，以及对美好自由的生活的向往。</a:t>
            </a:r>
            <a:endParaRPr lang="zh-CN" altLang="en-US"/>
          </a:p>
          <a:p>
            <a:pPr algn="just">
              <a:lnSpc>
                <a:spcPct val="130000"/>
              </a:lnSpc>
            </a:pP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493729" y="2496647"/>
            <a:ext cx="7715045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1754" y="2875189"/>
            <a:ext cx="9332452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64695" y="3912493"/>
            <a:ext cx="5296311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" name="矩形: 圆角 45"/>
          <p:cNvSpPr/>
          <p:nvPr/>
        </p:nvSpPr>
        <p:spPr>
          <a:xfrm>
            <a:off x="1086856" y="2215510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/>
          <p:cNvSpPr/>
          <p:nvPr/>
        </p:nvSpPr>
        <p:spPr>
          <a:xfrm>
            <a:off x="4731430" y="2215510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/>
          <p:cNvSpPr/>
          <p:nvPr/>
        </p:nvSpPr>
        <p:spPr>
          <a:xfrm>
            <a:off x="8376004" y="2215510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/>
          <p:cNvSpPr/>
          <p:nvPr/>
        </p:nvSpPr>
        <p:spPr>
          <a:xfrm>
            <a:off x="1086855" y="3486847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/>
          <p:cNvSpPr/>
          <p:nvPr/>
        </p:nvSpPr>
        <p:spPr>
          <a:xfrm>
            <a:off x="4731429" y="3486847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/>
          <p:cNvSpPr/>
          <p:nvPr/>
        </p:nvSpPr>
        <p:spPr>
          <a:xfrm>
            <a:off x="8376003" y="3486847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: 圆角 65"/>
          <p:cNvSpPr/>
          <p:nvPr/>
        </p:nvSpPr>
        <p:spPr>
          <a:xfrm>
            <a:off x="1086854" y="4758184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/>
          <p:cNvSpPr/>
          <p:nvPr/>
        </p:nvSpPr>
        <p:spPr>
          <a:xfrm>
            <a:off x="4731428" y="4758184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: 圆角 67"/>
          <p:cNvSpPr/>
          <p:nvPr/>
        </p:nvSpPr>
        <p:spPr>
          <a:xfrm>
            <a:off x="8376002" y="4758184"/>
            <a:ext cx="2729139" cy="621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我会填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80334" y="2260030"/>
            <a:ext cx="2108269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 一（    ）纸团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23732" y="2260030"/>
            <a:ext cx="2185214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）电车 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23003" y="3529356"/>
            <a:ext cx="2492990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）照相机 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80334" y="3529356"/>
            <a:ext cx="2339102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）杂志社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23732" y="3529356"/>
            <a:ext cx="2492990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）摄影师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9947" y="2260030"/>
            <a:ext cx="2339102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）早晨    </a:t>
            </a:r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1331720" y="4800693"/>
            <a:ext cx="2108269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）钢琴 </a:t>
            </a:r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5089051" y="4800693"/>
            <a:ext cx="2031325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）雨伞</a:t>
            </a:r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8732449" y="4800693"/>
            <a:ext cx="2108269" cy="5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kumimoji="1" sz="2400" b="1">
                <a:latin typeface="Times New Roman" panose="02020603050405020304" pitchFamily="18" charset="0"/>
                <a:ea typeface="楷体_GB2312" pitchFamily="49" charset="-122"/>
              </a:defRPr>
            </a:lvl1pPr>
          </a:lstStyle>
          <a:p>
            <a:r>
              <a:rPr lang="zh-CN" altLang="en-US"/>
              <a:t>一（     ）台灯</a:t>
            </a:r>
            <a:endParaRPr lang="zh-CN" altLang="en-US"/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2012204" y="2337397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1935196" y="3607155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架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9" name="Text Box 6"/>
          <p:cNvSpPr txBox="1">
            <a:spLocks noChangeArrowheads="1"/>
          </p:cNvSpPr>
          <p:nvPr/>
        </p:nvSpPr>
        <p:spPr bwMode="auto">
          <a:xfrm>
            <a:off x="1944924" y="4871349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架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5766437" y="233068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个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5698341" y="361452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家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5708069" y="4876135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把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9336490" y="234998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辆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9336490" y="3604798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位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6" name="Text Box 8"/>
          <p:cNvSpPr txBox="1">
            <a:spLocks noChangeArrowheads="1"/>
          </p:cNvSpPr>
          <p:nvPr/>
        </p:nvSpPr>
        <p:spPr bwMode="auto">
          <a:xfrm>
            <a:off x="9375402" y="4876135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FF9999"/>
                </a:solidFill>
                <a:latin typeface="Times New Roman" panose="02020603050405020304" pitchFamily="18" charset="0"/>
                <a:ea typeface="楷体_GB2312" pitchFamily="49" charset="-122"/>
              </a:rPr>
              <a:t>盏</a:t>
            </a:r>
            <a:endParaRPr kumimoji="1" lang="zh-CN" altLang="en-US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zh-CN"/>
              <a:t>解答课后习题</a:t>
            </a:r>
            <a:endParaRPr lang="zh-CN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923132" y="1731717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 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3132" y="2068430"/>
            <a:ext cx="10213180" cy="113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戏并不好看，豆也很普通，为什么文章结尾却写道：“真的，一直到现在，我实在再没有吃到那夜似的好豆，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也不再看到那夜似的好戏了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？</a:t>
            </a:r>
            <a:b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5909" y="362880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3132" y="3954870"/>
            <a:ext cx="10181412" cy="1855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我所难忘的是平桥村的老人孩子那种淳朴、善良、真挚的感情和他们的劳动的本领、办事的能力。再加上特有的农村风光，自由的空气，入与人之间的和谐亲密的关系。这一切都是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童年时代在城镇未曾见到过。在以后的人生路上也很少见到的。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"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对这段往事的回忆，表达了对美好生活的向往之情。</a:t>
            </a:r>
            <a:b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87457" y="3239297"/>
            <a:ext cx="100170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选择填空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2451" y="18520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5425" y="18712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4031" y="25872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8583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38469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8583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938469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2451" y="3285468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5425" y="33046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4031" y="402064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8583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938469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48583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38469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2451" y="46919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5425" y="47111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4031" y="54271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8583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938469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548583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38469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28750" y="31443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428750" y="455405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89447" y="259649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9447" y="403694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89447" y="54483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判断题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351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5766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形 5" descr="复选标记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65" y="2963335"/>
            <a:ext cx="729956" cy="729956"/>
          </a:xfrm>
          <a:prstGeom prst="rect">
            <a:avLst/>
          </a:prstGeom>
          <a:effectLst/>
        </p:spPr>
      </p:pic>
      <p:sp>
        <p:nvSpPr>
          <p:cNvPr id="7" name="文本框 6"/>
          <p:cNvSpPr txBox="1"/>
          <p:nvPr/>
        </p:nvSpPr>
        <p:spPr>
          <a:xfrm>
            <a:off x="6408275" y="4149200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2690" y="4149200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图形 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282" y="4902284"/>
            <a:ext cx="729956" cy="729956"/>
          </a:xfrm>
          <a:prstGeom prst="rect">
            <a:avLst/>
          </a:prstGeom>
          <a:effectLst/>
        </p:spPr>
      </p:pic>
      <p:sp>
        <p:nvSpPr>
          <p:cNvPr id="10" name="文本框 9"/>
          <p:cNvSpPr txBox="1"/>
          <p:nvPr/>
        </p:nvSpPr>
        <p:spPr>
          <a:xfrm>
            <a:off x="6408275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2690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图形 51"/>
          <p:cNvSpPr/>
          <p:nvPr/>
        </p:nvSpPr>
        <p:spPr>
          <a:xfrm>
            <a:off x="10438089" y="3040086"/>
            <a:ext cx="532260" cy="532260"/>
          </a:xfrm>
          <a:custGeom>
            <a:gdLst>
              <a:gd name="connsiteX0" fmla="*/ 538343 w 532259"/>
              <a:gd name="connsiteY0" fmla="*/ 64632 h 532259"/>
              <a:gd name="connsiteX1" fmla="*/ 473711 w 532259"/>
              <a:gd name="connsiteY1" fmla="*/ 0 h 532259"/>
              <a:gd name="connsiteX2" fmla="*/ 269171 w 532259"/>
              <a:gd name="connsiteY2" fmla="*/ 204540 h 532259"/>
              <a:gd name="connsiteX3" fmla="*/ 64632 w 532259"/>
              <a:gd name="connsiteY3" fmla="*/ 0 h 532259"/>
              <a:gd name="connsiteX4" fmla="*/ 0 w 532259"/>
              <a:gd name="connsiteY4" fmla="*/ 64632 h 532259"/>
              <a:gd name="connsiteX5" fmla="*/ 204540 w 532259"/>
              <a:gd name="connsiteY5" fmla="*/ 269171 h 532259"/>
              <a:gd name="connsiteX6" fmla="*/ 0 w 532259"/>
              <a:gd name="connsiteY6" fmla="*/ 473711 h 532259"/>
              <a:gd name="connsiteX7" fmla="*/ 64632 w 532259"/>
              <a:gd name="connsiteY7" fmla="*/ 538343 h 532259"/>
              <a:gd name="connsiteX8" fmla="*/ 269171 w 532259"/>
              <a:gd name="connsiteY8" fmla="*/ 333803 h 532259"/>
              <a:gd name="connsiteX9" fmla="*/ 473711 w 532259"/>
              <a:gd name="connsiteY9" fmla="*/ 538343 h 532259"/>
              <a:gd name="connsiteX10" fmla="*/ 538343 w 532259"/>
              <a:gd name="connsiteY10" fmla="*/ 473711 h 532259"/>
              <a:gd name="connsiteX11" fmla="*/ 333803 w 532259"/>
              <a:gd name="connsiteY11" fmla="*/ 269171 h 5322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259" h="532259">
                <a:moveTo>
                  <a:pt x="538343" y="64632"/>
                </a:moveTo>
                <a:lnTo>
                  <a:pt x="473711" y="0"/>
                </a:lnTo>
                <a:lnTo>
                  <a:pt x="269171" y="204540"/>
                </a:lnTo>
                <a:lnTo>
                  <a:pt x="64632" y="0"/>
                </a:lnTo>
                <a:lnTo>
                  <a:pt x="0" y="64632"/>
                </a:lnTo>
                <a:lnTo>
                  <a:pt x="204540" y="269171"/>
                </a:lnTo>
                <a:lnTo>
                  <a:pt x="0" y="473711"/>
                </a:lnTo>
                <a:lnTo>
                  <a:pt x="64632" y="538343"/>
                </a:lnTo>
                <a:lnTo>
                  <a:pt x="269171" y="333803"/>
                </a:lnTo>
                <a:lnTo>
                  <a:pt x="473711" y="538343"/>
                </a:lnTo>
                <a:lnTo>
                  <a:pt x="538343" y="473711"/>
                </a:lnTo>
                <a:lnTo>
                  <a:pt x="333803" y="269171"/>
                </a:lnTo>
                <a:close/>
              </a:path>
            </a:pathLst>
          </a:custGeom>
          <a:solidFill>
            <a:schemeClr val="accent2"/>
          </a:solidFill>
          <a:ln w="7541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0721" y="414920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5136" y="414920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图形 57" descr="复选标记"/>
          <p:cNvSpPr/>
          <p:nvPr/>
        </p:nvSpPr>
        <p:spPr>
          <a:xfrm>
            <a:off x="5074452" y="5023943"/>
            <a:ext cx="699541" cy="486637"/>
          </a:xfrm>
          <a:custGeom>
            <a:gdLst>
              <a:gd name="connsiteX0" fmla="*/ 640993 w 699541"/>
              <a:gd name="connsiteY0" fmla="*/ 0 h 486637"/>
              <a:gd name="connsiteX1" fmla="*/ 251683 w 699541"/>
              <a:gd name="connsiteY1" fmla="*/ 368019 h 486637"/>
              <a:gd name="connsiteX2" fmla="*/ 64632 w 699541"/>
              <a:gd name="connsiteY2" fmla="*/ 176406 h 486637"/>
              <a:gd name="connsiteX3" fmla="*/ 0 w 699541"/>
              <a:gd name="connsiteY3" fmla="*/ 237996 h 486637"/>
              <a:gd name="connsiteX4" fmla="*/ 248641 w 699541"/>
              <a:gd name="connsiteY4" fmla="*/ 493481 h 486637"/>
              <a:gd name="connsiteX5" fmla="*/ 314033 w 699541"/>
              <a:gd name="connsiteY5" fmla="*/ 432651 h 486637"/>
              <a:gd name="connsiteX6" fmla="*/ 702583 w 699541"/>
              <a:gd name="connsiteY6" fmla="*/ 63871 h 4866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541" h="486637">
                <a:moveTo>
                  <a:pt x="640993" y="0"/>
                </a:moveTo>
                <a:lnTo>
                  <a:pt x="251683" y="368019"/>
                </a:lnTo>
                <a:lnTo>
                  <a:pt x="64632" y="176406"/>
                </a:lnTo>
                <a:lnTo>
                  <a:pt x="0" y="237996"/>
                </a:lnTo>
                <a:lnTo>
                  <a:pt x="248641" y="493481"/>
                </a:lnTo>
                <a:lnTo>
                  <a:pt x="314033" y="432651"/>
                </a:lnTo>
                <a:lnTo>
                  <a:pt x="702583" y="6387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7541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7239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972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7239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9725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687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8529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1122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9964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096000" y="2533139"/>
            <a:ext cx="0" cy="282593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7485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398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485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3981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8896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37322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6647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55073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09172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作业三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91722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3421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9018476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下节课预习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第一单元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/>
              <a:t>文库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1" y="556153"/>
            <a:ext cx="3606967" cy="553581"/>
          </a:xfrm>
        </p:spPr>
        <p:txBody>
          <a:bodyPr/>
          <a:lstStyle/>
          <a:p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《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社戏</a:t>
            </a:r>
            <a:r>
              <a:rPr lang="en-US" altLang="zh-CN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》</a:t>
            </a: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写作背景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4349" y="2223940"/>
            <a:ext cx="4214615" cy="525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spc="300"/>
              <a:t>《</a:t>
            </a:r>
            <a:r>
              <a:rPr lang="zh-CN" altLang="en-US" sz="2400" b="1" spc="300"/>
              <a:t>社戏</a:t>
            </a:r>
            <a:r>
              <a:rPr lang="en-US" altLang="zh-CN" sz="2400" b="1" spc="300"/>
              <a:t>》</a:t>
            </a:r>
            <a:r>
              <a:rPr lang="zh-CN" altLang="en-US" sz="2400" b="1" spc="300"/>
              <a:t>写于</a:t>
            </a:r>
            <a:r>
              <a:rPr lang="en-US" altLang="zh-CN" sz="2400" b="1" spc="300"/>
              <a:t>1922</a:t>
            </a:r>
            <a:r>
              <a:rPr lang="zh-CN" altLang="en-US" sz="2400" b="1" spc="300"/>
              <a:t>年</a:t>
            </a:r>
            <a:r>
              <a:rPr lang="en-US" altLang="zh-CN" sz="2400" b="1" spc="300"/>
              <a:t>10</a:t>
            </a:r>
            <a:r>
              <a:rPr lang="zh-CN" altLang="en-US" sz="2400" b="1" spc="300"/>
              <a:t>月</a:t>
            </a:r>
            <a:endParaRPr lang="zh-CN" altLang="en-US" sz="2400" spc="300"/>
          </a:p>
        </p:txBody>
      </p:sp>
      <p:sp>
        <p:nvSpPr>
          <p:cNvPr id="7" name="矩形 6"/>
          <p:cNvSpPr/>
          <p:nvPr/>
        </p:nvSpPr>
        <p:spPr>
          <a:xfrm>
            <a:off x="5125392" y="2694775"/>
            <a:ext cx="5782094" cy="2217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当时社会黑暗，农民痛苦，使他自然回忆起心中保留的一块净土</a:t>
            </a:r>
            <a:r>
              <a:rPr lang="en-US" altLang="zh-CN">
                <a:solidFill>
                  <a:prstClr val="black"/>
                </a:solidFill>
              </a:rPr>
              <a:t>—</a:t>
            </a:r>
            <a:r>
              <a:rPr lang="zh-CN" altLang="en-US">
                <a:solidFill>
                  <a:prstClr val="black"/>
                </a:solidFill>
              </a:rPr>
              <a:t>平桥村。那里有外祖母的慈爱，也有纯朴善良农民的抚爱，更有热情能干的小伙伴们的友爱，那里还有一片可以摆脱封建教育和封建伦礼观念的自由天地。他热爱农村，热爱劳动人民，热爱农村孩子，向往美好自由的生活，这种思想感情融于作品中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29325" y="273695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596923" y="2223940"/>
            <a:ext cx="0" cy="333815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 r="32145"/>
          <a:stretch>
            <a:fillRect/>
          </a:stretch>
        </p:blipFill>
        <p:spPr bwMode="auto">
          <a:xfrm flipH="1">
            <a:off x="1244517" y="2275581"/>
            <a:ext cx="2916722" cy="3234873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5206351" y="3020529"/>
            <a:ext cx="5701135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206351" y="3394310"/>
            <a:ext cx="2041472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06351" y="4451484"/>
            <a:ext cx="5701135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06351" y="4815639"/>
            <a:ext cx="4082028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1" y="556153"/>
            <a:ext cx="1792010" cy="553581"/>
          </a:xfrm>
        </p:spPr>
        <p:txBody>
          <a:bodyPr/>
          <a:lstStyle/>
          <a:p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学习目标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1062" y="1854608"/>
            <a:ext cx="9455536" cy="224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</a:rPr>
              <a:t>文中你不熟悉的字和词。</a:t>
            </a:r>
            <a:endParaRPr lang="zh-CN" altLang="en-US" sz="2400">
              <a:solidFill>
                <a:prstClr val="black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</a:rPr>
              <a:t>这是一篇小说，你还记得小说的三个要素吗？</a:t>
            </a:r>
            <a:endParaRPr lang="zh-CN" altLang="en-US" sz="2400">
              <a:solidFill>
                <a:prstClr val="black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</a:rPr>
              <a:t>你能在这篇文章中找出这三个要素吗？</a:t>
            </a:r>
            <a:endParaRPr lang="zh-CN" altLang="en-US" sz="2400">
              <a:solidFill>
                <a:prstClr val="black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</a:rPr>
              <a:t>这篇文章是按照什么顺序来写的</a:t>
            </a:r>
            <a:r>
              <a:rPr lang="en-US" altLang="zh-CN" sz="2400">
                <a:solidFill>
                  <a:prstClr val="black"/>
                </a:solidFill>
              </a:rPr>
              <a:t>?</a:t>
            </a:r>
            <a:endParaRPr lang="en-US" altLang="zh-CN" sz="2400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0213" y="197055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0213" y="2525486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0213" y="3080419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0213" y="3635352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31359" y="2344154"/>
            <a:ext cx="3213896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作者简介</a:t>
            </a:r>
            <a:endParaRPr lang="zh-CN" altLang="en-US"/>
          </a:p>
        </p:txBody>
      </p:sp>
      <p:pic>
        <p:nvPicPr>
          <p:cNvPr id="6" name="图片占位符 5" descr="图片包含 人员, 墙壁, 照片, 男士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  <p:sp>
        <p:nvSpPr>
          <p:cNvPr id="7" name="矩形 6"/>
          <p:cNvSpPr/>
          <p:nvPr/>
        </p:nvSpPr>
        <p:spPr>
          <a:xfrm>
            <a:off x="1441062" y="3159080"/>
            <a:ext cx="5899534" cy="2217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字豫才。浙江绍兴人。</a:t>
            </a:r>
            <a:endParaRPr lang="zh-CN" altLang="en-US">
              <a:solidFill>
                <a:prstClr val="black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伟大的无产阶级文学家、思想家和革命家。中国现代文学的奠基人。</a:t>
            </a:r>
            <a:endParaRPr lang="zh-CN" altLang="en-US">
              <a:solidFill>
                <a:prstClr val="black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代表作有我国现代文学史上第一篇白话小说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狂人日记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，中篇小说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阿</a:t>
            </a:r>
            <a:r>
              <a:rPr lang="en-US" altLang="zh-CN">
                <a:solidFill>
                  <a:prstClr val="black"/>
                </a:solidFill>
              </a:rPr>
              <a:t>Q</a:t>
            </a:r>
            <a:r>
              <a:rPr lang="zh-CN" altLang="en-US">
                <a:solidFill>
                  <a:prstClr val="black"/>
                </a:solidFill>
              </a:rPr>
              <a:t>正传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，散文集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朝花夕拾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，小说集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呐喊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、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彷徨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，杂文集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坟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、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二心集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等。</a:t>
            </a: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7556023" y="2338240"/>
            <a:ext cx="0" cy="333815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41062" y="2192783"/>
            <a:ext cx="2646878" cy="5264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鲁迅，原名周树人</a:t>
            </a:r>
            <a:endParaRPr lang="zh-CN" altLang="en-US" sz="2400" b="1"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441062" y="2997155"/>
            <a:ext cx="611496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16478" y="3866548"/>
            <a:ext cx="590460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516478" y="4221079"/>
            <a:ext cx="1226722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72975" y="4556360"/>
            <a:ext cx="1226722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087940" y="4939767"/>
            <a:ext cx="2101105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530916" y="2520519"/>
            <a:ext cx="5533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•</a:t>
            </a:r>
            <a:endParaRPr kumimoji="1" lang="en-US" altLang="zh-CN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箭头: 右 3"/>
          <p:cNvSpPr/>
          <p:nvPr/>
        </p:nvSpPr>
        <p:spPr>
          <a:xfrm>
            <a:off x="2095500" y="3837287"/>
            <a:ext cx="9166224" cy="21535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193399" cy="553581"/>
          </a:xfrm>
        </p:spPr>
        <p:txBody>
          <a:bodyPr/>
          <a:lstStyle/>
          <a:p>
            <a:r>
              <a:rPr lang="zh-CN" altLang="zh-CN"/>
              <a:t>文章的思路</a:t>
            </a:r>
            <a:endParaRPr lang="zh-CN" altLang="zh-CN"/>
          </a:p>
        </p:txBody>
      </p:sp>
      <p:sp>
        <p:nvSpPr>
          <p:cNvPr id="5" name="文本占位符 13"/>
          <p:cNvSpPr txBox="1"/>
          <p:nvPr/>
        </p:nvSpPr>
        <p:spPr>
          <a:xfrm>
            <a:off x="850900" y="1666614"/>
            <a:ext cx="468589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/>
              <a:t>文章是按照什么思路来写的？</a:t>
            </a:r>
            <a:endParaRPr lang="zh-CN" altLang="en-US" sz="2400" b="1"/>
          </a:p>
        </p:txBody>
      </p:sp>
      <p:graphicFrame>
        <p:nvGraphicFramePr>
          <p:cNvPr id="6" name="图示 5"/>
          <p:cNvGraphicFramePr/>
          <p:nvPr/>
        </p:nvGraphicFramePr>
        <p:xfrm>
          <a:off x="1206500" y="1482935"/>
          <a:ext cx="9779000" cy="4924056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985838" y="2279664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369241" y="1860513"/>
            <a:ext cx="5533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•</a:t>
            </a:r>
            <a:endParaRPr kumimoji="1" lang="en-US" altLang="zh-CN" sz="2400" b="1">
              <a:solidFill>
                <a:srgbClr val="FF99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zh-CN"/>
              <a:t>课文学习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193399" cy="553581"/>
          </a:xfrm>
        </p:spPr>
        <p:txBody>
          <a:bodyPr/>
          <a:lstStyle/>
          <a:p>
            <a:r>
              <a:rPr lang="zh-CN" altLang="en-US"/>
              <a:t>生僻字词组</a:t>
            </a:r>
            <a:endParaRPr lang="zh-CN" alt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56081" y="1625036"/>
            <a:ext cx="85953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xǐng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51340" y="1625036"/>
            <a:ext cx="965329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háng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350237" y="1625036"/>
            <a:ext cx="766557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dàn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0004065" y="1625036"/>
            <a:ext cx="1239442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xù dao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299740" y="2684802"/>
            <a:ext cx="659155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dài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079628" y="2684802"/>
            <a:ext cx="1616148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cuān duo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7329836" y="2684802"/>
            <a:ext cx="508473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fú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0163726" y="2684802"/>
            <a:ext cx="91884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chán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175007" y="3829415"/>
            <a:ext cx="1388522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yùn zǎo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7554668" y="3829415"/>
            <a:ext cx="853119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juàn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0137906" y="3829415"/>
            <a:ext cx="748923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jiǎo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1096207" y="5031809"/>
            <a:ext cx="1726755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piāo miǎo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4276964" y="5031809"/>
            <a:ext cx="1043876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jiū gé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858161" y="199031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归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省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798301" y="199031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行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家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6713043" y="199031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惮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9627784" y="199031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絮叨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858161" y="306562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怠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慢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3798301" y="306562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撺掇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6713043" y="3065629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凫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水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9780185" y="3065629"/>
            <a:ext cx="1573616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潺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858161" y="4265841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歌</a:t>
            </a: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吹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3798301" y="4265841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蕴藻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713043" y="4265841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家</a:t>
            </a: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眷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9627784" y="4265841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皎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洁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858161" y="5447968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漂渺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3746865" y="5447968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纠葛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42" name="Text Box 2"/>
          <p:cNvSpPr txBox="1">
            <a:spLocks noChangeArrowheads="1"/>
          </p:cNvSpPr>
          <p:nvPr/>
        </p:nvSpPr>
        <p:spPr bwMode="auto">
          <a:xfrm>
            <a:off x="6713043" y="5447968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棹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43" name="Text Box 2"/>
          <p:cNvSpPr txBox="1">
            <a:spLocks noChangeArrowheads="1"/>
          </p:cNvSpPr>
          <p:nvPr/>
        </p:nvSpPr>
        <p:spPr bwMode="auto">
          <a:xfrm>
            <a:off x="9538884" y="5447968"/>
            <a:ext cx="1943161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楫</a:t>
            </a:r>
            <a:endParaRPr lang="zh-CN" altLang="en-US" sz="2400" b="1">
              <a:solidFill>
                <a:schemeClr val="accent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7286117" y="5031809"/>
            <a:ext cx="922047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zhào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10347516" y="5031809"/>
            <a:ext cx="369012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jí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95325" y="2678336"/>
            <a:ext cx="108013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5325" y="3702415"/>
            <a:ext cx="108013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95325" y="4929694"/>
            <a:ext cx="108013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553137" y="2407495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526453" y="3455311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820758" y="463424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540739" y="5889109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830435" y="5889109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37512" y="5872979"/>
            <a:ext cx="592984" cy="369332"/>
            <a:chOff x="4504794" y="5872979"/>
            <a:chExt cx="592984" cy="369332"/>
          </a:xfrm>
        </p:grpSpPr>
        <p:sp>
          <p:nvSpPr>
            <p:cNvPr id="52" name="矩形 51"/>
            <p:cNvSpPr/>
            <p:nvPr/>
          </p:nvSpPr>
          <p:spPr>
            <a:xfrm>
              <a:off x="4504794" y="5872979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794490" y="5872979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82022" y="4634240"/>
            <a:ext cx="592984" cy="369332"/>
            <a:chOff x="4482022" y="4662477"/>
            <a:chExt cx="592984" cy="369332"/>
          </a:xfrm>
        </p:grpSpPr>
        <p:sp>
          <p:nvSpPr>
            <p:cNvPr id="54" name="矩形 53"/>
            <p:cNvSpPr/>
            <p:nvPr/>
          </p:nvSpPr>
          <p:spPr>
            <a:xfrm>
              <a:off x="4482022" y="4662477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771718" y="4662477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95614" y="3453158"/>
            <a:ext cx="592984" cy="369332"/>
            <a:chOff x="4495614" y="3491258"/>
            <a:chExt cx="592984" cy="369332"/>
          </a:xfrm>
        </p:grpSpPr>
        <p:sp>
          <p:nvSpPr>
            <p:cNvPr id="56" name="矩形 55"/>
            <p:cNvSpPr/>
            <p:nvPr/>
          </p:nvSpPr>
          <p:spPr>
            <a:xfrm>
              <a:off x="4495614" y="3491258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785310" y="3491258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7705922" y="463424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1" name="Text Box 12"/>
          <p:cNvSpPr txBox="1">
            <a:spLocks noChangeArrowheads="1"/>
          </p:cNvSpPr>
          <p:nvPr/>
        </p:nvSpPr>
        <p:spPr bwMode="auto">
          <a:xfrm>
            <a:off x="1565939" y="3839987"/>
            <a:ext cx="832279" cy="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Microsoft YaHei UI" panose="020b0503020204020204" pitchFamily="34" charset="-122"/>
              </a:rPr>
              <a:t>chuì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Microsoft YaHei UI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595496" y="586151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0395914" y="5844855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0336838" y="461565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391861" y="344652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0452406" y="342793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495614" y="2400195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554668" y="2401071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spc="300">
                <a:solidFill>
                  <a:srgbClr val="FF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10342371" y="2388952"/>
            <a:ext cx="592984" cy="369332"/>
            <a:chOff x="4495614" y="3491258"/>
            <a:chExt cx="592984" cy="369332"/>
          </a:xfrm>
        </p:grpSpPr>
        <p:sp>
          <p:nvSpPr>
            <p:cNvPr id="71" name="矩形 70"/>
            <p:cNvSpPr/>
            <p:nvPr/>
          </p:nvSpPr>
          <p:spPr>
            <a:xfrm>
              <a:off x="4495614" y="3491258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785310" y="3491258"/>
              <a:ext cx="3032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b="1" spc="300">
                  <a:solidFill>
                    <a:srgbClr val="FF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PLUS">
  <a:themeElements>
    <a:clrScheme name="沉稳红模板配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C00000"/>
      </a:accent1>
      <a:accent2>
        <a:srgbClr val="9A0000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">
      <a:maj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2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3.xml>��< ? x m l   v e r s i o n = " 1 . 0 " ? > < c t : c o n t e n t T y p e S c h e m a   c t : _ = " "   m a : _ = " "   m a : c o n t e n t T y p e N a m e = " �ech"   m a : c o n t e n t T y p e I D = " 0 x 0 1 0 1 0 0 4 D 5 2 0 B 0 6 2 1 0 2 2 B 4 C A 3 7 1 9 3 C E B 4 B D 4 0 0 6 "   m a : c o n t e n t T y p e V e r s i o n = " 1 3 "   m a : c o n t e n t T y p e D e s c r i p t i o n = " �e�^�ech0"   m a : c o n t e n t T y p e S c o p e = " "   m a : v e r s i o n I D = " 7 0 b d d c 0 9 2 7 d 8 e 2 5 2 f 6 1 7 f b 4 2 0 1 f a 0 8 9 0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c a c c d 2 0 f 8 5 b b e e b e 2 9 7 8 6 e 0 e 2 2 1 5 1 1 2 a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4 5 e 9 1 f 0 0 - 0 2 5 0 - 4 a 6 0 - 9 7 0 e - f 6 e e 5 3 4 b 4 8 5 a "   x m l n s : n s 3 = " 0 3 9 0 2 0 2 2 - 5 f 0 7 - 4 1 5 b - 9 9 d a - 0 2 f 7 a 8 4 3 c 2 d 0 " >  
 < x s d : i m p o r t   n a m e s p a c e = " 4 5 e 9 1 f 0 0 - 0 2 5 0 - 4 a 6 0 - 9 7 0 e - f 6 e e 5 3 4 b 4 8 5 a " / >  
 < x s d : i m p o r t   n a m e s p a c e = " 0 3 9 0 2 0 2 2 - 5 f 0 7 - 4 1 5 b - 9 9 d a - 0 2 f 7 a 8 4 3 c 2 d 0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S h a r e d W i t h U s e r s "   m i n O c c u r s = " 0 " / >  
 < x s d : e l e m e n t   r e f = " n s 2 : S h a r e d W i t h D e t a i l s "   m i n O c c u r s = " 0 " / >  
 < x s d : e l e m e n t   r e f = " n s 2 : L a s t S h a r e d B y U s e r "   m i n O c c u r s = " 0 " / >  
 < x s d : e l e m e n t   r e f = " n s 2 : L a s t S h a r e d B y T i m e "   m i n O c c u r s = " 0 " /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E v e n t H a s h C o d e "   m i n O c c u r s = " 0 " / >  
 < x s d : e l e m e n t   r e f = " n s 3 : M e d i a S e r v i c e G e n e r a t i o n T i m e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4 5 e 9 1 f 0 0 - 0 2 5 0 - 4 a 6 0 - 9 7 0 e - f 6 e e 5 3 4 b 4 8 5 a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8 "   n i l l a b l e = " t r u e "   m a : d i s p l a y N a m e = " qQ�N�[a�: "   m a : d e s c r i p t i o n = "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9 "   n i l l a b l e = " t r u e "   m a : d i s p l a y N a m e = " qQ�N�[a���~�Oo`"   m a : d e s c r i p t i o n = "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U s e r "   m a : i n d e x = " 1 0 "   n i l l a b l e = " t r u e "   m a : d i s p l a y N a m e = " 
N!kqQ�N(u7b"   m a : d e s c r i p t i o n = " "   m a : i n t e r n a l N a m e = " L a s t S h a r e d B y U s e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T i m e "   m a : i n d e x = " 1 1 "   n i l l a b l e = " t r u e "   m a : d i s p l a y N a m e = " 
N!kqQ�N�e��"   m a : d e s c r i p t i o n = " "   m a : i n t e r n a l N a m e = " L a s t S h a r e d B y T i m e "   m a : r e a d O n l y = " t r u e " >  
 < x s d : s i m p l e T y p e >  
 < x s d : r e s t r i c t i o n   b a s e = " d m s : D a t e T i m e " / >  
 < / x s d : s i m p l e T y p e >  
 < / x s d : e l e m e n t >  
 < / x s d : s c h e m a >  
 < x s d : s c h e m a   t a r g e t N a m e s p a c e = " 0 3 9 0 2 0 2 2 - 5 f 0 7 - 4 1 5 b - 9 9 d a - 0 2 f 7 a 8 4 3 c 2 d 0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1 2 "   n i l l a b l e = " t r u e "   m a : d i s p l a y N a m e = " M e d i a S e r v i c e M e t a d a t a "   m a : d e s c r i p t i o n = "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1 3 "   n i l l a b l e = " t r u e "   m a : d i s p l a y N a m e = " M e d i a S e r v i c e F a s t M e t a d a t a "   m a : d e s c r i p t i o n = "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4 "   n i l l a b l e = " t r u e "   m a : d i s p l a y N a m e = " M e d i a S e r v i c e D a t e T a k e n "   m a : d e s c r i p t i o n = "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5 "   n i l l a b l e = " t r u e "   m a : d i s p l a y N a m e = " M e d i a S e r v i c e A u t o T a g s "   m a : d e s c r i p t i o n = "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6 "   n i l l a b l e = " t r u e "   m a : d i s p l a y N a m e = " M e d i a S e r v i c e O C R "   m a : d e s c r i p t i o n = "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8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9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2 0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�Q�[{|�W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Props1.xml><?xml version="1.0" encoding="utf-8"?>
<ds:datastoreItem xmlns:ds="http://schemas.openxmlformats.org/officeDocument/2006/customXml" ds:itemID="{88EE33DF-39C7-4B81-96B3-52286B0F03A9}">
  <ds:schemaRefs/>
</ds:datastoreItem>
</file>

<file path=customXml/itemProps2.xml><?xml version="1.0" encoding="utf-8"?>
<ds:datastoreItem xmlns:ds="http://schemas.openxmlformats.org/officeDocument/2006/customXml" ds:itemID="{97563139-CE62-4089-B6B6-A030EC1B246B}">
  <ds:schemaRefs/>
</ds:datastoreItem>
</file>

<file path=customXml/itemProps3.xml><?xml version="1.0" encoding="utf-8"?>
<ds:datastoreItem xmlns:ds="http://schemas.openxmlformats.org/officeDocument/2006/customXml" ds:itemID="{49628F2B-196E-40AD-81CF-F5910221BD20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303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3">
      <vt:lpstr>Arial</vt:lpstr>
      <vt:lpstr>微软雅黑</vt:lpstr>
      <vt:lpstr>Century Gothic</vt:lpstr>
      <vt:lpstr>Segoe UI Light</vt:lpstr>
      <vt:lpstr>等线 Light</vt:lpstr>
      <vt:lpstr>等线</vt:lpstr>
      <vt:lpstr>Microsoft YaHei UI</vt:lpstr>
      <vt:lpstr>Times New Roman</vt:lpstr>
      <vt:lpstr>楷体_GB2312</vt:lpstr>
      <vt:lpstr>宋体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Weisheng Zhu</dc:creator>
  <cp:lastModifiedBy>明天 </cp:lastModifiedBy>
  <cp:revision>100</cp:revision>
  <dcterms:created xsi:type="dcterms:W3CDTF">2019-08-19T07:30:00Z</dcterms:created>
  <dcterms:modified xsi:type="dcterms:W3CDTF">2023-10-16T16:18:43Z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0x0101004D520B0621022B4CA37193CEB4BD4006</vt:lpwstr>
  </property>
  <property fmtid="{D5CDD505-2E9C-101B-9397-08002B2CF9AE}" pid="3" name="ICV">
    <vt:lpwstr>9304A3C1752B472BA01CC7A5B508923A_12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ctionId">
    <vt:lpwstr>423e1048-e9f6-4858-a025-37493a4162f5</vt:lpwstr>
  </property>
  <property fmtid="{D5CDD505-2E9C-101B-9397-08002B2CF9AE}" pid="6" name="MSIP_Label_f42aa342-8706-4288-bd11-ebb85995028c_Application">
    <vt:lpwstr>Microsoft Azure Information Protection</vt:lpwstr>
  </property>
  <property fmtid="{D5CDD505-2E9C-101B-9397-08002B2CF9AE}" pid="7" name="MSIP_Label_f42aa342-8706-4288-bd11-ebb85995028c_Enabled">
    <vt:lpwstr>True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MSIP_Label_f42aa342-8706-4288-bd11-ebb85995028c_Name">
    <vt:lpwstr>General</vt:lpwstr>
  </property>
  <property fmtid="{D5CDD505-2E9C-101B-9397-08002B2CF9AE}" pid="10" name="MSIP_Label_f42aa342-8706-4288-bd11-ebb85995028c_Owner">
    <vt:lpwstr>t-weiszh@microsoft.com</vt:lpwstr>
  </property>
  <property fmtid="{D5CDD505-2E9C-101B-9397-08002B2CF9AE}" pid="11" name="MSIP_Label_f42aa342-8706-4288-bd11-ebb85995028c_SetDate">
    <vt:lpwstr>2019-08-19T08:41:05.1913746Z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Sensitivity">
    <vt:lpwstr>General</vt:lpwstr>
  </property>
</Properties>
</file>